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7"/>
  </p:notesMasterIdLst>
  <p:sldIdLst>
    <p:sldId id="256" r:id="rId2"/>
    <p:sldId id="258" r:id="rId3"/>
    <p:sldId id="261" r:id="rId4"/>
    <p:sldId id="297" r:id="rId5"/>
    <p:sldId id="318" r:id="rId6"/>
    <p:sldId id="317" r:id="rId7"/>
    <p:sldId id="300" r:id="rId8"/>
    <p:sldId id="273" r:id="rId9"/>
    <p:sldId id="262" r:id="rId10"/>
    <p:sldId id="299" r:id="rId11"/>
    <p:sldId id="272" r:id="rId12"/>
    <p:sldId id="271" r:id="rId13"/>
    <p:sldId id="313" r:id="rId14"/>
    <p:sldId id="307" r:id="rId15"/>
    <p:sldId id="314" r:id="rId16"/>
    <p:sldId id="308" r:id="rId17"/>
    <p:sldId id="319" r:id="rId18"/>
    <p:sldId id="315" r:id="rId19"/>
    <p:sldId id="309" r:id="rId20"/>
    <p:sldId id="316" r:id="rId21"/>
    <p:sldId id="310" r:id="rId22"/>
    <p:sldId id="311" r:id="rId23"/>
    <p:sldId id="301" r:id="rId24"/>
    <p:sldId id="320" r:id="rId25"/>
    <p:sldId id="312" r:id="rId26"/>
  </p:sldIdLst>
  <p:sldSz cx="9144000" cy="5143500" type="screen16x9"/>
  <p:notesSz cx="6858000" cy="9144000"/>
  <p:embeddedFontLst>
    <p:embeddedFont>
      <p:font typeface="Anaheim" panose="020B0600000101010101" charset="0"/>
      <p:regular r:id="rId28"/>
    </p:embeddedFont>
    <p:embeddedFont>
      <p:font typeface="Bebas Neue" panose="020B0606020202050201" pitchFamily="34" charset="0"/>
      <p:regular r:id="rId29"/>
    </p:embeddedFont>
    <p:embeddedFont>
      <p:font typeface="Figtree" panose="020B0600000101010101" charset="0"/>
      <p:regular r:id="rId30"/>
      <p:bold r:id="rId31"/>
      <p:italic r:id="rId32"/>
      <p:boldItalic r:id="rId33"/>
    </p:embeddedFont>
    <p:embeddedFont>
      <p:font typeface="Golos Text" panose="020B0600000101010101" charset="0"/>
      <p:regular r:id="rId34"/>
      <p:bold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나눔고딕" pitchFamily="2" charset="-127"/>
      <p:regular r:id="rId40"/>
      <p:bold r:id="rId41"/>
    </p:embeddedFont>
    <p:embeddedFont>
      <p:font typeface="한컴 말랑말랑 Bold" panose="020F0803000000000000" pitchFamily="50" charset="-127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259"/>
    <a:srgbClr val="6D7DD2"/>
    <a:srgbClr val="38438F"/>
    <a:srgbClr val="3A477E"/>
    <a:srgbClr val="E4E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CD1465-71E0-4CD3-81C5-D1BB89BBF23A}">
  <a:tblStyle styleId="{53CD1465-71E0-4CD3-81C5-D1BB89BBF2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96CDC9-BFE5-4620-BE11-B7C1ED2D0D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09" autoAdjust="0"/>
  </p:normalViewPr>
  <p:slideViewPr>
    <p:cSldViewPr snapToGrid="0">
      <p:cViewPr varScale="1">
        <p:scale>
          <a:sx n="106" d="100"/>
          <a:sy n="106" d="100"/>
        </p:scale>
        <p:origin x="54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1d9e95b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51d9e95b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2521f713c7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2521f713c7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868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026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030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326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864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005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837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31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51d9e95ba6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51d9e95ba6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542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1d9e95b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51d9e95b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242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675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1d9e95b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51d9e95b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585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797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386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957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521f713c7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2521f713c7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30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475" y="719400"/>
            <a:ext cx="4517400" cy="22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475" y="2931800"/>
            <a:ext cx="21795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21"/>
          <p:cNvCxnSpPr/>
          <p:nvPr/>
        </p:nvCxnSpPr>
        <p:spPr>
          <a:xfrm>
            <a:off x="717213" y="4881292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21"/>
          <p:cNvCxnSpPr/>
          <p:nvPr/>
        </p:nvCxnSpPr>
        <p:spPr>
          <a:xfrm>
            <a:off x="717225" y="262125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" name="Google Shape;218;p21"/>
          <p:cNvGrpSpPr/>
          <p:nvPr/>
        </p:nvGrpSpPr>
        <p:grpSpPr>
          <a:xfrm>
            <a:off x="8430764" y="445015"/>
            <a:ext cx="494543" cy="458072"/>
            <a:chOff x="8046389" y="606753"/>
            <a:chExt cx="494543" cy="458072"/>
          </a:xfrm>
        </p:grpSpPr>
        <p:sp>
          <p:nvSpPr>
            <p:cNvPr id="219" name="Google Shape;219;p21"/>
            <p:cNvSpPr/>
            <p:nvPr/>
          </p:nvSpPr>
          <p:spPr>
            <a:xfrm rot="1161856" flipH="1">
              <a:off x="8091972" y="663904"/>
              <a:ext cx="403378" cy="343770"/>
            </a:xfrm>
            <a:custGeom>
              <a:avLst/>
              <a:gdLst/>
              <a:ahLst/>
              <a:cxnLst/>
              <a:rect l="l" t="t" r="r" b="b"/>
              <a:pathLst>
                <a:path w="4737" h="4037" extrusionOk="0">
                  <a:moveTo>
                    <a:pt x="447" y="1"/>
                  </a:moveTo>
                  <a:cubicBezTo>
                    <a:pt x="1" y="2126"/>
                    <a:pt x="468" y="4037"/>
                    <a:pt x="468" y="4037"/>
                  </a:cubicBezTo>
                  <a:lnTo>
                    <a:pt x="4736" y="4037"/>
                  </a:lnTo>
                  <a:cubicBezTo>
                    <a:pt x="4334" y="3123"/>
                    <a:pt x="4546" y="1"/>
                    <a:pt x="4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 rot="1161856" flipH="1">
              <a:off x="8286689" y="744426"/>
              <a:ext cx="146807" cy="10900"/>
            </a:xfrm>
            <a:custGeom>
              <a:avLst/>
              <a:gdLst/>
              <a:ahLst/>
              <a:cxnLst/>
              <a:rect l="l" t="t" r="r" b="b"/>
              <a:pathLst>
                <a:path w="1724" h="128" extrusionOk="0">
                  <a:moveTo>
                    <a:pt x="0" y="0"/>
                  </a:moveTo>
                  <a:lnTo>
                    <a:pt x="0" y="128"/>
                  </a:lnTo>
                  <a:lnTo>
                    <a:pt x="1724" y="128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 rot="1161856" flipH="1">
              <a:off x="8224489" y="784397"/>
              <a:ext cx="193557" cy="10900"/>
            </a:xfrm>
            <a:custGeom>
              <a:avLst/>
              <a:gdLst/>
              <a:ahLst/>
              <a:cxnLst/>
              <a:rect l="l" t="t" r="r" b="b"/>
              <a:pathLst>
                <a:path w="2273" h="128" extrusionOk="0">
                  <a:moveTo>
                    <a:pt x="0" y="1"/>
                  </a:moveTo>
                  <a:lnTo>
                    <a:pt x="0" y="128"/>
                  </a:lnTo>
                  <a:lnTo>
                    <a:pt x="2272" y="128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 rot="1161856" flipH="1">
              <a:off x="8193000" y="831567"/>
              <a:ext cx="208033" cy="10900"/>
            </a:xfrm>
            <a:custGeom>
              <a:avLst/>
              <a:gdLst/>
              <a:ahLst/>
              <a:cxnLst/>
              <a:rect l="l" t="t" r="r" b="b"/>
              <a:pathLst>
                <a:path w="2443" h="128" extrusionOk="0">
                  <a:moveTo>
                    <a:pt x="0" y="0"/>
                  </a:moveTo>
                  <a:lnTo>
                    <a:pt x="0" y="127"/>
                  </a:lnTo>
                  <a:lnTo>
                    <a:pt x="2443" y="127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 rot="1161856" flipH="1">
              <a:off x="8271177" y="935255"/>
              <a:ext cx="96736" cy="10985"/>
            </a:xfrm>
            <a:custGeom>
              <a:avLst/>
              <a:gdLst/>
              <a:ahLst/>
              <a:cxnLst/>
              <a:rect l="l" t="t" r="r" b="b"/>
              <a:pathLst>
                <a:path w="1136" h="129" extrusionOk="0">
                  <a:moveTo>
                    <a:pt x="0" y="0"/>
                  </a:moveTo>
                  <a:lnTo>
                    <a:pt x="0" y="129"/>
                  </a:lnTo>
                  <a:lnTo>
                    <a:pt x="1136" y="129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1"/>
          <p:cNvGrpSpPr/>
          <p:nvPr/>
        </p:nvGrpSpPr>
        <p:grpSpPr>
          <a:xfrm>
            <a:off x="8563416" y="1017714"/>
            <a:ext cx="437778" cy="448038"/>
            <a:chOff x="8377391" y="1163214"/>
            <a:chExt cx="437778" cy="448038"/>
          </a:xfrm>
        </p:grpSpPr>
        <p:sp>
          <p:nvSpPr>
            <p:cNvPr id="225" name="Google Shape;225;p21"/>
            <p:cNvSpPr/>
            <p:nvPr/>
          </p:nvSpPr>
          <p:spPr>
            <a:xfrm rot="-417254" flipH="1">
              <a:off x="8400382" y="1185448"/>
              <a:ext cx="391798" cy="403570"/>
            </a:xfrm>
            <a:custGeom>
              <a:avLst/>
              <a:gdLst/>
              <a:ahLst/>
              <a:cxnLst/>
              <a:rect l="l" t="t" r="r" b="b"/>
              <a:pathLst>
                <a:path w="4227" h="4354" extrusionOk="0">
                  <a:moveTo>
                    <a:pt x="0" y="0"/>
                  </a:moveTo>
                  <a:lnTo>
                    <a:pt x="0" y="4078"/>
                  </a:lnTo>
                  <a:lnTo>
                    <a:pt x="3144" y="4354"/>
                  </a:lnTo>
                  <a:lnTo>
                    <a:pt x="4226" y="3016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 rot="-417254" flipH="1">
              <a:off x="8417179" y="1461940"/>
              <a:ext cx="100383" cy="143761"/>
            </a:xfrm>
            <a:custGeom>
              <a:avLst/>
              <a:gdLst/>
              <a:ahLst/>
              <a:cxnLst/>
              <a:rect l="l" t="t" r="r" b="b"/>
              <a:pathLst>
                <a:path w="1083" h="1551" extrusionOk="0">
                  <a:moveTo>
                    <a:pt x="0" y="0"/>
                  </a:moveTo>
                  <a:lnTo>
                    <a:pt x="0" y="1551"/>
                  </a:lnTo>
                  <a:lnTo>
                    <a:pt x="1082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 rot="-417254" flipH="1">
              <a:off x="8476982" y="1266864"/>
              <a:ext cx="236358" cy="11864"/>
            </a:xfrm>
            <a:custGeom>
              <a:avLst/>
              <a:gdLst/>
              <a:ahLst/>
              <a:cxnLst/>
              <a:rect l="l" t="t" r="r" b="b"/>
              <a:pathLst>
                <a:path w="2550" h="128" extrusionOk="0">
                  <a:moveTo>
                    <a:pt x="1" y="0"/>
                  </a:moveTo>
                  <a:lnTo>
                    <a:pt x="1" y="128"/>
                  </a:lnTo>
                  <a:lnTo>
                    <a:pt x="2549" y="128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 rot="-417254" flipH="1">
              <a:off x="8496130" y="1342911"/>
              <a:ext cx="226533" cy="12050"/>
            </a:xfrm>
            <a:custGeom>
              <a:avLst/>
              <a:gdLst/>
              <a:ahLst/>
              <a:cxnLst/>
              <a:rect l="l" t="t" r="r" b="b"/>
              <a:pathLst>
                <a:path w="2444" h="130" extrusionOk="0">
                  <a:moveTo>
                    <a:pt x="1" y="1"/>
                  </a:moveTo>
                  <a:lnTo>
                    <a:pt x="1" y="129"/>
                  </a:lnTo>
                  <a:lnTo>
                    <a:pt x="2443" y="129"/>
                  </a:lnTo>
                  <a:lnTo>
                    <a:pt x="24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21"/>
          <p:cNvGrpSpPr/>
          <p:nvPr/>
        </p:nvGrpSpPr>
        <p:grpSpPr>
          <a:xfrm>
            <a:off x="8444973" y="3990815"/>
            <a:ext cx="494543" cy="458072"/>
            <a:chOff x="8183510" y="4274528"/>
            <a:chExt cx="494543" cy="458072"/>
          </a:xfrm>
        </p:grpSpPr>
        <p:sp>
          <p:nvSpPr>
            <p:cNvPr id="230" name="Google Shape;230;p21"/>
            <p:cNvSpPr/>
            <p:nvPr/>
          </p:nvSpPr>
          <p:spPr>
            <a:xfrm rot="1161856" flipH="1">
              <a:off x="8229093" y="4331679"/>
              <a:ext cx="403378" cy="343770"/>
            </a:xfrm>
            <a:custGeom>
              <a:avLst/>
              <a:gdLst/>
              <a:ahLst/>
              <a:cxnLst/>
              <a:rect l="l" t="t" r="r" b="b"/>
              <a:pathLst>
                <a:path w="4737" h="4037" extrusionOk="0">
                  <a:moveTo>
                    <a:pt x="447" y="1"/>
                  </a:moveTo>
                  <a:cubicBezTo>
                    <a:pt x="1" y="2126"/>
                    <a:pt x="468" y="4037"/>
                    <a:pt x="468" y="4037"/>
                  </a:cubicBezTo>
                  <a:lnTo>
                    <a:pt x="4736" y="4037"/>
                  </a:lnTo>
                  <a:cubicBezTo>
                    <a:pt x="4334" y="3123"/>
                    <a:pt x="4546" y="1"/>
                    <a:pt x="4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 rot="1161856" flipH="1">
              <a:off x="8423810" y="4412201"/>
              <a:ext cx="146807" cy="10900"/>
            </a:xfrm>
            <a:custGeom>
              <a:avLst/>
              <a:gdLst/>
              <a:ahLst/>
              <a:cxnLst/>
              <a:rect l="l" t="t" r="r" b="b"/>
              <a:pathLst>
                <a:path w="1724" h="128" extrusionOk="0">
                  <a:moveTo>
                    <a:pt x="0" y="0"/>
                  </a:moveTo>
                  <a:lnTo>
                    <a:pt x="0" y="128"/>
                  </a:lnTo>
                  <a:lnTo>
                    <a:pt x="1724" y="128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 rot="1161856" flipH="1">
              <a:off x="8361610" y="4452172"/>
              <a:ext cx="193557" cy="10900"/>
            </a:xfrm>
            <a:custGeom>
              <a:avLst/>
              <a:gdLst/>
              <a:ahLst/>
              <a:cxnLst/>
              <a:rect l="l" t="t" r="r" b="b"/>
              <a:pathLst>
                <a:path w="2273" h="128" extrusionOk="0">
                  <a:moveTo>
                    <a:pt x="0" y="1"/>
                  </a:moveTo>
                  <a:lnTo>
                    <a:pt x="0" y="128"/>
                  </a:lnTo>
                  <a:lnTo>
                    <a:pt x="2272" y="128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 rot="1161856" flipH="1">
              <a:off x="8330122" y="4499342"/>
              <a:ext cx="208033" cy="10900"/>
            </a:xfrm>
            <a:custGeom>
              <a:avLst/>
              <a:gdLst/>
              <a:ahLst/>
              <a:cxnLst/>
              <a:rect l="l" t="t" r="r" b="b"/>
              <a:pathLst>
                <a:path w="2443" h="128" extrusionOk="0">
                  <a:moveTo>
                    <a:pt x="0" y="0"/>
                  </a:moveTo>
                  <a:lnTo>
                    <a:pt x="0" y="127"/>
                  </a:lnTo>
                  <a:lnTo>
                    <a:pt x="2443" y="127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 rot="1161856" flipH="1">
              <a:off x="8408298" y="4603030"/>
              <a:ext cx="96736" cy="10985"/>
            </a:xfrm>
            <a:custGeom>
              <a:avLst/>
              <a:gdLst/>
              <a:ahLst/>
              <a:cxnLst/>
              <a:rect l="l" t="t" r="r" b="b"/>
              <a:pathLst>
                <a:path w="1136" h="129" extrusionOk="0">
                  <a:moveTo>
                    <a:pt x="0" y="0"/>
                  </a:moveTo>
                  <a:lnTo>
                    <a:pt x="0" y="129"/>
                  </a:lnTo>
                  <a:lnTo>
                    <a:pt x="1136" y="129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237" name="Google Shape;237;p22"/>
          <p:cNvCxnSpPr/>
          <p:nvPr/>
        </p:nvCxnSpPr>
        <p:spPr>
          <a:xfrm>
            <a:off x="717213" y="4881292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22"/>
          <p:cNvCxnSpPr/>
          <p:nvPr/>
        </p:nvCxnSpPr>
        <p:spPr>
          <a:xfrm>
            <a:off x="717225" y="262125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9" name="Google Shape;239;p22"/>
          <p:cNvGrpSpPr/>
          <p:nvPr/>
        </p:nvGrpSpPr>
        <p:grpSpPr>
          <a:xfrm flipH="1">
            <a:off x="8500723" y="907715"/>
            <a:ext cx="494543" cy="458072"/>
            <a:chOff x="8183510" y="4274528"/>
            <a:chExt cx="494543" cy="458072"/>
          </a:xfrm>
        </p:grpSpPr>
        <p:sp>
          <p:nvSpPr>
            <p:cNvPr id="240" name="Google Shape;240;p22"/>
            <p:cNvSpPr/>
            <p:nvPr/>
          </p:nvSpPr>
          <p:spPr>
            <a:xfrm rot="1161856" flipH="1">
              <a:off x="8229093" y="4331679"/>
              <a:ext cx="403378" cy="343770"/>
            </a:xfrm>
            <a:custGeom>
              <a:avLst/>
              <a:gdLst/>
              <a:ahLst/>
              <a:cxnLst/>
              <a:rect l="l" t="t" r="r" b="b"/>
              <a:pathLst>
                <a:path w="4737" h="4037" extrusionOk="0">
                  <a:moveTo>
                    <a:pt x="447" y="1"/>
                  </a:moveTo>
                  <a:cubicBezTo>
                    <a:pt x="1" y="2126"/>
                    <a:pt x="468" y="4037"/>
                    <a:pt x="468" y="4037"/>
                  </a:cubicBezTo>
                  <a:lnTo>
                    <a:pt x="4736" y="4037"/>
                  </a:lnTo>
                  <a:cubicBezTo>
                    <a:pt x="4334" y="3123"/>
                    <a:pt x="4546" y="1"/>
                    <a:pt x="4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 rot="1161856" flipH="1">
              <a:off x="8423810" y="4412201"/>
              <a:ext cx="146807" cy="10900"/>
            </a:xfrm>
            <a:custGeom>
              <a:avLst/>
              <a:gdLst/>
              <a:ahLst/>
              <a:cxnLst/>
              <a:rect l="l" t="t" r="r" b="b"/>
              <a:pathLst>
                <a:path w="1724" h="128" extrusionOk="0">
                  <a:moveTo>
                    <a:pt x="0" y="0"/>
                  </a:moveTo>
                  <a:lnTo>
                    <a:pt x="0" y="128"/>
                  </a:lnTo>
                  <a:lnTo>
                    <a:pt x="1724" y="128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 rot="1161856" flipH="1">
              <a:off x="8361610" y="4452172"/>
              <a:ext cx="193557" cy="10900"/>
            </a:xfrm>
            <a:custGeom>
              <a:avLst/>
              <a:gdLst/>
              <a:ahLst/>
              <a:cxnLst/>
              <a:rect l="l" t="t" r="r" b="b"/>
              <a:pathLst>
                <a:path w="2273" h="128" extrusionOk="0">
                  <a:moveTo>
                    <a:pt x="0" y="1"/>
                  </a:moveTo>
                  <a:lnTo>
                    <a:pt x="0" y="128"/>
                  </a:lnTo>
                  <a:lnTo>
                    <a:pt x="2272" y="128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 rot="1161856" flipH="1">
              <a:off x="8330122" y="4499342"/>
              <a:ext cx="208033" cy="10900"/>
            </a:xfrm>
            <a:custGeom>
              <a:avLst/>
              <a:gdLst/>
              <a:ahLst/>
              <a:cxnLst/>
              <a:rect l="l" t="t" r="r" b="b"/>
              <a:pathLst>
                <a:path w="2443" h="128" extrusionOk="0">
                  <a:moveTo>
                    <a:pt x="0" y="0"/>
                  </a:moveTo>
                  <a:lnTo>
                    <a:pt x="0" y="127"/>
                  </a:lnTo>
                  <a:lnTo>
                    <a:pt x="2443" y="127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 rot="1161856" flipH="1">
              <a:off x="8408298" y="4603030"/>
              <a:ext cx="96736" cy="10985"/>
            </a:xfrm>
            <a:custGeom>
              <a:avLst/>
              <a:gdLst/>
              <a:ahLst/>
              <a:cxnLst/>
              <a:rect l="l" t="t" r="r" b="b"/>
              <a:pathLst>
                <a:path w="1136" h="129" extrusionOk="0">
                  <a:moveTo>
                    <a:pt x="0" y="0"/>
                  </a:moveTo>
                  <a:lnTo>
                    <a:pt x="0" y="129"/>
                  </a:lnTo>
                  <a:lnTo>
                    <a:pt x="1136" y="129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2"/>
          <p:cNvGrpSpPr/>
          <p:nvPr/>
        </p:nvGrpSpPr>
        <p:grpSpPr>
          <a:xfrm rot="1245504">
            <a:off x="8319794" y="404948"/>
            <a:ext cx="391824" cy="403596"/>
            <a:chOff x="-1048214" y="3383316"/>
            <a:chExt cx="699614" cy="720633"/>
          </a:xfrm>
        </p:grpSpPr>
        <p:sp>
          <p:nvSpPr>
            <p:cNvPr id="246" name="Google Shape;246;p22"/>
            <p:cNvSpPr/>
            <p:nvPr/>
          </p:nvSpPr>
          <p:spPr>
            <a:xfrm>
              <a:off x="-1048214" y="3383316"/>
              <a:ext cx="699611" cy="720631"/>
            </a:xfrm>
            <a:custGeom>
              <a:avLst/>
              <a:gdLst/>
              <a:ahLst/>
              <a:cxnLst/>
              <a:rect l="l" t="t" r="r" b="b"/>
              <a:pathLst>
                <a:path w="4227" h="4354" extrusionOk="0">
                  <a:moveTo>
                    <a:pt x="0" y="0"/>
                  </a:moveTo>
                  <a:lnTo>
                    <a:pt x="0" y="4078"/>
                  </a:lnTo>
                  <a:lnTo>
                    <a:pt x="3144" y="4354"/>
                  </a:lnTo>
                  <a:lnTo>
                    <a:pt x="4226" y="3016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-527848" y="3847243"/>
              <a:ext cx="179247" cy="256706"/>
            </a:xfrm>
            <a:custGeom>
              <a:avLst/>
              <a:gdLst/>
              <a:ahLst/>
              <a:cxnLst/>
              <a:rect l="l" t="t" r="r" b="b"/>
              <a:pathLst>
                <a:path w="1083" h="1551" extrusionOk="0">
                  <a:moveTo>
                    <a:pt x="0" y="0"/>
                  </a:moveTo>
                  <a:lnTo>
                    <a:pt x="0" y="1551"/>
                  </a:lnTo>
                  <a:lnTo>
                    <a:pt x="1082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-932191" y="3529958"/>
              <a:ext cx="422051" cy="21185"/>
            </a:xfrm>
            <a:custGeom>
              <a:avLst/>
              <a:gdLst/>
              <a:ahLst/>
              <a:cxnLst/>
              <a:rect l="l" t="t" r="r" b="b"/>
              <a:pathLst>
                <a:path w="2550" h="128" extrusionOk="0">
                  <a:moveTo>
                    <a:pt x="1" y="0"/>
                  </a:moveTo>
                  <a:lnTo>
                    <a:pt x="1" y="128"/>
                  </a:lnTo>
                  <a:lnTo>
                    <a:pt x="2549" y="128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-932191" y="3667829"/>
              <a:ext cx="404506" cy="21516"/>
            </a:xfrm>
            <a:custGeom>
              <a:avLst/>
              <a:gdLst/>
              <a:ahLst/>
              <a:cxnLst/>
              <a:rect l="l" t="t" r="r" b="b"/>
              <a:pathLst>
                <a:path w="2444" h="130" extrusionOk="0">
                  <a:moveTo>
                    <a:pt x="1" y="1"/>
                  </a:moveTo>
                  <a:lnTo>
                    <a:pt x="1" y="129"/>
                  </a:lnTo>
                  <a:lnTo>
                    <a:pt x="2443" y="129"/>
                  </a:lnTo>
                  <a:lnTo>
                    <a:pt x="24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-932191" y="3801562"/>
              <a:ext cx="212680" cy="21185"/>
            </a:xfrm>
            <a:custGeom>
              <a:avLst/>
              <a:gdLst/>
              <a:ahLst/>
              <a:cxnLst/>
              <a:rect l="l" t="t" r="r" b="b"/>
              <a:pathLst>
                <a:path w="1285" h="128" extrusionOk="0">
                  <a:moveTo>
                    <a:pt x="1" y="1"/>
                  </a:moveTo>
                  <a:lnTo>
                    <a:pt x="1" y="128"/>
                  </a:lnTo>
                  <a:lnTo>
                    <a:pt x="1284" y="128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25"/>
          <p:cNvCxnSpPr/>
          <p:nvPr/>
        </p:nvCxnSpPr>
        <p:spPr>
          <a:xfrm>
            <a:off x="717213" y="4881292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25"/>
          <p:cNvCxnSpPr/>
          <p:nvPr/>
        </p:nvCxnSpPr>
        <p:spPr>
          <a:xfrm>
            <a:off x="717225" y="262125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25"/>
          <p:cNvGrpSpPr/>
          <p:nvPr/>
        </p:nvGrpSpPr>
        <p:grpSpPr>
          <a:xfrm flipH="1">
            <a:off x="8500723" y="907715"/>
            <a:ext cx="494543" cy="458072"/>
            <a:chOff x="8183510" y="4274528"/>
            <a:chExt cx="494543" cy="458072"/>
          </a:xfrm>
        </p:grpSpPr>
        <p:sp>
          <p:nvSpPr>
            <p:cNvPr id="270" name="Google Shape;270;p25"/>
            <p:cNvSpPr/>
            <p:nvPr/>
          </p:nvSpPr>
          <p:spPr>
            <a:xfrm rot="1161856" flipH="1">
              <a:off x="8229093" y="4331679"/>
              <a:ext cx="403378" cy="343770"/>
            </a:xfrm>
            <a:custGeom>
              <a:avLst/>
              <a:gdLst/>
              <a:ahLst/>
              <a:cxnLst/>
              <a:rect l="l" t="t" r="r" b="b"/>
              <a:pathLst>
                <a:path w="4737" h="4037" extrusionOk="0">
                  <a:moveTo>
                    <a:pt x="447" y="1"/>
                  </a:moveTo>
                  <a:cubicBezTo>
                    <a:pt x="1" y="2126"/>
                    <a:pt x="468" y="4037"/>
                    <a:pt x="468" y="4037"/>
                  </a:cubicBezTo>
                  <a:lnTo>
                    <a:pt x="4736" y="4037"/>
                  </a:lnTo>
                  <a:cubicBezTo>
                    <a:pt x="4334" y="3123"/>
                    <a:pt x="4546" y="1"/>
                    <a:pt x="4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 rot="1161856" flipH="1">
              <a:off x="8423810" y="4412201"/>
              <a:ext cx="146807" cy="10900"/>
            </a:xfrm>
            <a:custGeom>
              <a:avLst/>
              <a:gdLst/>
              <a:ahLst/>
              <a:cxnLst/>
              <a:rect l="l" t="t" r="r" b="b"/>
              <a:pathLst>
                <a:path w="1724" h="128" extrusionOk="0">
                  <a:moveTo>
                    <a:pt x="0" y="0"/>
                  </a:moveTo>
                  <a:lnTo>
                    <a:pt x="0" y="128"/>
                  </a:lnTo>
                  <a:lnTo>
                    <a:pt x="1724" y="128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 rot="1161856" flipH="1">
              <a:off x="8361610" y="4452172"/>
              <a:ext cx="193557" cy="10900"/>
            </a:xfrm>
            <a:custGeom>
              <a:avLst/>
              <a:gdLst/>
              <a:ahLst/>
              <a:cxnLst/>
              <a:rect l="l" t="t" r="r" b="b"/>
              <a:pathLst>
                <a:path w="2273" h="128" extrusionOk="0">
                  <a:moveTo>
                    <a:pt x="0" y="1"/>
                  </a:moveTo>
                  <a:lnTo>
                    <a:pt x="0" y="128"/>
                  </a:lnTo>
                  <a:lnTo>
                    <a:pt x="2272" y="128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 rot="1161856" flipH="1">
              <a:off x="8330122" y="4499342"/>
              <a:ext cx="208033" cy="10900"/>
            </a:xfrm>
            <a:custGeom>
              <a:avLst/>
              <a:gdLst/>
              <a:ahLst/>
              <a:cxnLst/>
              <a:rect l="l" t="t" r="r" b="b"/>
              <a:pathLst>
                <a:path w="2443" h="128" extrusionOk="0">
                  <a:moveTo>
                    <a:pt x="0" y="0"/>
                  </a:moveTo>
                  <a:lnTo>
                    <a:pt x="0" y="127"/>
                  </a:lnTo>
                  <a:lnTo>
                    <a:pt x="2443" y="127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 rot="1161856" flipH="1">
              <a:off x="8408298" y="4603030"/>
              <a:ext cx="96736" cy="10985"/>
            </a:xfrm>
            <a:custGeom>
              <a:avLst/>
              <a:gdLst/>
              <a:ahLst/>
              <a:cxnLst/>
              <a:rect l="l" t="t" r="r" b="b"/>
              <a:pathLst>
                <a:path w="1136" h="129" extrusionOk="0">
                  <a:moveTo>
                    <a:pt x="0" y="0"/>
                  </a:moveTo>
                  <a:lnTo>
                    <a:pt x="0" y="129"/>
                  </a:lnTo>
                  <a:lnTo>
                    <a:pt x="1136" y="129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25"/>
          <p:cNvGrpSpPr/>
          <p:nvPr/>
        </p:nvGrpSpPr>
        <p:grpSpPr>
          <a:xfrm rot="1245504">
            <a:off x="8319794" y="404948"/>
            <a:ext cx="391824" cy="403596"/>
            <a:chOff x="-1048214" y="3383316"/>
            <a:chExt cx="699614" cy="720633"/>
          </a:xfrm>
        </p:grpSpPr>
        <p:sp>
          <p:nvSpPr>
            <p:cNvPr id="276" name="Google Shape;276;p25"/>
            <p:cNvSpPr/>
            <p:nvPr/>
          </p:nvSpPr>
          <p:spPr>
            <a:xfrm>
              <a:off x="-1048214" y="3383316"/>
              <a:ext cx="699611" cy="720631"/>
            </a:xfrm>
            <a:custGeom>
              <a:avLst/>
              <a:gdLst/>
              <a:ahLst/>
              <a:cxnLst/>
              <a:rect l="l" t="t" r="r" b="b"/>
              <a:pathLst>
                <a:path w="4227" h="4354" extrusionOk="0">
                  <a:moveTo>
                    <a:pt x="0" y="0"/>
                  </a:moveTo>
                  <a:lnTo>
                    <a:pt x="0" y="4078"/>
                  </a:lnTo>
                  <a:lnTo>
                    <a:pt x="3144" y="4354"/>
                  </a:lnTo>
                  <a:lnTo>
                    <a:pt x="4226" y="3016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-527848" y="3847243"/>
              <a:ext cx="179247" cy="256706"/>
            </a:xfrm>
            <a:custGeom>
              <a:avLst/>
              <a:gdLst/>
              <a:ahLst/>
              <a:cxnLst/>
              <a:rect l="l" t="t" r="r" b="b"/>
              <a:pathLst>
                <a:path w="1083" h="1551" extrusionOk="0">
                  <a:moveTo>
                    <a:pt x="0" y="0"/>
                  </a:moveTo>
                  <a:lnTo>
                    <a:pt x="0" y="1551"/>
                  </a:lnTo>
                  <a:lnTo>
                    <a:pt x="1082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-932191" y="3529958"/>
              <a:ext cx="422051" cy="21185"/>
            </a:xfrm>
            <a:custGeom>
              <a:avLst/>
              <a:gdLst/>
              <a:ahLst/>
              <a:cxnLst/>
              <a:rect l="l" t="t" r="r" b="b"/>
              <a:pathLst>
                <a:path w="2550" h="128" extrusionOk="0">
                  <a:moveTo>
                    <a:pt x="1" y="0"/>
                  </a:moveTo>
                  <a:lnTo>
                    <a:pt x="1" y="128"/>
                  </a:lnTo>
                  <a:lnTo>
                    <a:pt x="2549" y="128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-932191" y="3667829"/>
              <a:ext cx="404506" cy="21516"/>
            </a:xfrm>
            <a:custGeom>
              <a:avLst/>
              <a:gdLst/>
              <a:ahLst/>
              <a:cxnLst/>
              <a:rect l="l" t="t" r="r" b="b"/>
              <a:pathLst>
                <a:path w="2444" h="130" extrusionOk="0">
                  <a:moveTo>
                    <a:pt x="1" y="1"/>
                  </a:moveTo>
                  <a:lnTo>
                    <a:pt x="1" y="129"/>
                  </a:lnTo>
                  <a:lnTo>
                    <a:pt x="2443" y="129"/>
                  </a:lnTo>
                  <a:lnTo>
                    <a:pt x="24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-932191" y="3801562"/>
              <a:ext cx="212680" cy="21185"/>
            </a:xfrm>
            <a:custGeom>
              <a:avLst/>
              <a:gdLst/>
              <a:ahLst/>
              <a:cxnLst/>
              <a:rect l="l" t="t" r="r" b="b"/>
              <a:pathLst>
                <a:path w="1285" h="128" extrusionOk="0">
                  <a:moveTo>
                    <a:pt x="1" y="1"/>
                  </a:moveTo>
                  <a:lnTo>
                    <a:pt x="1" y="128"/>
                  </a:lnTo>
                  <a:lnTo>
                    <a:pt x="1284" y="128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6"/>
          <p:cNvGrpSpPr/>
          <p:nvPr/>
        </p:nvGrpSpPr>
        <p:grpSpPr>
          <a:xfrm>
            <a:off x="8430764" y="445015"/>
            <a:ext cx="494543" cy="458072"/>
            <a:chOff x="8046389" y="606753"/>
            <a:chExt cx="494543" cy="458072"/>
          </a:xfrm>
        </p:grpSpPr>
        <p:sp>
          <p:nvSpPr>
            <p:cNvPr id="283" name="Google Shape;283;p26"/>
            <p:cNvSpPr/>
            <p:nvPr/>
          </p:nvSpPr>
          <p:spPr>
            <a:xfrm rot="1161856" flipH="1">
              <a:off x="8091972" y="663904"/>
              <a:ext cx="403378" cy="343770"/>
            </a:xfrm>
            <a:custGeom>
              <a:avLst/>
              <a:gdLst/>
              <a:ahLst/>
              <a:cxnLst/>
              <a:rect l="l" t="t" r="r" b="b"/>
              <a:pathLst>
                <a:path w="4737" h="4037" extrusionOk="0">
                  <a:moveTo>
                    <a:pt x="447" y="1"/>
                  </a:moveTo>
                  <a:cubicBezTo>
                    <a:pt x="1" y="2126"/>
                    <a:pt x="468" y="4037"/>
                    <a:pt x="468" y="4037"/>
                  </a:cubicBezTo>
                  <a:lnTo>
                    <a:pt x="4736" y="4037"/>
                  </a:lnTo>
                  <a:cubicBezTo>
                    <a:pt x="4334" y="3123"/>
                    <a:pt x="4546" y="1"/>
                    <a:pt x="4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 rot="1161856" flipH="1">
              <a:off x="8286689" y="744426"/>
              <a:ext cx="146807" cy="10900"/>
            </a:xfrm>
            <a:custGeom>
              <a:avLst/>
              <a:gdLst/>
              <a:ahLst/>
              <a:cxnLst/>
              <a:rect l="l" t="t" r="r" b="b"/>
              <a:pathLst>
                <a:path w="1724" h="128" extrusionOk="0">
                  <a:moveTo>
                    <a:pt x="0" y="0"/>
                  </a:moveTo>
                  <a:lnTo>
                    <a:pt x="0" y="128"/>
                  </a:lnTo>
                  <a:lnTo>
                    <a:pt x="1724" y="128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 rot="1161856" flipH="1">
              <a:off x="8224489" y="784397"/>
              <a:ext cx="193557" cy="10900"/>
            </a:xfrm>
            <a:custGeom>
              <a:avLst/>
              <a:gdLst/>
              <a:ahLst/>
              <a:cxnLst/>
              <a:rect l="l" t="t" r="r" b="b"/>
              <a:pathLst>
                <a:path w="2273" h="128" extrusionOk="0">
                  <a:moveTo>
                    <a:pt x="0" y="1"/>
                  </a:moveTo>
                  <a:lnTo>
                    <a:pt x="0" y="128"/>
                  </a:lnTo>
                  <a:lnTo>
                    <a:pt x="2272" y="128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 rot="1161856" flipH="1">
              <a:off x="8193000" y="831567"/>
              <a:ext cx="208033" cy="10900"/>
            </a:xfrm>
            <a:custGeom>
              <a:avLst/>
              <a:gdLst/>
              <a:ahLst/>
              <a:cxnLst/>
              <a:rect l="l" t="t" r="r" b="b"/>
              <a:pathLst>
                <a:path w="2443" h="128" extrusionOk="0">
                  <a:moveTo>
                    <a:pt x="0" y="0"/>
                  </a:moveTo>
                  <a:lnTo>
                    <a:pt x="0" y="127"/>
                  </a:lnTo>
                  <a:lnTo>
                    <a:pt x="2443" y="127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 rot="1161856" flipH="1">
              <a:off x="8271177" y="935255"/>
              <a:ext cx="96736" cy="10985"/>
            </a:xfrm>
            <a:custGeom>
              <a:avLst/>
              <a:gdLst/>
              <a:ahLst/>
              <a:cxnLst/>
              <a:rect l="l" t="t" r="r" b="b"/>
              <a:pathLst>
                <a:path w="1136" h="129" extrusionOk="0">
                  <a:moveTo>
                    <a:pt x="0" y="0"/>
                  </a:moveTo>
                  <a:lnTo>
                    <a:pt x="0" y="129"/>
                  </a:lnTo>
                  <a:lnTo>
                    <a:pt x="1136" y="129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26"/>
          <p:cNvGrpSpPr/>
          <p:nvPr/>
        </p:nvGrpSpPr>
        <p:grpSpPr>
          <a:xfrm>
            <a:off x="8563416" y="1017714"/>
            <a:ext cx="437778" cy="448038"/>
            <a:chOff x="8377391" y="1163214"/>
            <a:chExt cx="437778" cy="448038"/>
          </a:xfrm>
        </p:grpSpPr>
        <p:sp>
          <p:nvSpPr>
            <p:cNvPr id="289" name="Google Shape;289;p26"/>
            <p:cNvSpPr/>
            <p:nvPr/>
          </p:nvSpPr>
          <p:spPr>
            <a:xfrm rot="-417254" flipH="1">
              <a:off x="8400382" y="1185448"/>
              <a:ext cx="391798" cy="403570"/>
            </a:xfrm>
            <a:custGeom>
              <a:avLst/>
              <a:gdLst/>
              <a:ahLst/>
              <a:cxnLst/>
              <a:rect l="l" t="t" r="r" b="b"/>
              <a:pathLst>
                <a:path w="4227" h="4354" extrusionOk="0">
                  <a:moveTo>
                    <a:pt x="0" y="0"/>
                  </a:moveTo>
                  <a:lnTo>
                    <a:pt x="0" y="4078"/>
                  </a:lnTo>
                  <a:lnTo>
                    <a:pt x="3144" y="4354"/>
                  </a:lnTo>
                  <a:lnTo>
                    <a:pt x="4226" y="3016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 rot="-417254" flipH="1">
              <a:off x="8417179" y="1461940"/>
              <a:ext cx="100383" cy="143761"/>
            </a:xfrm>
            <a:custGeom>
              <a:avLst/>
              <a:gdLst/>
              <a:ahLst/>
              <a:cxnLst/>
              <a:rect l="l" t="t" r="r" b="b"/>
              <a:pathLst>
                <a:path w="1083" h="1551" extrusionOk="0">
                  <a:moveTo>
                    <a:pt x="0" y="0"/>
                  </a:moveTo>
                  <a:lnTo>
                    <a:pt x="0" y="1551"/>
                  </a:lnTo>
                  <a:lnTo>
                    <a:pt x="1082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 rot="-417254" flipH="1">
              <a:off x="8476982" y="1266864"/>
              <a:ext cx="236358" cy="11864"/>
            </a:xfrm>
            <a:custGeom>
              <a:avLst/>
              <a:gdLst/>
              <a:ahLst/>
              <a:cxnLst/>
              <a:rect l="l" t="t" r="r" b="b"/>
              <a:pathLst>
                <a:path w="2550" h="128" extrusionOk="0">
                  <a:moveTo>
                    <a:pt x="1" y="0"/>
                  </a:moveTo>
                  <a:lnTo>
                    <a:pt x="1" y="128"/>
                  </a:lnTo>
                  <a:lnTo>
                    <a:pt x="2549" y="128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 rot="-417254" flipH="1">
              <a:off x="8496130" y="1342911"/>
              <a:ext cx="226533" cy="12050"/>
            </a:xfrm>
            <a:custGeom>
              <a:avLst/>
              <a:gdLst/>
              <a:ahLst/>
              <a:cxnLst/>
              <a:rect l="l" t="t" r="r" b="b"/>
              <a:pathLst>
                <a:path w="2444" h="130" extrusionOk="0">
                  <a:moveTo>
                    <a:pt x="1" y="1"/>
                  </a:moveTo>
                  <a:lnTo>
                    <a:pt x="1" y="129"/>
                  </a:lnTo>
                  <a:lnTo>
                    <a:pt x="2443" y="129"/>
                  </a:lnTo>
                  <a:lnTo>
                    <a:pt x="24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26"/>
          <p:cNvGrpSpPr/>
          <p:nvPr/>
        </p:nvGrpSpPr>
        <p:grpSpPr>
          <a:xfrm>
            <a:off x="8444973" y="3990815"/>
            <a:ext cx="494543" cy="458072"/>
            <a:chOff x="8183510" y="4274528"/>
            <a:chExt cx="494543" cy="458072"/>
          </a:xfrm>
        </p:grpSpPr>
        <p:sp>
          <p:nvSpPr>
            <p:cNvPr id="294" name="Google Shape;294;p26"/>
            <p:cNvSpPr/>
            <p:nvPr/>
          </p:nvSpPr>
          <p:spPr>
            <a:xfrm rot="1161856" flipH="1">
              <a:off x="8229093" y="4331679"/>
              <a:ext cx="403378" cy="343770"/>
            </a:xfrm>
            <a:custGeom>
              <a:avLst/>
              <a:gdLst/>
              <a:ahLst/>
              <a:cxnLst/>
              <a:rect l="l" t="t" r="r" b="b"/>
              <a:pathLst>
                <a:path w="4737" h="4037" extrusionOk="0">
                  <a:moveTo>
                    <a:pt x="447" y="1"/>
                  </a:moveTo>
                  <a:cubicBezTo>
                    <a:pt x="1" y="2126"/>
                    <a:pt x="468" y="4037"/>
                    <a:pt x="468" y="4037"/>
                  </a:cubicBezTo>
                  <a:lnTo>
                    <a:pt x="4736" y="4037"/>
                  </a:lnTo>
                  <a:cubicBezTo>
                    <a:pt x="4334" y="3123"/>
                    <a:pt x="4546" y="1"/>
                    <a:pt x="4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 rot="1161856" flipH="1">
              <a:off x="8423810" y="4412201"/>
              <a:ext cx="146807" cy="10900"/>
            </a:xfrm>
            <a:custGeom>
              <a:avLst/>
              <a:gdLst/>
              <a:ahLst/>
              <a:cxnLst/>
              <a:rect l="l" t="t" r="r" b="b"/>
              <a:pathLst>
                <a:path w="1724" h="128" extrusionOk="0">
                  <a:moveTo>
                    <a:pt x="0" y="0"/>
                  </a:moveTo>
                  <a:lnTo>
                    <a:pt x="0" y="128"/>
                  </a:lnTo>
                  <a:lnTo>
                    <a:pt x="1724" y="128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 rot="1161856" flipH="1">
              <a:off x="8361610" y="4452172"/>
              <a:ext cx="193557" cy="10900"/>
            </a:xfrm>
            <a:custGeom>
              <a:avLst/>
              <a:gdLst/>
              <a:ahLst/>
              <a:cxnLst/>
              <a:rect l="l" t="t" r="r" b="b"/>
              <a:pathLst>
                <a:path w="2273" h="128" extrusionOk="0">
                  <a:moveTo>
                    <a:pt x="0" y="1"/>
                  </a:moveTo>
                  <a:lnTo>
                    <a:pt x="0" y="128"/>
                  </a:lnTo>
                  <a:lnTo>
                    <a:pt x="2272" y="128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 rot="1161856" flipH="1">
              <a:off x="8330122" y="4499342"/>
              <a:ext cx="208033" cy="10900"/>
            </a:xfrm>
            <a:custGeom>
              <a:avLst/>
              <a:gdLst/>
              <a:ahLst/>
              <a:cxnLst/>
              <a:rect l="l" t="t" r="r" b="b"/>
              <a:pathLst>
                <a:path w="2443" h="128" extrusionOk="0">
                  <a:moveTo>
                    <a:pt x="0" y="0"/>
                  </a:moveTo>
                  <a:lnTo>
                    <a:pt x="0" y="127"/>
                  </a:lnTo>
                  <a:lnTo>
                    <a:pt x="2443" y="127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 rot="1161856" flipH="1">
              <a:off x="8408298" y="4603030"/>
              <a:ext cx="96736" cy="10985"/>
            </a:xfrm>
            <a:custGeom>
              <a:avLst/>
              <a:gdLst/>
              <a:ahLst/>
              <a:cxnLst/>
              <a:rect l="l" t="t" r="r" b="b"/>
              <a:pathLst>
                <a:path w="1136" h="129" extrusionOk="0">
                  <a:moveTo>
                    <a:pt x="0" y="0"/>
                  </a:moveTo>
                  <a:lnTo>
                    <a:pt x="0" y="129"/>
                  </a:lnTo>
                  <a:lnTo>
                    <a:pt x="1136" y="129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9" name="Google Shape;299;p26"/>
          <p:cNvCxnSpPr/>
          <p:nvPr/>
        </p:nvCxnSpPr>
        <p:spPr>
          <a:xfrm>
            <a:off x="717213" y="4881292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26"/>
          <p:cNvCxnSpPr/>
          <p:nvPr/>
        </p:nvCxnSpPr>
        <p:spPr>
          <a:xfrm>
            <a:off x="717225" y="262125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5243124" y="2589301"/>
            <a:ext cx="2665800" cy="15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1235074" y="2589301"/>
            <a:ext cx="2665800" cy="15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1235074" y="2091850"/>
            <a:ext cx="2665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5243126" y="2091850"/>
            <a:ext cx="2665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25" name="Google Shape;25;p5"/>
          <p:cNvCxnSpPr/>
          <p:nvPr/>
        </p:nvCxnSpPr>
        <p:spPr>
          <a:xfrm>
            <a:off x="717213" y="4881292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5"/>
          <p:cNvCxnSpPr/>
          <p:nvPr/>
        </p:nvCxnSpPr>
        <p:spPr>
          <a:xfrm>
            <a:off x="717225" y="262125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" name="Google Shape;27;p5"/>
          <p:cNvGrpSpPr/>
          <p:nvPr/>
        </p:nvGrpSpPr>
        <p:grpSpPr>
          <a:xfrm>
            <a:off x="8426366" y="906114"/>
            <a:ext cx="437778" cy="448038"/>
            <a:chOff x="8377391" y="1163214"/>
            <a:chExt cx="437778" cy="448038"/>
          </a:xfrm>
        </p:grpSpPr>
        <p:sp>
          <p:nvSpPr>
            <p:cNvPr id="28" name="Google Shape;28;p5"/>
            <p:cNvSpPr/>
            <p:nvPr/>
          </p:nvSpPr>
          <p:spPr>
            <a:xfrm rot="-417254" flipH="1">
              <a:off x="8400382" y="1185448"/>
              <a:ext cx="391798" cy="403570"/>
            </a:xfrm>
            <a:custGeom>
              <a:avLst/>
              <a:gdLst/>
              <a:ahLst/>
              <a:cxnLst/>
              <a:rect l="l" t="t" r="r" b="b"/>
              <a:pathLst>
                <a:path w="4227" h="4354" extrusionOk="0">
                  <a:moveTo>
                    <a:pt x="0" y="0"/>
                  </a:moveTo>
                  <a:lnTo>
                    <a:pt x="0" y="4078"/>
                  </a:lnTo>
                  <a:lnTo>
                    <a:pt x="3144" y="4354"/>
                  </a:lnTo>
                  <a:lnTo>
                    <a:pt x="4226" y="3016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 rot="-417254" flipH="1">
              <a:off x="8417179" y="1461940"/>
              <a:ext cx="100383" cy="143761"/>
            </a:xfrm>
            <a:custGeom>
              <a:avLst/>
              <a:gdLst/>
              <a:ahLst/>
              <a:cxnLst/>
              <a:rect l="l" t="t" r="r" b="b"/>
              <a:pathLst>
                <a:path w="1083" h="1551" extrusionOk="0">
                  <a:moveTo>
                    <a:pt x="0" y="0"/>
                  </a:moveTo>
                  <a:lnTo>
                    <a:pt x="0" y="1551"/>
                  </a:lnTo>
                  <a:lnTo>
                    <a:pt x="1082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 rot="-417254" flipH="1">
              <a:off x="8476982" y="1266864"/>
              <a:ext cx="236358" cy="11864"/>
            </a:xfrm>
            <a:custGeom>
              <a:avLst/>
              <a:gdLst/>
              <a:ahLst/>
              <a:cxnLst/>
              <a:rect l="l" t="t" r="r" b="b"/>
              <a:pathLst>
                <a:path w="2550" h="128" extrusionOk="0">
                  <a:moveTo>
                    <a:pt x="1" y="0"/>
                  </a:moveTo>
                  <a:lnTo>
                    <a:pt x="1" y="128"/>
                  </a:lnTo>
                  <a:lnTo>
                    <a:pt x="2549" y="128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rot="-417254" flipH="1">
              <a:off x="8496130" y="1342911"/>
              <a:ext cx="226533" cy="12050"/>
            </a:xfrm>
            <a:custGeom>
              <a:avLst/>
              <a:gdLst/>
              <a:ahLst/>
              <a:cxnLst/>
              <a:rect l="l" t="t" r="r" b="b"/>
              <a:pathLst>
                <a:path w="2444" h="130" extrusionOk="0">
                  <a:moveTo>
                    <a:pt x="1" y="1"/>
                  </a:moveTo>
                  <a:lnTo>
                    <a:pt x="1" y="129"/>
                  </a:lnTo>
                  <a:lnTo>
                    <a:pt x="2443" y="129"/>
                  </a:lnTo>
                  <a:lnTo>
                    <a:pt x="24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17213" y="4881292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17225" y="262125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" name="Google Shape;36;p6"/>
          <p:cNvGrpSpPr/>
          <p:nvPr/>
        </p:nvGrpSpPr>
        <p:grpSpPr>
          <a:xfrm rot="1245504">
            <a:off x="8489569" y="4048086"/>
            <a:ext cx="391824" cy="403596"/>
            <a:chOff x="-1048214" y="3383316"/>
            <a:chExt cx="699614" cy="720633"/>
          </a:xfrm>
        </p:grpSpPr>
        <p:sp>
          <p:nvSpPr>
            <p:cNvPr id="37" name="Google Shape;37;p6"/>
            <p:cNvSpPr/>
            <p:nvPr/>
          </p:nvSpPr>
          <p:spPr>
            <a:xfrm>
              <a:off x="-1048214" y="3383316"/>
              <a:ext cx="699611" cy="720631"/>
            </a:xfrm>
            <a:custGeom>
              <a:avLst/>
              <a:gdLst/>
              <a:ahLst/>
              <a:cxnLst/>
              <a:rect l="l" t="t" r="r" b="b"/>
              <a:pathLst>
                <a:path w="4227" h="4354" extrusionOk="0">
                  <a:moveTo>
                    <a:pt x="0" y="0"/>
                  </a:moveTo>
                  <a:lnTo>
                    <a:pt x="0" y="4078"/>
                  </a:lnTo>
                  <a:lnTo>
                    <a:pt x="3144" y="4354"/>
                  </a:lnTo>
                  <a:lnTo>
                    <a:pt x="4226" y="3016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-527848" y="3847243"/>
              <a:ext cx="179247" cy="256706"/>
            </a:xfrm>
            <a:custGeom>
              <a:avLst/>
              <a:gdLst/>
              <a:ahLst/>
              <a:cxnLst/>
              <a:rect l="l" t="t" r="r" b="b"/>
              <a:pathLst>
                <a:path w="1083" h="1551" extrusionOk="0">
                  <a:moveTo>
                    <a:pt x="0" y="0"/>
                  </a:moveTo>
                  <a:lnTo>
                    <a:pt x="0" y="1551"/>
                  </a:lnTo>
                  <a:lnTo>
                    <a:pt x="1082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-932191" y="3529958"/>
              <a:ext cx="422051" cy="21185"/>
            </a:xfrm>
            <a:custGeom>
              <a:avLst/>
              <a:gdLst/>
              <a:ahLst/>
              <a:cxnLst/>
              <a:rect l="l" t="t" r="r" b="b"/>
              <a:pathLst>
                <a:path w="2550" h="128" extrusionOk="0">
                  <a:moveTo>
                    <a:pt x="1" y="0"/>
                  </a:moveTo>
                  <a:lnTo>
                    <a:pt x="1" y="128"/>
                  </a:lnTo>
                  <a:lnTo>
                    <a:pt x="2549" y="128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-932191" y="3667829"/>
              <a:ext cx="404506" cy="21516"/>
            </a:xfrm>
            <a:custGeom>
              <a:avLst/>
              <a:gdLst/>
              <a:ahLst/>
              <a:cxnLst/>
              <a:rect l="l" t="t" r="r" b="b"/>
              <a:pathLst>
                <a:path w="2444" h="130" extrusionOk="0">
                  <a:moveTo>
                    <a:pt x="1" y="1"/>
                  </a:moveTo>
                  <a:lnTo>
                    <a:pt x="1" y="129"/>
                  </a:lnTo>
                  <a:lnTo>
                    <a:pt x="2443" y="129"/>
                  </a:lnTo>
                  <a:lnTo>
                    <a:pt x="24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-932191" y="3801562"/>
              <a:ext cx="212680" cy="21185"/>
            </a:xfrm>
            <a:custGeom>
              <a:avLst/>
              <a:gdLst/>
              <a:ahLst/>
              <a:cxnLst/>
              <a:rect l="l" t="t" r="r" b="b"/>
              <a:pathLst>
                <a:path w="1285" h="128" extrusionOk="0">
                  <a:moveTo>
                    <a:pt x="1" y="1"/>
                  </a:moveTo>
                  <a:lnTo>
                    <a:pt x="1" y="128"/>
                  </a:lnTo>
                  <a:lnTo>
                    <a:pt x="1284" y="128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6"/>
          <p:cNvGrpSpPr/>
          <p:nvPr/>
        </p:nvGrpSpPr>
        <p:grpSpPr>
          <a:xfrm flipH="1">
            <a:off x="8540373" y="3220390"/>
            <a:ext cx="494543" cy="458072"/>
            <a:chOff x="8183510" y="4274528"/>
            <a:chExt cx="494543" cy="458072"/>
          </a:xfrm>
        </p:grpSpPr>
        <p:sp>
          <p:nvSpPr>
            <p:cNvPr id="43" name="Google Shape;43;p6"/>
            <p:cNvSpPr/>
            <p:nvPr/>
          </p:nvSpPr>
          <p:spPr>
            <a:xfrm rot="1161856" flipH="1">
              <a:off x="8229093" y="4331679"/>
              <a:ext cx="403378" cy="343770"/>
            </a:xfrm>
            <a:custGeom>
              <a:avLst/>
              <a:gdLst/>
              <a:ahLst/>
              <a:cxnLst/>
              <a:rect l="l" t="t" r="r" b="b"/>
              <a:pathLst>
                <a:path w="4737" h="4037" extrusionOk="0">
                  <a:moveTo>
                    <a:pt x="447" y="1"/>
                  </a:moveTo>
                  <a:cubicBezTo>
                    <a:pt x="1" y="2126"/>
                    <a:pt x="468" y="4037"/>
                    <a:pt x="468" y="4037"/>
                  </a:cubicBezTo>
                  <a:lnTo>
                    <a:pt x="4736" y="4037"/>
                  </a:lnTo>
                  <a:cubicBezTo>
                    <a:pt x="4334" y="3123"/>
                    <a:pt x="4546" y="1"/>
                    <a:pt x="4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1161856" flipH="1">
              <a:off x="8423810" y="4412201"/>
              <a:ext cx="146807" cy="10900"/>
            </a:xfrm>
            <a:custGeom>
              <a:avLst/>
              <a:gdLst/>
              <a:ahLst/>
              <a:cxnLst/>
              <a:rect l="l" t="t" r="r" b="b"/>
              <a:pathLst>
                <a:path w="1724" h="128" extrusionOk="0">
                  <a:moveTo>
                    <a:pt x="0" y="0"/>
                  </a:moveTo>
                  <a:lnTo>
                    <a:pt x="0" y="128"/>
                  </a:lnTo>
                  <a:lnTo>
                    <a:pt x="1724" y="128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1161856" flipH="1">
              <a:off x="8361610" y="4452172"/>
              <a:ext cx="193557" cy="10900"/>
            </a:xfrm>
            <a:custGeom>
              <a:avLst/>
              <a:gdLst/>
              <a:ahLst/>
              <a:cxnLst/>
              <a:rect l="l" t="t" r="r" b="b"/>
              <a:pathLst>
                <a:path w="2273" h="128" extrusionOk="0">
                  <a:moveTo>
                    <a:pt x="0" y="1"/>
                  </a:moveTo>
                  <a:lnTo>
                    <a:pt x="0" y="128"/>
                  </a:lnTo>
                  <a:lnTo>
                    <a:pt x="2272" y="128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1161856" flipH="1">
              <a:off x="8330122" y="4499342"/>
              <a:ext cx="208033" cy="10900"/>
            </a:xfrm>
            <a:custGeom>
              <a:avLst/>
              <a:gdLst/>
              <a:ahLst/>
              <a:cxnLst/>
              <a:rect l="l" t="t" r="r" b="b"/>
              <a:pathLst>
                <a:path w="2443" h="128" extrusionOk="0">
                  <a:moveTo>
                    <a:pt x="0" y="0"/>
                  </a:moveTo>
                  <a:lnTo>
                    <a:pt x="0" y="127"/>
                  </a:lnTo>
                  <a:lnTo>
                    <a:pt x="2443" y="127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rot="1161856" flipH="1">
              <a:off x="8408298" y="4603030"/>
              <a:ext cx="96736" cy="10985"/>
            </a:xfrm>
            <a:custGeom>
              <a:avLst/>
              <a:gdLst/>
              <a:ahLst/>
              <a:cxnLst/>
              <a:rect l="l" t="t" r="r" b="b"/>
              <a:pathLst>
                <a:path w="1136" h="129" extrusionOk="0">
                  <a:moveTo>
                    <a:pt x="0" y="0"/>
                  </a:moveTo>
                  <a:lnTo>
                    <a:pt x="0" y="129"/>
                  </a:lnTo>
                  <a:lnTo>
                    <a:pt x="1136" y="129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>
            <a:spLocks noGrp="1"/>
          </p:cNvSpPr>
          <p:nvPr>
            <p:ph type="pic" idx="2"/>
          </p:nvPr>
        </p:nvSpPr>
        <p:spPr>
          <a:xfrm>
            <a:off x="-7625" y="-190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2" hasCustomPrompt="1"/>
          </p:nvPr>
        </p:nvSpPr>
        <p:spPr>
          <a:xfrm>
            <a:off x="712775" y="1549247"/>
            <a:ext cx="734700" cy="57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3" hasCustomPrompt="1"/>
          </p:nvPr>
        </p:nvSpPr>
        <p:spPr>
          <a:xfrm>
            <a:off x="712775" y="2982628"/>
            <a:ext cx="734700" cy="57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4" hasCustomPrompt="1"/>
          </p:nvPr>
        </p:nvSpPr>
        <p:spPr>
          <a:xfrm>
            <a:off x="3412025" y="1549247"/>
            <a:ext cx="734700" cy="57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5" hasCustomPrompt="1"/>
          </p:nvPr>
        </p:nvSpPr>
        <p:spPr>
          <a:xfrm>
            <a:off x="3412025" y="2982628"/>
            <a:ext cx="734700" cy="57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6" hasCustomPrompt="1"/>
          </p:nvPr>
        </p:nvSpPr>
        <p:spPr>
          <a:xfrm>
            <a:off x="6111325" y="1549247"/>
            <a:ext cx="734700" cy="57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7" hasCustomPrompt="1"/>
          </p:nvPr>
        </p:nvSpPr>
        <p:spPr>
          <a:xfrm>
            <a:off x="6111325" y="2982628"/>
            <a:ext cx="734700" cy="57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720000" y="214550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8"/>
          </p:nvPr>
        </p:nvSpPr>
        <p:spPr>
          <a:xfrm>
            <a:off x="3419250" y="214550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9"/>
          </p:nvPr>
        </p:nvSpPr>
        <p:spPr>
          <a:xfrm>
            <a:off x="6118550" y="214550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3"/>
          </p:nvPr>
        </p:nvSpPr>
        <p:spPr>
          <a:xfrm>
            <a:off x="720000" y="3578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3419250" y="3578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5"/>
          </p:nvPr>
        </p:nvSpPr>
        <p:spPr>
          <a:xfrm>
            <a:off x="6118550" y="3578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98" name="Google Shape;98;p13"/>
          <p:cNvCxnSpPr/>
          <p:nvPr/>
        </p:nvCxnSpPr>
        <p:spPr>
          <a:xfrm>
            <a:off x="717213" y="4881292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3"/>
          <p:cNvCxnSpPr/>
          <p:nvPr/>
        </p:nvCxnSpPr>
        <p:spPr>
          <a:xfrm>
            <a:off x="717225" y="262125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>
            <a:off x="713225" y="2647225"/>
            <a:ext cx="2405400" cy="13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2"/>
          </p:nvPr>
        </p:nvSpPr>
        <p:spPr>
          <a:xfrm>
            <a:off x="3424800" y="2647225"/>
            <a:ext cx="2405400" cy="13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3"/>
          </p:nvPr>
        </p:nvSpPr>
        <p:spPr>
          <a:xfrm>
            <a:off x="6025375" y="2647225"/>
            <a:ext cx="2405400" cy="13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4"/>
          </p:nvPr>
        </p:nvSpPr>
        <p:spPr>
          <a:xfrm>
            <a:off x="713225" y="21788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5"/>
          </p:nvPr>
        </p:nvSpPr>
        <p:spPr>
          <a:xfrm>
            <a:off x="3424804" y="21788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6"/>
          </p:nvPr>
        </p:nvSpPr>
        <p:spPr>
          <a:xfrm>
            <a:off x="6025375" y="21788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68" name="Google Shape;168;p18"/>
          <p:cNvCxnSpPr/>
          <p:nvPr/>
        </p:nvCxnSpPr>
        <p:spPr>
          <a:xfrm>
            <a:off x="717213" y="4881292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717225" y="262125"/>
            <a:ext cx="77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0" name="Google Shape;170;p18"/>
          <p:cNvGrpSpPr/>
          <p:nvPr/>
        </p:nvGrpSpPr>
        <p:grpSpPr>
          <a:xfrm flipH="1">
            <a:off x="8481214" y="4598990"/>
            <a:ext cx="494543" cy="458072"/>
            <a:chOff x="8046389" y="606753"/>
            <a:chExt cx="494543" cy="458072"/>
          </a:xfrm>
        </p:grpSpPr>
        <p:sp>
          <p:nvSpPr>
            <p:cNvPr id="171" name="Google Shape;171;p18"/>
            <p:cNvSpPr/>
            <p:nvPr/>
          </p:nvSpPr>
          <p:spPr>
            <a:xfrm rot="1161856" flipH="1">
              <a:off x="8091972" y="663904"/>
              <a:ext cx="403378" cy="343770"/>
            </a:xfrm>
            <a:custGeom>
              <a:avLst/>
              <a:gdLst/>
              <a:ahLst/>
              <a:cxnLst/>
              <a:rect l="l" t="t" r="r" b="b"/>
              <a:pathLst>
                <a:path w="4737" h="4037" extrusionOk="0">
                  <a:moveTo>
                    <a:pt x="447" y="1"/>
                  </a:moveTo>
                  <a:cubicBezTo>
                    <a:pt x="1" y="2126"/>
                    <a:pt x="468" y="4037"/>
                    <a:pt x="468" y="4037"/>
                  </a:cubicBezTo>
                  <a:lnTo>
                    <a:pt x="4736" y="4037"/>
                  </a:lnTo>
                  <a:cubicBezTo>
                    <a:pt x="4334" y="3123"/>
                    <a:pt x="4546" y="1"/>
                    <a:pt x="4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 rot="1161856" flipH="1">
              <a:off x="8286689" y="744426"/>
              <a:ext cx="146807" cy="10900"/>
            </a:xfrm>
            <a:custGeom>
              <a:avLst/>
              <a:gdLst/>
              <a:ahLst/>
              <a:cxnLst/>
              <a:rect l="l" t="t" r="r" b="b"/>
              <a:pathLst>
                <a:path w="1724" h="128" extrusionOk="0">
                  <a:moveTo>
                    <a:pt x="0" y="0"/>
                  </a:moveTo>
                  <a:lnTo>
                    <a:pt x="0" y="128"/>
                  </a:lnTo>
                  <a:lnTo>
                    <a:pt x="1724" y="128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 rot="1161856" flipH="1">
              <a:off x="8224489" y="784397"/>
              <a:ext cx="193557" cy="10900"/>
            </a:xfrm>
            <a:custGeom>
              <a:avLst/>
              <a:gdLst/>
              <a:ahLst/>
              <a:cxnLst/>
              <a:rect l="l" t="t" r="r" b="b"/>
              <a:pathLst>
                <a:path w="2273" h="128" extrusionOk="0">
                  <a:moveTo>
                    <a:pt x="0" y="1"/>
                  </a:moveTo>
                  <a:lnTo>
                    <a:pt x="0" y="128"/>
                  </a:lnTo>
                  <a:lnTo>
                    <a:pt x="2272" y="128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 rot="1161856" flipH="1">
              <a:off x="8193000" y="831567"/>
              <a:ext cx="208033" cy="10900"/>
            </a:xfrm>
            <a:custGeom>
              <a:avLst/>
              <a:gdLst/>
              <a:ahLst/>
              <a:cxnLst/>
              <a:rect l="l" t="t" r="r" b="b"/>
              <a:pathLst>
                <a:path w="2443" h="128" extrusionOk="0">
                  <a:moveTo>
                    <a:pt x="0" y="0"/>
                  </a:moveTo>
                  <a:lnTo>
                    <a:pt x="0" y="127"/>
                  </a:lnTo>
                  <a:lnTo>
                    <a:pt x="2443" y="127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 rot="1161856" flipH="1">
              <a:off x="8271177" y="935255"/>
              <a:ext cx="96736" cy="10985"/>
            </a:xfrm>
            <a:custGeom>
              <a:avLst/>
              <a:gdLst/>
              <a:ahLst/>
              <a:cxnLst/>
              <a:rect l="l" t="t" r="r" b="b"/>
              <a:pathLst>
                <a:path w="1136" h="129" extrusionOk="0">
                  <a:moveTo>
                    <a:pt x="0" y="0"/>
                  </a:moveTo>
                  <a:lnTo>
                    <a:pt x="0" y="129"/>
                  </a:lnTo>
                  <a:lnTo>
                    <a:pt x="1136" y="129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4" r:id="rId9"/>
    <p:sldLayoutId id="2147483667" r:id="rId10"/>
    <p:sldLayoutId id="2147483668" r:id="rId11"/>
    <p:sldLayoutId id="2147483671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1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8F3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>
            <a:spLocks noGrp="1"/>
          </p:cNvSpPr>
          <p:nvPr>
            <p:ph type="ctrTitle"/>
          </p:nvPr>
        </p:nvSpPr>
        <p:spPr>
          <a:xfrm>
            <a:off x="710475" y="719400"/>
            <a:ext cx="2836342" cy="22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 </a:t>
            </a:r>
            <a:r>
              <a:rPr lang="en" dirty="0">
                <a:solidFill>
                  <a:srgbClr val="3A477E"/>
                </a:solidFill>
              </a:rPr>
              <a:t>lock</a:t>
            </a:r>
            <a:br>
              <a:rPr lang="en" dirty="0"/>
            </a:br>
            <a:r>
              <a:rPr lang="en" dirty="0"/>
              <a:t>P </a:t>
            </a:r>
            <a:r>
              <a:rPr lang="en" dirty="0">
                <a:solidFill>
                  <a:srgbClr val="3A477E"/>
                </a:solidFill>
              </a:rPr>
              <a:t>roject</a:t>
            </a:r>
            <a:br>
              <a:rPr lang="en" dirty="0"/>
            </a:br>
            <a:r>
              <a:rPr lang="en" dirty="0"/>
              <a:t>M </a:t>
            </a:r>
            <a:r>
              <a:rPr lang="en" dirty="0">
                <a:solidFill>
                  <a:srgbClr val="3A477E"/>
                </a:solidFill>
              </a:rPr>
              <a:t>anager</a:t>
            </a:r>
            <a:endParaRPr dirty="0">
              <a:solidFill>
                <a:srgbClr val="3A477E"/>
              </a:solidFill>
            </a:endParaRPr>
          </a:p>
        </p:txBody>
      </p:sp>
      <p:sp>
        <p:nvSpPr>
          <p:cNvPr id="312" name="Google Shape;312;p30"/>
          <p:cNvSpPr txBox="1">
            <a:spLocks noGrp="1"/>
          </p:cNvSpPr>
          <p:nvPr>
            <p:ph type="subTitle" idx="1"/>
          </p:nvPr>
        </p:nvSpPr>
        <p:spPr>
          <a:xfrm>
            <a:off x="710474" y="2931799"/>
            <a:ext cx="2605513" cy="760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박종혁</a:t>
            </a:r>
            <a:endParaRPr lang="en-US" altLang="ko-KR"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신현성</a:t>
            </a:r>
            <a:endParaRPr lang="en-US" altLang="ko-KR"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유영훈</a:t>
            </a:r>
            <a:endParaRPr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313" name="Google Shape;313;p30"/>
          <p:cNvGrpSpPr/>
          <p:nvPr/>
        </p:nvGrpSpPr>
        <p:grpSpPr>
          <a:xfrm>
            <a:off x="717225" y="745444"/>
            <a:ext cx="7955037" cy="3888806"/>
            <a:chOff x="717225" y="745444"/>
            <a:chExt cx="7955037" cy="3888806"/>
          </a:xfrm>
        </p:grpSpPr>
        <p:cxnSp>
          <p:nvCxnSpPr>
            <p:cNvPr id="314" name="Google Shape;314;p30"/>
            <p:cNvCxnSpPr/>
            <p:nvPr/>
          </p:nvCxnSpPr>
          <p:spPr>
            <a:xfrm>
              <a:off x="717225" y="4594825"/>
              <a:ext cx="7719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5" name="Google Shape;315;p30"/>
            <p:cNvSpPr/>
            <p:nvPr/>
          </p:nvSpPr>
          <p:spPr>
            <a:xfrm>
              <a:off x="7535718" y="2868823"/>
              <a:ext cx="1063696" cy="314992"/>
            </a:xfrm>
            <a:custGeom>
              <a:avLst/>
              <a:gdLst/>
              <a:ahLst/>
              <a:cxnLst/>
              <a:rect l="l" t="t" r="r" b="b"/>
              <a:pathLst>
                <a:path w="16952" h="5020" extrusionOk="0">
                  <a:moveTo>
                    <a:pt x="1162" y="1"/>
                  </a:moveTo>
                  <a:cubicBezTo>
                    <a:pt x="519" y="1"/>
                    <a:pt x="1" y="519"/>
                    <a:pt x="1" y="1162"/>
                  </a:cubicBezTo>
                  <a:lnTo>
                    <a:pt x="1" y="3859"/>
                  </a:lnTo>
                  <a:cubicBezTo>
                    <a:pt x="1" y="4502"/>
                    <a:pt x="519" y="5020"/>
                    <a:pt x="1162" y="5020"/>
                  </a:cubicBezTo>
                  <a:lnTo>
                    <a:pt x="15791" y="5020"/>
                  </a:lnTo>
                  <a:cubicBezTo>
                    <a:pt x="16434" y="5020"/>
                    <a:pt x="16952" y="4502"/>
                    <a:pt x="16952" y="3859"/>
                  </a:cubicBezTo>
                  <a:lnTo>
                    <a:pt x="16952" y="1162"/>
                  </a:lnTo>
                  <a:cubicBezTo>
                    <a:pt x="16952" y="519"/>
                    <a:pt x="16434" y="1"/>
                    <a:pt x="15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7608566" y="2796037"/>
              <a:ext cx="1063696" cy="314930"/>
            </a:xfrm>
            <a:custGeom>
              <a:avLst/>
              <a:gdLst/>
              <a:ahLst/>
              <a:cxnLst/>
              <a:rect l="l" t="t" r="r" b="b"/>
              <a:pathLst>
                <a:path w="16952" h="5019" extrusionOk="0">
                  <a:moveTo>
                    <a:pt x="1162" y="0"/>
                  </a:moveTo>
                  <a:cubicBezTo>
                    <a:pt x="519" y="0"/>
                    <a:pt x="1" y="518"/>
                    <a:pt x="1" y="1161"/>
                  </a:cubicBezTo>
                  <a:lnTo>
                    <a:pt x="1" y="3858"/>
                  </a:lnTo>
                  <a:cubicBezTo>
                    <a:pt x="1" y="4501"/>
                    <a:pt x="519" y="5019"/>
                    <a:pt x="1162" y="5019"/>
                  </a:cubicBezTo>
                  <a:lnTo>
                    <a:pt x="15791" y="5019"/>
                  </a:lnTo>
                  <a:cubicBezTo>
                    <a:pt x="16434" y="5019"/>
                    <a:pt x="16952" y="4501"/>
                    <a:pt x="16952" y="3858"/>
                  </a:cubicBezTo>
                  <a:lnTo>
                    <a:pt x="16952" y="1161"/>
                  </a:lnTo>
                  <a:cubicBezTo>
                    <a:pt x="16952" y="518"/>
                    <a:pt x="16434" y="0"/>
                    <a:pt x="15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7875739" y="2516191"/>
              <a:ext cx="174877" cy="447954"/>
            </a:xfrm>
            <a:custGeom>
              <a:avLst/>
              <a:gdLst/>
              <a:ahLst/>
              <a:cxnLst/>
              <a:rect l="l" t="t" r="r" b="b"/>
              <a:pathLst>
                <a:path w="2787" h="7139" extrusionOk="0">
                  <a:moveTo>
                    <a:pt x="0" y="0"/>
                  </a:moveTo>
                  <a:lnTo>
                    <a:pt x="0" y="7138"/>
                  </a:lnTo>
                  <a:lnTo>
                    <a:pt x="2787" y="7138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8096668" y="2422762"/>
              <a:ext cx="174940" cy="541448"/>
            </a:xfrm>
            <a:custGeom>
              <a:avLst/>
              <a:gdLst/>
              <a:ahLst/>
              <a:cxnLst/>
              <a:rect l="l" t="t" r="r" b="b"/>
              <a:pathLst>
                <a:path w="2788" h="8629" extrusionOk="0">
                  <a:moveTo>
                    <a:pt x="1" y="1"/>
                  </a:moveTo>
                  <a:lnTo>
                    <a:pt x="1" y="8628"/>
                  </a:lnTo>
                  <a:lnTo>
                    <a:pt x="2787" y="8628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8332217" y="2315404"/>
              <a:ext cx="189497" cy="656025"/>
            </a:xfrm>
            <a:custGeom>
              <a:avLst/>
              <a:gdLst/>
              <a:ahLst/>
              <a:cxnLst/>
              <a:rect l="l" t="t" r="r" b="b"/>
              <a:pathLst>
                <a:path w="3020" h="10455" extrusionOk="0">
                  <a:moveTo>
                    <a:pt x="2787" y="233"/>
                  </a:moveTo>
                  <a:lnTo>
                    <a:pt x="2787" y="10223"/>
                  </a:lnTo>
                  <a:lnTo>
                    <a:pt x="233" y="10223"/>
                  </a:lnTo>
                  <a:lnTo>
                    <a:pt x="233" y="233"/>
                  </a:lnTo>
                  <a:close/>
                  <a:moveTo>
                    <a:pt x="117" y="1"/>
                  </a:moveTo>
                  <a:cubicBezTo>
                    <a:pt x="52" y="1"/>
                    <a:pt x="0" y="53"/>
                    <a:pt x="0" y="117"/>
                  </a:cubicBezTo>
                  <a:lnTo>
                    <a:pt x="0" y="10339"/>
                  </a:lnTo>
                  <a:cubicBezTo>
                    <a:pt x="0" y="10402"/>
                    <a:pt x="52" y="10454"/>
                    <a:pt x="117" y="10454"/>
                  </a:cubicBezTo>
                  <a:lnTo>
                    <a:pt x="2903" y="10454"/>
                  </a:lnTo>
                  <a:cubicBezTo>
                    <a:pt x="2967" y="10454"/>
                    <a:pt x="3019" y="10403"/>
                    <a:pt x="3019" y="10339"/>
                  </a:cubicBezTo>
                  <a:lnTo>
                    <a:pt x="3019" y="117"/>
                  </a:lnTo>
                  <a:cubicBezTo>
                    <a:pt x="3019" y="53"/>
                    <a:pt x="2967" y="1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7732364" y="2956855"/>
              <a:ext cx="789364" cy="14557"/>
            </a:xfrm>
            <a:custGeom>
              <a:avLst/>
              <a:gdLst/>
              <a:ahLst/>
              <a:cxnLst/>
              <a:rect l="l" t="t" r="r" b="b"/>
              <a:pathLst>
                <a:path w="12580" h="232" extrusionOk="0">
                  <a:moveTo>
                    <a:pt x="117" y="0"/>
                  </a:moveTo>
                  <a:cubicBezTo>
                    <a:pt x="53" y="0"/>
                    <a:pt x="1" y="52"/>
                    <a:pt x="1" y="116"/>
                  </a:cubicBezTo>
                  <a:cubicBezTo>
                    <a:pt x="1" y="179"/>
                    <a:pt x="53" y="231"/>
                    <a:pt x="117" y="231"/>
                  </a:cubicBezTo>
                  <a:lnTo>
                    <a:pt x="12463" y="231"/>
                  </a:lnTo>
                  <a:cubicBezTo>
                    <a:pt x="12527" y="231"/>
                    <a:pt x="12579" y="179"/>
                    <a:pt x="12579" y="116"/>
                  </a:cubicBezTo>
                  <a:cubicBezTo>
                    <a:pt x="12579" y="52"/>
                    <a:pt x="12527" y="0"/>
                    <a:pt x="12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7626261" y="2064860"/>
              <a:ext cx="890199" cy="404972"/>
            </a:xfrm>
            <a:custGeom>
              <a:avLst/>
              <a:gdLst/>
              <a:ahLst/>
              <a:cxnLst/>
              <a:rect l="l" t="t" r="r" b="b"/>
              <a:pathLst>
                <a:path w="14187" h="6454" extrusionOk="0">
                  <a:moveTo>
                    <a:pt x="10711" y="1"/>
                  </a:moveTo>
                  <a:lnTo>
                    <a:pt x="11153" y="1185"/>
                  </a:lnTo>
                  <a:lnTo>
                    <a:pt x="1" y="5343"/>
                  </a:lnTo>
                  <a:lnTo>
                    <a:pt x="415" y="6454"/>
                  </a:lnTo>
                  <a:lnTo>
                    <a:pt x="11567" y="2295"/>
                  </a:lnTo>
                  <a:lnTo>
                    <a:pt x="12008" y="3479"/>
                  </a:lnTo>
                  <a:lnTo>
                    <a:pt x="14186" y="686"/>
                  </a:lnTo>
                  <a:lnTo>
                    <a:pt x="10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812742" y="1337774"/>
              <a:ext cx="850542" cy="850542"/>
            </a:xfrm>
            <a:custGeom>
              <a:avLst/>
              <a:gdLst/>
              <a:ahLst/>
              <a:cxnLst/>
              <a:rect l="l" t="t" r="r" b="b"/>
              <a:pathLst>
                <a:path w="13555" h="13555" extrusionOk="0">
                  <a:moveTo>
                    <a:pt x="12277" y="232"/>
                  </a:moveTo>
                  <a:cubicBezTo>
                    <a:pt x="12854" y="232"/>
                    <a:pt x="13322" y="701"/>
                    <a:pt x="13322" y="1278"/>
                  </a:cubicBezTo>
                  <a:lnTo>
                    <a:pt x="13322" y="12278"/>
                  </a:lnTo>
                  <a:cubicBezTo>
                    <a:pt x="13322" y="12854"/>
                    <a:pt x="12854" y="13323"/>
                    <a:pt x="12277" y="13323"/>
                  </a:cubicBezTo>
                  <a:lnTo>
                    <a:pt x="1277" y="13323"/>
                  </a:lnTo>
                  <a:cubicBezTo>
                    <a:pt x="701" y="13323"/>
                    <a:pt x="231" y="12854"/>
                    <a:pt x="231" y="12278"/>
                  </a:cubicBezTo>
                  <a:lnTo>
                    <a:pt x="231" y="1278"/>
                  </a:lnTo>
                  <a:cubicBezTo>
                    <a:pt x="231" y="701"/>
                    <a:pt x="701" y="232"/>
                    <a:pt x="1277" y="232"/>
                  </a:cubicBezTo>
                  <a:close/>
                  <a:moveTo>
                    <a:pt x="1277" y="1"/>
                  </a:moveTo>
                  <a:cubicBezTo>
                    <a:pt x="572" y="1"/>
                    <a:pt x="0" y="573"/>
                    <a:pt x="0" y="1278"/>
                  </a:cubicBezTo>
                  <a:lnTo>
                    <a:pt x="0" y="12278"/>
                  </a:lnTo>
                  <a:cubicBezTo>
                    <a:pt x="0" y="12982"/>
                    <a:pt x="572" y="13555"/>
                    <a:pt x="1277" y="13555"/>
                  </a:cubicBezTo>
                  <a:lnTo>
                    <a:pt x="12277" y="13555"/>
                  </a:lnTo>
                  <a:cubicBezTo>
                    <a:pt x="12981" y="13555"/>
                    <a:pt x="13555" y="12983"/>
                    <a:pt x="13555" y="12278"/>
                  </a:cubicBezTo>
                  <a:lnTo>
                    <a:pt x="13555" y="1278"/>
                  </a:lnTo>
                  <a:cubicBezTo>
                    <a:pt x="13555" y="573"/>
                    <a:pt x="12981" y="1"/>
                    <a:pt x="12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" name="Google Shape;323;p30"/>
            <p:cNvGrpSpPr/>
            <p:nvPr/>
          </p:nvGrpSpPr>
          <p:grpSpPr>
            <a:xfrm>
              <a:off x="5910645" y="754093"/>
              <a:ext cx="838614" cy="571977"/>
              <a:chOff x="3908838" y="2038724"/>
              <a:chExt cx="920442" cy="627787"/>
            </a:xfrm>
          </p:grpSpPr>
          <p:sp>
            <p:nvSpPr>
              <p:cNvPr id="324" name="Google Shape;324;p30"/>
              <p:cNvSpPr/>
              <p:nvPr/>
            </p:nvSpPr>
            <p:spPr>
              <a:xfrm>
                <a:off x="3908838" y="2097015"/>
                <a:ext cx="862151" cy="569496"/>
              </a:xfrm>
              <a:custGeom>
                <a:avLst/>
                <a:gdLst/>
                <a:ahLst/>
                <a:cxnLst/>
                <a:rect l="l" t="t" r="r" b="b"/>
                <a:pathLst>
                  <a:path w="13740" h="9076" extrusionOk="0">
                    <a:moveTo>
                      <a:pt x="1161" y="1"/>
                    </a:moveTo>
                    <a:cubicBezTo>
                      <a:pt x="518" y="1"/>
                      <a:pt x="0" y="519"/>
                      <a:pt x="0" y="1162"/>
                    </a:cubicBezTo>
                    <a:lnTo>
                      <a:pt x="0" y="7915"/>
                    </a:lnTo>
                    <a:cubicBezTo>
                      <a:pt x="0" y="8558"/>
                      <a:pt x="518" y="9076"/>
                      <a:pt x="1161" y="9076"/>
                    </a:cubicBezTo>
                    <a:lnTo>
                      <a:pt x="12579" y="9076"/>
                    </a:lnTo>
                    <a:cubicBezTo>
                      <a:pt x="13222" y="9076"/>
                      <a:pt x="13740" y="8558"/>
                      <a:pt x="13740" y="7915"/>
                    </a:cubicBezTo>
                    <a:lnTo>
                      <a:pt x="13740" y="1162"/>
                    </a:lnTo>
                    <a:cubicBezTo>
                      <a:pt x="13740" y="519"/>
                      <a:pt x="13222" y="1"/>
                      <a:pt x="125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3967067" y="2038724"/>
                <a:ext cx="862213" cy="569559"/>
              </a:xfrm>
              <a:custGeom>
                <a:avLst/>
                <a:gdLst/>
                <a:ahLst/>
                <a:cxnLst/>
                <a:rect l="l" t="t" r="r" b="b"/>
                <a:pathLst>
                  <a:path w="13741" h="9077" extrusionOk="0">
                    <a:moveTo>
                      <a:pt x="1162" y="0"/>
                    </a:moveTo>
                    <a:cubicBezTo>
                      <a:pt x="519" y="0"/>
                      <a:pt x="1" y="518"/>
                      <a:pt x="1" y="1162"/>
                    </a:cubicBezTo>
                    <a:lnTo>
                      <a:pt x="1" y="7915"/>
                    </a:lnTo>
                    <a:cubicBezTo>
                      <a:pt x="1" y="8558"/>
                      <a:pt x="519" y="9076"/>
                      <a:pt x="1162" y="9076"/>
                    </a:cubicBezTo>
                    <a:lnTo>
                      <a:pt x="12579" y="9076"/>
                    </a:lnTo>
                    <a:cubicBezTo>
                      <a:pt x="13222" y="9076"/>
                      <a:pt x="13740" y="8558"/>
                      <a:pt x="13740" y="7915"/>
                    </a:cubicBezTo>
                    <a:lnTo>
                      <a:pt x="13740" y="1162"/>
                    </a:lnTo>
                    <a:cubicBezTo>
                      <a:pt x="13740" y="518"/>
                      <a:pt x="13222" y="0"/>
                      <a:pt x="12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4098269" y="2169863"/>
                <a:ext cx="220997" cy="1468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234" extrusionOk="0">
                    <a:moveTo>
                      <a:pt x="117" y="1"/>
                    </a:moveTo>
                    <a:cubicBezTo>
                      <a:pt x="52" y="1"/>
                      <a:pt x="0" y="53"/>
                      <a:pt x="0" y="117"/>
                    </a:cubicBezTo>
                    <a:cubicBezTo>
                      <a:pt x="0" y="181"/>
                      <a:pt x="52" y="233"/>
                      <a:pt x="117" y="233"/>
                    </a:cubicBezTo>
                    <a:lnTo>
                      <a:pt x="3406" y="233"/>
                    </a:lnTo>
                    <a:cubicBezTo>
                      <a:pt x="3470" y="233"/>
                      <a:pt x="3522" y="181"/>
                      <a:pt x="3522" y="117"/>
                    </a:cubicBezTo>
                    <a:cubicBezTo>
                      <a:pt x="3522" y="53"/>
                      <a:pt x="3470" y="1"/>
                      <a:pt x="3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4098269" y="2270507"/>
                <a:ext cx="453727" cy="14620"/>
              </a:xfrm>
              <a:custGeom>
                <a:avLst/>
                <a:gdLst/>
                <a:ahLst/>
                <a:cxnLst/>
                <a:rect l="l" t="t" r="r" b="b"/>
                <a:pathLst>
                  <a:path w="7231" h="233" extrusionOk="0">
                    <a:moveTo>
                      <a:pt x="117" y="0"/>
                    </a:moveTo>
                    <a:cubicBezTo>
                      <a:pt x="52" y="0"/>
                      <a:pt x="0" y="52"/>
                      <a:pt x="0" y="117"/>
                    </a:cubicBezTo>
                    <a:cubicBezTo>
                      <a:pt x="0" y="181"/>
                      <a:pt x="52" y="233"/>
                      <a:pt x="117" y="233"/>
                    </a:cubicBezTo>
                    <a:lnTo>
                      <a:pt x="7114" y="233"/>
                    </a:lnTo>
                    <a:cubicBezTo>
                      <a:pt x="7178" y="233"/>
                      <a:pt x="7230" y="181"/>
                      <a:pt x="7230" y="117"/>
                    </a:cubicBezTo>
                    <a:cubicBezTo>
                      <a:pt x="7230" y="52"/>
                      <a:pt x="7178" y="0"/>
                      <a:pt x="71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4098269" y="2359857"/>
                <a:ext cx="453727" cy="14620"/>
              </a:xfrm>
              <a:custGeom>
                <a:avLst/>
                <a:gdLst/>
                <a:ahLst/>
                <a:cxnLst/>
                <a:rect l="l" t="t" r="r" b="b"/>
                <a:pathLst>
                  <a:path w="7231" h="233" extrusionOk="0">
                    <a:moveTo>
                      <a:pt x="117" y="1"/>
                    </a:moveTo>
                    <a:cubicBezTo>
                      <a:pt x="52" y="1"/>
                      <a:pt x="0" y="53"/>
                      <a:pt x="0" y="117"/>
                    </a:cubicBezTo>
                    <a:cubicBezTo>
                      <a:pt x="0" y="181"/>
                      <a:pt x="52" y="233"/>
                      <a:pt x="117" y="233"/>
                    </a:cubicBezTo>
                    <a:lnTo>
                      <a:pt x="7114" y="233"/>
                    </a:lnTo>
                    <a:cubicBezTo>
                      <a:pt x="7178" y="233"/>
                      <a:pt x="7230" y="181"/>
                      <a:pt x="7230" y="117"/>
                    </a:cubicBezTo>
                    <a:cubicBezTo>
                      <a:pt x="7230" y="53"/>
                      <a:pt x="7178" y="1"/>
                      <a:pt x="7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4098269" y="2449270"/>
                <a:ext cx="177324" cy="14683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34" extrusionOk="0">
                    <a:moveTo>
                      <a:pt x="117" y="1"/>
                    </a:moveTo>
                    <a:cubicBezTo>
                      <a:pt x="52" y="1"/>
                      <a:pt x="0" y="53"/>
                      <a:pt x="0" y="117"/>
                    </a:cubicBezTo>
                    <a:cubicBezTo>
                      <a:pt x="0" y="181"/>
                      <a:pt x="52" y="233"/>
                      <a:pt x="117" y="233"/>
                    </a:cubicBezTo>
                    <a:lnTo>
                      <a:pt x="2710" y="233"/>
                    </a:lnTo>
                    <a:cubicBezTo>
                      <a:pt x="2774" y="233"/>
                      <a:pt x="2826" y="181"/>
                      <a:pt x="2826" y="117"/>
                    </a:cubicBezTo>
                    <a:cubicBezTo>
                      <a:pt x="2826" y="53"/>
                      <a:pt x="2774" y="1"/>
                      <a:pt x="2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0" name="Google Shape;330;p30"/>
            <p:cNvSpPr/>
            <p:nvPr/>
          </p:nvSpPr>
          <p:spPr>
            <a:xfrm>
              <a:off x="5245267" y="1663190"/>
              <a:ext cx="838620" cy="838620"/>
            </a:xfrm>
            <a:custGeom>
              <a:avLst/>
              <a:gdLst/>
              <a:ahLst/>
              <a:cxnLst/>
              <a:rect l="l" t="t" r="r" b="b"/>
              <a:pathLst>
                <a:path w="13365" h="13365" extrusionOk="0">
                  <a:moveTo>
                    <a:pt x="6682" y="0"/>
                  </a:moveTo>
                  <a:cubicBezTo>
                    <a:pt x="4911" y="0"/>
                    <a:pt x="3211" y="704"/>
                    <a:pt x="1957" y="1957"/>
                  </a:cubicBezTo>
                  <a:cubicBezTo>
                    <a:pt x="704" y="3211"/>
                    <a:pt x="0" y="4910"/>
                    <a:pt x="0" y="6682"/>
                  </a:cubicBezTo>
                  <a:cubicBezTo>
                    <a:pt x="0" y="8454"/>
                    <a:pt x="704" y="10154"/>
                    <a:pt x="1957" y="11407"/>
                  </a:cubicBezTo>
                  <a:cubicBezTo>
                    <a:pt x="3211" y="12661"/>
                    <a:pt x="4911" y="13365"/>
                    <a:pt x="6682" y="13365"/>
                  </a:cubicBezTo>
                  <a:cubicBezTo>
                    <a:pt x="8454" y="13365"/>
                    <a:pt x="10154" y="12661"/>
                    <a:pt x="11408" y="11407"/>
                  </a:cubicBezTo>
                  <a:cubicBezTo>
                    <a:pt x="12661" y="10154"/>
                    <a:pt x="13364" y="8454"/>
                    <a:pt x="13364" y="6682"/>
                  </a:cubicBezTo>
                  <a:cubicBezTo>
                    <a:pt x="13364" y="4910"/>
                    <a:pt x="12661" y="3211"/>
                    <a:pt x="11408" y="1957"/>
                  </a:cubicBezTo>
                  <a:cubicBezTo>
                    <a:pt x="10154" y="704"/>
                    <a:pt x="8454" y="0"/>
                    <a:pt x="66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5245267" y="2048826"/>
              <a:ext cx="690285" cy="452974"/>
            </a:xfrm>
            <a:custGeom>
              <a:avLst/>
              <a:gdLst/>
              <a:ahLst/>
              <a:cxnLst/>
              <a:rect l="l" t="t" r="r" b="b"/>
              <a:pathLst>
                <a:path w="11001" h="7219" extrusionOk="0">
                  <a:moveTo>
                    <a:pt x="24" y="1"/>
                  </a:moveTo>
                  <a:cubicBezTo>
                    <a:pt x="9" y="178"/>
                    <a:pt x="0" y="356"/>
                    <a:pt x="0" y="536"/>
                  </a:cubicBezTo>
                  <a:cubicBezTo>
                    <a:pt x="0" y="4227"/>
                    <a:pt x="2992" y="7219"/>
                    <a:pt x="6682" y="7219"/>
                  </a:cubicBezTo>
                  <a:cubicBezTo>
                    <a:pt x="8329" y="7219"/>
                    <a:pt x="9835" y="6622"/>
                    <a:pt x="11001" y="5634"/>
                  </a:cubicBezTo>
                  <a:lnTo>
                    <a:pt x="6682" y="5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5396172" y="2082458"/>
              <a:ext cx="539378" cy="419342"/>
            </a:xfrm>
            <a:custGeom>
              <a:avLst/>
              <a:gdLst/>
              <a:ahLst/>
              <a:cxnLst/>
              <a:rect l="l" t="t" r="r" b="b"/>
              <a:pathLst>
                <a:path w="8596" h="6683" extrusionOk="0">
                  <a:moveTo>
                    <a:pt x="4277" y="0"/>
                  </a:moveTo>
                  <a:lnTo>
                    <a:pt x="0" y="5133"/>
                  </a:lnTo>
                  <a:cubicBezTo>
                    <a:pt x="1159" y="6100"/>
                    <a:pt x="2649" y="6683"/>
                    <a:pt x="4277" y="6683"/>
                  </a:cubicBezTo>
                  <a:cubicBezTo>
                    <a:pt x="5924" y="6683"/>
                    <a:pt x="7430" y="6086"/>
                    <a:pt x="8596" y="5098"/>
                  </a:cubicBezTo>
                  <a:lnTo>
                    <a:pt x="4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5188482" y="1606845"/>
              <a:ext cx="476128" cy="475626"/>
            </a:xfrm>
            <a:custGeom>
              <a:avLst/>
              <a:gdLst/>
              <a:ahLst/>
              <a:cxnLst/>
              <a:rect l="l" t="t" r="r" b="b"/>
              <a:pathLst>
                <a:path w="7588" h="7580" extrusionOk="0">
                  <a:moveTo>
                    <a:pt x="6866" y="1"/>
                  </a:moveTo>
                  <a:cubicBezTo>
                    <a:pt x="3199" y="345"/>
                    <a:pt x="292" y="3289"/>
                    <a:pt x="0" y="6970"/>
                  </a:cubicBezTo>
                  <a:lnTo>
                    <a:pt x="7587" y="7579"/>
                  </a:lnTo>
                  <a:lnTo>
                    <a:pt x="7587" y="7579"/>
                  </a:lnTo>
                  <a:lnTo>
                    <a:pt x="68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4954376" y="1599566"/>
              <a:ext cx="241452" cy="14683"/>
            </a:xfrm>
            <a:custGeom>
              <a:avLst/>
              <a:gdLst/>
              <a:ahLst/>
              <a:cxnLst/>
              <a:rect l="l" t="t" r="r" b="b"/>
              <a:pathLst>
                <a:path w="3848" h="234" extrusionOk="0">
                  <a:moveTo>
                    <a:pt x="117" y="1"/>
                  </a:moveTo>
                  <a:cubicBezTo>
                    <a:pt x="53" y="1"/>
                    <a:pt x="1" y="53"/>
                    <a:pt x="1" y="117"/>
                  </a:cubicBezTo>
                  <a:cubicBezTo>
                    <a:pt x="1" y="181"/>
                    <a:pt x="53" y="233"/>
                    <a:pt x="117" y="233"/>
                  </a:cubicBezTo>
                  <a:lnTo>
                    <a:pt x="3731" y="233"/>
                  </a:lnTo>
                  <a:cubicBezTo>
                    <a:pt x="3795" y="233"/>
                    <a:pt x="3847" y="181"/>
                    <a:pt x="3847" y="117"/>
                  </a:cubicBezTo>
                  <a:cubicBezTo>
                    <a:pt x="3847" y="53"/>
                    <a:pt x="3795" y="1"/>
                    <a:pt x="3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4954376" y="1669026"/>
              <a:ext cx="241452" cy="14620"/>
            </a:xfrm>
            <a:custGeom>
              <a:avLst/>
              <a:gdLst/>
              <a:ahLst/>
              <a:cxnLst/>
              <a:rect l="l" t="t" r="r" b="b"/>
              <a:pathLst>
                <a:path w="3848" h="233" extrusionOk="0">
                  <a:moveTo>
                    <a:pt x="117" y="0"/>
                  </a:moveTo>
                  <a:cubicBezTo>
                    <a:pt x="53" y="0"/>
                    <a:pt x="1" y="52"/>
                    <a:pt x="1" y="117"/>
                  </a:cubicBezTo>
                  <a:cubicBezTo>
                    <a:pt x="1" y="181"/>
                    <a:pt x="53" y="233"/>
                    <a:pt x="117" y="233"/>
                  </a:cubicBezTo>
                  <a:lnTo>
                    <a:pt x="3731" y="233"/>
                  </a:lnTo>
                  <a:cubicBezTo>
                    <a:pt x="3795" y="233"/>
                    <a:pt x="3847" y="181"/>
                    <a:pt x="3847" y="117"/>
                  </a:cubicBezTo>
                  <a:cubicBezTo>
                    <a:pt x="3847" y="52"/>
                    <a:pt x="3795" y="0"/>
                    <a:pt x="37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4954376" y="1738485"/>
              <a:ext cx="168603" cy="14620"/>
            </a:xfrm>
            <a:custGeom>
              <a:avLst/>
              <a:gdLst/>
              <a:ahLst/>
              <a:cxnLst/>
              <a:rect l="l" t="t" r="r" b="b"/>
              <a:pathLst>
                <a:path w="2687" h="233" extrusionOk="0">
                  <a:moveTo>
                    <a:pt x="117" y="0"/>
                  </a:moveTo>
                  <a:cubicBezTo>
                    <a:pt x="53" y="0"/>
                    <a:pt x="1" y="52"/>
                    <a:pt x="1" y="116"/>
                  </a:cubicBezTo>
                  <a:cubicBezTo>
                    <a:pt x="1" y="180"/>
                    <a:pt x="53" y="232"/>
                    <a:pt x="117" y="232"/>
                  </a:cubicBezTo>
                  <a:lnTo>
                    <a:pt x="2570" y="232"/>
                  </a:lnTo>
                  <a:cubicBezTo>
                    <a:pt x="2634" y="232"/>
                    <a:pt x="2686" y="180"/>
                    <a:pt x="2686" y="116"/>
                  </a:cubicBezTo>
                  <a:cubicBezTo>
                    <a:pt x="2686" y="52"/>
                    <a:pt x="2634" y="0"/>
                    <a:pt x="2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6254915" y="1889138"/>
              <a:ext cx="241452" cy="14620"/>
            </a:xfrm>
            <a:custGeom>
              <a:avLst/>
              <a:gdLst/>
              <a:ahLst/>
              <a:cxnLst/>
              <a:rect l="l" t="t" r="r" b="b"/>
              <a:pathLst>
                <a:path w="3848" h="233" extrusionOk="0">
                  <a:moveTo>
                    <a:pt x="116" y="0"/>
                  </a:moveTo>
                  <a:cubicBezTo>
                    <a:pt x="52" y="0"/>
                    <a:pt x="0" y="53"/>
                    <a:pt x="0" y="117"/>
                  </a:cubicBezTo>
                  <a:cubicBezTo>
                    <a:pt x="0" y="181"/>
                    <a:pt x="52" y="233"/>
                    <a:pt x="116" y="233"/>
                  </a:cubicBezTo>
                  <a:lnTo>
                    <a:pt x="3731" y="233"/>
                  </a:lnTo>
                  <a:cubicBezTo>
                    <a:pt x="3794" y="233"/>
                    <a:pt x="3847" y="181"/>
                    <a:pt x="3847" y="117"/>
                  </a:cubicBezTo>
                  <a:cubicBezTo>
                    <a:pt x="3847" y="53"/>
                    <a:pt x="3795" y="0"/>
                    <a:pt x="37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254915" y="1958598"/>
              <a:ext cx="241452" cy="14620"/>
            </a:xfrm>
            <a:custGeom>
              <a:avLst/>
              <a:gdLst/>
              <a:ahLst/>
              <a:cxnLst/>
              <a:rect l="l" t="t" r="r" b="b"/>
              <a:pathLst>
                <a:path w="3848" h="233" extrusionOk="0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1"/>
                    <a:pt x="52" y="233"/>
                    <a:pt x="116" y="233"/>
                  </a:cubicBezTo>
                  <a:lnTo>
                    <a:pt x="3731" y="233"/>
                  </a:lnTo>
                  <a:cubicBezTo>
                    <a:pt x="3794" y="233"/>
                    <a:pt x="3847" y="181"/>
                    <a:pt x="3847" y="116"/>
                  </a:cubicBezTo>
                  <a:cubicBezTo>
                    <a:pt x="3847" y="52"/>
                    <a:pt x="3795" y="0"/>
                    <a:pt x="37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6254915" y="2027995"/>
              <a:ext cx="168540" cy="14683"/>
            </a:xfrm>
            <a:custGeom>
              <a:avLst/>
              <a:gdLst/>
              <a:ahLst/>
              <a:cxnLst/>
              <a:rect l="l" t="t" r="r" b="b"/>
              <a:pathLst>
                <a:path w="2686" h="234" extrusionOk="0">
                  <a:moveTo>
                    <a:pt x="116" y="1"/>
                  </a:moveTo>
                  <a:cubicBezTo>
                    <a:pt x="52" y="1"/>
                    <a:pt x="0" y="53"/>
                    <a:pt x="0" y="117"/>
                  </a:cubicBezTo>
                  <a:cubicBezTo>
                    <a:pt x="0" y="181"/>
                    <a:pt x="52" y="233"/>
                    <a:pt x="116" y="233"/>
                  </a:cubicBezTo>
                  <a:lnTo>
                    <a:pt x="2570" y="233"/>
                  </a:lnTo>
                  <a:cubicBezTo>
                    <a:pt x="2633" y="233"/>
                    <a:pt x="2685" y="181"/>
                    <a:pt x="2685" y="117"/>
                  </a:cubicBezTo>
                  <a:cubicBezTo>
                    <a:pt x="2685" y="53"/>
                    <a:pt x="2634" y="1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5251730" y="1669026"/>
              <a:ext cx="183097" cy="122044"/>
            </a:xfrm>
            <a:custGeom>
              <a:avLst/>
              <a:gdLst/>
              <a:ahLst/>
              <a:cxnLst/>
              <a:rect l="l" t="t" r="r" b="b"/>
              <a:pathLst>
                <a:path w="2918" h="1945" extrusionOk="0">
                  <a:moveTo>
                    <a:pt x="116" y="0"/>
                  </a:moveTo>
                  <a:cubicBezTo>
                    <a:pt x="52" y="0"/>
                    <a:pt x="0" y="52"/>
                    <a:pt x="0" y="117"/>
                  </a:cubicBezTo>
                  <a:cubicBezTo>
                    <a:pt x="0" y="181"/>
                    <a:pt x="52" y="233"/>
                    <a:pt x="116" y="233"/>
                  </a:cubicBezTo>
                  <a:lnTo>
                    <a:pt x="1451" y="233"/>
                  </a:lnTo>
                  <a:lnTo>
                    <a:pt x="2693" y="1898"/>
                  </a:lnTo>
                  <a:cubicBezTo>
                    <a:pt x="2715" y="1929"/>
                    <a:pt x="2750" y="1945"/>
                    <a:pt x="2786" y="1945"/>
                  </a:cubicBezTo>
                  <a:cubicBezTo>
                    <a:pt x="2810" y="1945"/>
                    <a:pt x="2834" y="1938"/>
                    <a:pt x="2855" y="1923"/>
                  </a:cubicBezTo>
                  <a:cubicBezTo>
                    <a:pt x="2906" y="1884"/>
                    <a:pt x="2917" y="1811"/>
                    <a:pt x="2879" y="1760"/>
                  </a:cubicBezTo>
                  <a:lnTo>
                    <a:pt x="1603" y="47"/>
                  </a:lnTo>
                  <a:cubicBezTo>
                    <a:pt x="1581" y="18"/>
                    <a:pt x="1546" y="0"/>
                    <a:pt x="1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6024636" y="1952010"/>
              <a:ext cx="183097" cy="122044"/>
            </a:xfrm>
            <a:custGeom>
              <a:avLst/>
              <a:gdLst/>
              <a:ahLst/>
              <a:cxnLst/>
              <a:rect l="l" t="t" r="r" b="b"/>
              <a:pathLst>
                <a:path w="2918" h="1945" extrusionOk="0">
                  <a:moveTo>
                    <a:pt x="1408" y="0"/>
                  </a:moveTo>
                  <a:cubicBezTo>
                    <a:pt x="1372" y="0"/>
                    <a:pt x="1336" y="17"/>
                    <a:pt x="1315" y="47"/>
                  </a:cubicBezTo>
                  <a:lnTo>
                    <a:pt x="39" y="1759"/>
                  </a:lnTo>
                  <a:cubicBezTo>
                    <a:pt x="1" y="1811"/>
                    <a:pt x="11" y="1884"/>
                    <a:pt x="63" y="1921"/>
                  </a:cubicBezTo>
                  <a:cubicBezTo>
                    <a:pt x="84" y="1937"/>
                    <a:pt x="108" y="1944"/>
                    <a:pt x="132" y="1944"/>
                  </a:cubicBezTo>
                  <a:cubicBezTo>
                    <a:pt x="168" y="1944"/>
                    <a:pt x="202" y="1928"/>
                    <a:pt x="225" y="1898"/>
                  </a:cubicBezTo>
                  <a:lnTo>
                    <a:pt x="1466" y="231"/>
                  </a:lnTo>
                  <a:lnTo>
                    <a:pt x="2802" y="231"/>
                  </a:lnTo>
                  <a:cubicBezTo>
                    <a:pt x="2866" y="231"/>
                    <a:pt x="2918" y="179"/>
                    <a:pt x="2918" y="115"/>
                  </a:cubicBezTo>
                  <a:cubicBezTo>
                    <a:pt x="2918" y="52"/>
                    <a:pt x="2866" y="0"/>
                    <a:pt x="2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6925622" y="1450654"/>
              <a:ext cx="624777" cy="624777"/>
            </a:xfrm>
            <a:custGeom>
              <a:avLst/>
              <a:gdLst/>
              <a:ahLst/>
              <a:cxnLst/>
              <a:rect l="l" t="t" r="r" b="b"/>
              <a:pathLst>
                <a:path w="9957" h="9957" extrusionOk="0">
                  <a:moveTo>
                    <a:pt x="4978" y="1742"/>
                  </a:moveTo>
                  <a:cubicBezTo>
                    <a:pt x="6763" y="1742"/>
                    <a:pt x="8214" y="3194"/>
                    <a:pt x="8214" y="4979"/>
                  </a:cubicBezTo>
                  <a:cubicBezTo>
                    <a:pt x="8214" y="6764"/>
                    <a:pt x="6763" y="8215"/>
                    <a:pt x="4978" y="8215"/>
                  </a:cubicBezTo>
                  <a:cubicBezTo>
                    <a:pt x="3193" y="8215"/>
                    <a:pt x="1741" y="6764"/>
                    <a:pt x="1741" y="4979"/>
                  </a:cubicBezTo>
                  <a:cubicBezTo>
                    <a:pt x="1741" y="3194"/>
                    <a:pt x="3193" y="1742"/>
                    <a:pt x="4978" y="1742"/>
                  </a:cubicBezTo>
                  <a:close/>
                  <a:moveTo>
                    <a:pt x="4978" y="1"/>
                  </a:moveTo>
                  <a:cubicBezTo>
                    <a:pt x="2234" y="1"/>
                    <a:pt x="1" y="2234"/>
                    <a:pt x="1" y="4979"/>
                  </a:cubicBezTo>
                  <a:cubicBezTo>
                    <a:pt x="1" y="7723"/>
                    <a:pt x="2234" y="9957"/>
                    <a:pt x="4978" y="9957"/>
                  </a:cubicBezTo>
                  <a:cubicBezTo>
                    <a:pt x="7723" y="9957"/>
                    <a:pt x="9956" y="7723"/>
                    <a:pt x="9956" y="4979"/>
                  </a:cubicBezTo>
                  <a:cubicBezTo>
                    <a:pt x="9956" y="2234"/>
                    <a:pt x="7723" y="1"/>
                    <a:pt x="49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7215446" y="1442748"/>
              <a:ext cx="342852" cy="342790"/>
            </a:xfrm>
            <a:custGeom>
              <a:avLst/>
              <a:gdLst/>
              <a:ahLst/>
              <a:cxnLst/>
              <a:rect l="l" t="t" r="r" b="b"/>
              <a:pathLst>
                <a:path w="5464" h="5463" extrusionOk="0">
                  <a:moveTo>
                    <a:pt x="1" y="1"/>
                  </a:moveTo>
                  <a:lnTo>
                    <a:pt x="1" y="1912"/>
                  </a:lnTo>
                  <a:cubicBezTo>
                    <a:pt x="1960" y="1912"/>
                    <a:pt x="3552" y="3505"/>
                    <a:pt x="3552" y="5462"/>
                  </a:cubicBezTo>
                  <a:lnTo>
                    <a:pt x="5463" y="5462"/>
                  </a:lnTo>
                  <a:cubicBezTo>
                    <a:pt x="5463" y="2451"/>
                    <a:pt x="30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7107836" y="1700194"/>
              <a:ext cx="73164" cy="105039"/>
            </a:xfrm>
            <a:custGeom>
              <a:avLst/>
              <a:gdLst/>
              <a:ahLst/>
              <a:cxnLst/>
              <a:rect l="l" t="t" r="r" b="b"/>
              <a:pathLst>
                <a:path w="1166" h="1674" extrusionOk="0">
                  <a:moveTo>
                    <a:pt x="575" y="0"/>
                  </a:moveTo>
                  <a:cubicBezTo>
                    <a:pt x="463" y="0"/>
                    <a:pt x="365" y="25"/>
                    <a:pt x="276" y="71"/>
                  </a:cubicBezTo>
                  <a:cubicBezTo>
                    <a:pt x="189" y="119"/>
                    <a:pt x="121" y="184"/>
                    <a:pt x="72" y="267"/>
                  </a:cubicBezTo>
                  <a:cubicBezTo>
                    <a:pt x="25" y="350"/>
                    <a:pt x="0" y="442"/>
                    <a:pt x="0" y="542"/>
                  </a:cubicBezTo>
                  <a:lnTo>
                    <a:pt x="330" y="542"/>
                  </a:lnTo>
                  <a:cubicBezTo>
                    <a:pt x="330" y="459"/>
                    <a:pt x="351" y="392"/>
                    <a:pt x="393" y="341"/>
                  </a:cubicBezTo>
                  <a:cubicBezTo>
                    <a:pt x="437" y="290"/>
                    <a:pt x="495" y="265"/>
                    <a:pt x="569" y="265"/>
                  </a:cubicBezTo>
                  <a:cubicBezTo>
                    <a:pt x="638" y="265"/>
                    <a:pt x="691" y="286"/>
                    <a:pt x="728" y="328"/>
                  </a:cubicBezTo>
                  <a:cubicBezTo>
                    <a:pt x="765" y="370"/>
                    <a:pt x="783" y="427"/>
                    <a:pt x="783" y="500"/>
                  </a:cubicBezTo>
                  <a:cubicBezTo>
                    <a:pt x="783" y="555"/>
                    <a:pt x="765" y="611"/>
                    <a:pt x="731" y="671"/>
                  </a:cubicBezTo>
                  <a:cubicBezTo>
                    <a:pt x="695" y="731"/>
                    <a:pt x="641" y="800"/>
                    <a:pt x="568" y="880"/>
                  </a:cubicBezTo>
                  <a:lnTo>
                    <a:pt x="34" y="1450"/>
                  </a:lnTo>
                  <a:lnTo>
                    <a:pt x="34" y="1674"/>
                  </a:lnTo>
                  <a:lnTo>
                    <a:pt x="1166" y="1674"/>
                  </a:lnTo>
                  <a:lnTo>
                    <a:pt x="1166" y="1410"/>
                  </a:lnTo>
                  <a:lnTo>
                    <a:pt x="455" y="1410"/>
                  </a:lnTo>
                  <a:lnTo>
                    <a:pt x="830" y="1014"/>
                  </a:lnTo>
                  <a:cubicBezTo>
                    <a:pt x="933" y="901"/>
                    <a:pt x="1006" y="803"/>
                    <a:pt x="1048" y="718"/>
                  </a:cubicBezTo>
                  <a:cubicBezTo>
                    <a:pt x="1091" y="633"/>
                    <a:pt x="1113" y="550"/>
                    <a:pt x="1113" y="468"/>
                  </a:cubicBezTo>
                  <a:cubicBezTo>
                    <a:pt x="1113" y="320"/>
                    <a:pt x="1065" y="205"/>
                    <a:pt x="971" y="123"/>
                  </a:cubicBezTo>
                  <a:cubicBezTo>
                    <a:pt x="877" y="41"/>
                    <a:pt x="745" y="0"/>
                    <a:pt x="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7193234" y="1700194"/>
              <a:ext cx="70089" cy="106483"/>
            </a:xfrm>
            <a:custGeom>
              <a:avLst/>
              <a:gdLst/>
              <a:ahLst/>
              <a:cxnLst/>
              <a:rect l="l" t="t" r="r" b="b"/>
              <a:pathLst>
                <a:path w="1117" h="1697" extrusionOk="0">
                  <a:moveTo>
                    <a:pt x="557" y="265"/>
                  </a:moveTo>
                  <a:cubicBezTo>
                    <a:pt x="637" y="265"/>
                    <a:pt x="695" y="296"/>
                    <a:pt x="732" y="359"/>
                  </a:cubicBezTo>
                  <a:cubicBezTo>
                    <a:pt x="770" y="421"/>
                    <a:pt x="789" y="520"/>
                    <a:pt x="789" y="658"/>
                  </a:cubicBezTo>
                  <a:lnTo>
                    <a:pt x="789" y="1049"/>
                  </a:lnTo>
                  <a:cubicBezTo>
                    <a:pt x="788" y="1180"/>
                    <a:pt x="769" y="1275"/>
                    <a:pt x="733" y="1338"/>
                  </a:cubicBezTo>
                  <a:cubicBezTo>
                    <a:pt x="698" y="1401"/>
                    <a:pt x="640" y="1432"/>
                    <a:pt x="560" y="1432"/>
                  </a:cubicBezTo>
                  <a:cubicBezTo>
                    <a:pt x="479" y="1432"/>
                    <a:pt x="420" y="1399"/>
                    <a:pt x="384" y="1334"/>
                  </a:cubicBezTo>
                  <a:cubicBezTo>
                    <a:pt x="347" y="1268"/>
                    <a:pt x="328" y="1169"/>
                    <a:pt x="328" y="1034"/>
                  </a:cubicBezTo>
                  <a:lnTo>
                    <a:pt x="328" y="632"/>
                  </a:lnTo>
                  <a:cubicBezTo>
                    <a:pt x="330" y="506"/>
                    <a:pt x="350" y="413"/>
                    <a:pt x="387" y="353"/>
                  </a:cubicBezTo>
                  <a:cubicBezTo>
                    <a:pt x="423" y="295"/>
                    <a:pt x="478" y="265"/>
                    <a:pt x="557" y="265"/>
                  </a:cubicBezTo>
                  <a:close/>
                  <a:moveTo>
                    <a:pt x="557" y="0"/>
                  </a:moveTo>
                  <a:cubicBezTo>
                    <a:pt x="377" y="0"/>
                    <a:pt x="240" y="60"/>
                    <a:pt x="145" y="180"/>
                  </a:cubicBezTo>
                  <a:cubicBezTo>
                    <a:pt x="48" y="299"/>
                    <a:pt x="1" y="474"/>
                    <a:pt x="1" y="704"/>
                  </a:cubicBezTo>
                  <a:lnTo>
                    <a:pt x="1" y="1008"/>
                  </a:lnTo>
                  <a:cubicBezTo>
                    <a:pt x="3" y="1230"/>
                    <a:pt x="52" y="1400"/>
                    <a:pt x="147" y="1519"/>
                  </a:cubicBezTo>
                  <a:cubicBezTo>
                    <a:pt x="242" y="1637"/>
                    <a:pt x="377" y="1697"/>
                    <a:pt x="560" y="1697"/>
                  </a:cubicBezTo>
                  <a:cubicBezTo>
                    <a:pt x="742" y="1697"/>
                    <a:pt x="880" y="1636"/>
                    <a:pt x="975" y="1515"/>
                  </a:cubicBezTo>
                  <a:cubicBezTo>
                    <a:pt x="1069" y="1395"/>
                    <a:pt x="1116" y="1220"/>
                    <a:pt x="1116" y="992"/>
                  </a:cubicBezTo>
                  <a:lnTo>
                    <a:pt x="1116" y="687"/>
                  </a:lnTo>
                  <a:cubicBezTo>
                    <a:pt x="1114" y="466"/>
                    <a:pt x="1065" y="296"/>
                    <a:pt x="970" y="177"/>
                  </a:cubicBezTo>
                  <a:cubicBezTo>
                    <a:pt x="875" y="60"/>
                    <a:pt x="738" y="0"/>
                    <a:pt x="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7276874" y="1700131"/>
              <a:ext cx="94560" cy="106545"/>
            </a:xfrm>
            <a:custGeom>
              <a:avLst/>
              <a:gdLst/>
              <a:ahLst/>
              <a:cxnLst/>
              <a:rect l="l" t="t" r="r" b="b"/>
              <a:pathLst>
                <a:path w="1507" h="1698" extrusionOk="0">
                  <a:moveTo>
                    <a:pt x="356" y="189"/>
                  </a:moveTo>
                  <a:cubicBezTo>
                    <a:pt x="401" y="189"/>
                    <a:pt x="435" y="204"/>
                    <a:pt x="460" y="231"/>
                  </a:cubicBezTo>
                  <a:cubicBezTo>
                    <a:pt x="485" y="259"/>
                    <a:pt x="497" y="297"/>
                    <a:pt x="497" y="342"/>
                  </a:cubicBezTo>
                  <a:lnTo>
                    <a:pt x="497" y="425"/>
                  </a:lnTo>
                  <a:cubicBezTo>
                    <a:pt x="497" y="473"/>
                    <a:pt x="485" y="510"/>
                    <a:pt x="460" y="538"/>
                  </a:cubicBezTo>
                  <a:cubicBezTo>
                    <a:pt x="435" y="566"/>
                    <a:pt x="402" y="580"/>
                    <a:pt x="359" y="580"/>
                  </a:cubicBezTo>
                  <a:cubicBezTo>
                    <a:pt x="317" y="580"/>
                    <a:pt x="282" y="566"/>
                    <a:pt x="257" y="538"/>
                  </a:cubicBezTo>
                  <a:cubicBezTo>
                    <a:pt x="230" y="510"/>
                    <a:pt x="217" y="474"/>
                    <a:pt x="217" y="428"/>
                  </a:cubicBezTo>
                  <a:lnTo>
                    <a:pt x="217" y="347"/>
                  </a:lnTo>
                  <a:cubicBezTo>
                    <a:pt x="217" y="297"/>
                    <a:pt x="230" y="259"/>
                    <a:pt x="256" y="231"/>
                  </a:cubicBezTo>
                  <a:cubicBezTo>
                    <a:pt x="281" y="204"/>
                    <a:pt x="315" y="189"/>
                    <a:pt x="356" y="189"/>
                  </a:cubicBezTo>
                  <a:close/>
                  <a:moveTo>
                    <a:pt x="356" y="0"/>
                  </a:moveTo>
                  <a:cubicBezTo>
                    <a:pt x="250" y="0"/>
                    <a:pt x="164" y="32"/>
                    <a:pt x="99" y="95"/>
                  </a:cubicBezTo>
                  <a:cubicBezTo>
                    <a:pt x="32" y="158"/>
                    <a:pt x="0" y="240"/>
                    <a:pt x="0" y="342"/>
                  </a:cubicBezTo>
                  <a:lnTo>
                    <a:pt x="0" y="422"/>
                  </a:lnTo>
                  <a:cubicBezTo>
                    <a:pt x="0" y="528"/>
                    <a:pt x="32" y="612"/>
                    <a:pt x="99" y="674"/>
                  </a:cubicBezTo>
                  <a:cubicBezTo>
                    <a:pt x="165" y="737"/>
                    <a:pt x="252" y="768"/>
                    <a:pt x="359" y="768"/>
                  </a:cubicBezTo>
                  <a:cubicBezTo>
                    <a:pt x="466" y="768"/>
                    <a:pt x="552" y="737"/>
                    <a:pt x="618" y="675"/>
                  </a:cubicBezTo>
                  <a:cubicBezTo>
                    <a:pt x="683" y="613"/>
                    <a:pt x="716" y="531"/>
                    <a:pt x="716" y="428"/>
                  </a:cubicBezTo>
                  <a:lnTo>
                    <a:pt x="716" y="348"/>
                  </a:lnTo>
                  <a:cubicBezTo>
                    <a:pt x="716" y="240"/>
                    <a:pt x="683" y="156"/>
                    <a:pt x="618" y="94"/>
                  </a:cubicBezTo>
                  <a:cubicBezTo>
                    <a:pt x="552" y="31"/>
                    <a:pt x="464" y="0"/>
                    <a:pt x="356" y="0"/>
                  </a:cubicBezTo>
                  <a:close/>
                  <a:moveTo>
                    <a:pt x="1147" y="1119"/>
                  </a:moveTo>
                  <a:cubicBezTo>
                    <a:pt x="1190" y="1119"/>
                    <a:pt x="1224" y="1133"/>
                    <a:pt x="1250" y="1161"/>
                  </a:cubicBezTo>
                  <a:cubicBezTo>
                    <a:pt x="1275" y="1189"/>
                    <a:pt x="1288" y="1224"/>
                    <a:pt x="1288" y="1269"/>
                  </a:cubicBezTo>
                  <a:lnTo>
                    <a:pt x="1288" y="1356"/>
                  </a:lnTo>
                  <a:cubicBezTo>
                    <a:pt x="1288" y="1459"/>
                    <a:pt x="1242" y="1510"/>
                    <a:pt x="1150" y="1510"/>
                  </a:cubicBezTo>
                  <a:cubicBezTo>
                    <a:pt x="1109" y="1510"/>
                    <a:pt x="1075" y="1494"/>
                    <a:pt x="1047" y="1465"/>
                  </a:cubicBezTo>
                  <a:cubicBezTo>
                    <a:pt x="1020" y="1435"/>
                    <a:pt x="1006" y="1400"/>
                    <a:pt x="1006" y="1358"/>
                  </a:cubicBezTo>
                  <a:lnTo>
                    <a:pt x="1006" y="1274"/>
                  </a:lnTo>
                  <a:cubicBezTo>
                    <a:pt x="1006" y="1225"/>
                    <a:pt x="1019" y="1188"/>
                    <a:pt x="1045" y="1161"/>
                  </a:cubicBezTo>
                  <a:cubicBezTo>
                    <a:pt x="1070" y="1133"/>
                    <a:pt x="1105" y="1119"/>
                    <a:pt x="1147" y="1119"/>
                  </a:cubicBezTo>
                  <a:close/>
                  <a:moveTo>
                    <a:pt x="1070" y="175"/>
                  </a:moveTo>
                  <a:lnTo>
                    <a:pt x="263" y="1465"/>
                  </a:lnTo>
                  <a:lnTo>
                    <a:pt x="424" y="1552"/>
                  </a:lnTo>
                  <a:lnTo>
                    <a:pt x="1230" y="261"/>
                  </a:lnTo>
                  <a:lnTo>
                    <a:pt x="1070" y="175"/>
                  </a:lnTo>
                  <a:close/>
                  <a:moveTo>
                    <a:pt x="1147" y="930"/>
                  </a:moveTo>
                  <a:cubicBezTo>
                    <a:pt x="1041" y="930"/>
                    <a:pt x="955" y="961"/>
                    <a:pt x="889" y="1024"/>
                  </a:cubicBezTo>
                  <a:cubicBezTo>
                    <a:pt x="822" y="1086"/>
                    <a:pt x="789" y="1168"/>
                    <a:pt x="789" y="1271"/>
                  </a:cubicBezTo>
                  <a:lnTo>
                    <a:pt x="789" y="1354"/>
                  </a:lnTo>
                  <a:cubicBezTo>
                    <a:pt x="789" y="1458"/>
                    <a:pt x="821" y="1541"/>
                    <a:pt x="888" y="1604"/>
                  </a:cubicBezTo>
                  <a:cubicBezTo>
                    <a:pt x="953" y="1666"/>
                    <a:pt x="1041" y="1698"/>
                    <a:pt x="1149" y="1698"/>
                  </a:cubicBezTo>
                  <a:cubicBezTo>
                    <a:pt x="1257" y="1698"/>
                    <a:pt x="1344" y="1667"/>
                    <a:pt x="1409" y="1604"/>
                  </a:cubicBezTo>
                  <a:cubicBezTo>
                    <a:pt x="1474" y="1542"/>
                    <a:pt x="1506" y="1460"/>
                    <a:pt x="1506" y="1358"/>
                  </a:cubicBezTo>
                  <a:lnTo>
                    <a:pt x="1506" y="1277"/>
                  </a:lnTo>
                  <a:cubicBezTo>
                    <a:pt x="1506" y="1169"/>
                    <a:pt x="1473" y="1084"/>
                    <a:pt x="1408" y="1023"/>
                  </a:cubicBezTo>
                  <a:cubicBezTo>
                    <a:pt x="1341" y="961"/>
                    <a:pt x="1253" y="930"/>
                    <a:pt x="1147" y="9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7507408" y="745444"/>
              <a:ext cx="432895" cy="449084"/>
            </a:xfrm>
            <a:custGeom>
              <a:avLst/>
              <a:gdLst/>
              <a:ahLst/>
              <a:cxnLst/>
              <a:rect l="l" t="t" r="r" b="b"/>
              <a:pathLst>
                <a:path w="6899" h="7157" extrusionOk="0">
                  <a:moveTo>
                    <a:pt x="3450" y="2122"/>
                  </a:moveTo>
                  <a:cubicBezTo>
                    <a:pt x="4254" y="2122"/>
                    <a:pt x="4907" y="2774"/>
                    <a:pt x="4907" y="3578"/>
                  </a:cubicBezTo>
                  <a:cubicBezTo>
                    <a:pt x="4907" y="4381"/>
                    <a:pt x="4254" y="5035"/>
                    <a:pt x="3450" y="5035"/>
                  </a:cubicBezTo>
                  <a:cubicBezTo>
                    <a:pt x="2647" y="5035"/>
                    <a:pt x="1993" y="4381"/>
                    <a:pt x="1993" y="3578"/>
                  </a:cubicBezTo>
                  <a:cubicBezTo>
                    <a:pt x="1993" y="2774"/>
                    <a:pt x="2647" y="2122"/>
                    <a:pt x="3450" y="2122"/>
                  </a:cubicBezTo>
                  <a:close/>
                  <a:moveTo>
                    <a:pt x="2751" y="0"/>
                  </a:moveTo>
                  <a:lnTo>
                    <a:pt x="2751" y="812"/>
                  </a:lnTo>
                  <a:cubicBezTo>
                    <a:pt x="2231" y="944"/>
                    <a:pt x="1767" y="1216"/>
                    <a:pt x="1404" y="1589"/>
                  </a:cubicBezTo>
                  <a:lnTo>
                    <a:pt x="700" y="1183"/>
                  </a:lnTo>
                  <a:lnTo>
                    <a:pt x="1" y="2395"/>
                  </a:lnTo>
                  <a:lnTo>
                    <a:pt x="705" y="2801"/>
                  </a:lnTo>
                  <a:cubicBezTo>
                    <a:pt x="634" y="3048"/>
                    <a:pt x="594" y="3308"/>
                    <a:pt x="594" y="3578"/>
                  </a:cubicBezTo>
                  <a:cubicBezTo>
                    <a:pt x="594" y="3848"/>
                    <a:pt x="634" y="4108"/>
                    <a:pt x="705" y="4356"/>
                  </a:cubicBezTo>
                  <a:lnTo>
                    <a:pt x="1" y="4762"/>
                  </a:lnTo>
                  <a:lnTo>
                    <a:pt x="700" y="5973"/>
                  </a:lnTo>
                  <a:lnTo>
                    <a:pt x="1404" y="5567"/>
                  </a:lnTo>
                  <a:cubicBezTo>
                    <a:pt x="1767" y="5940"/>
                    <a:pt x="2231" y="6212"/>
                    <a:pt x="2751" y="6343"/>
                  </a:cubicBezTo>
                  <a:lnTo>
                    <a:pt x="2751" y="7157"/>
                  </a:lnTo>
                  <a:lnTo>
                    <a:pt x="4148" y="7157"/>
                  </a:lnTo>
                  <a:lnTo>
                    <a:pt x="4148" y="6343"/>
                  </a:lnTo>
                  <a:cubicBezTo>
                    <a:pt x="4669" y="6212"/>
                    <a:pt x="5132" y="5940"/>
                    <a:pt x="5495" y="5567"/>
                  </a:cubicBezTo>
                  <a:lnTo>
                    <a:pt x="6199" y="5973"/>
                  </a:lnTo>
                  <a:lnTo>
                    <a:pt x="6899" y="4761"/>
                  </a:lnTo>
                  <a:lnTo>
                    <a:pt x="6195" y="4355"/>
                  </a:lnTo>
                  <a:cubicBezTo>
                    <a:pt x="6266" y="4108"/>
                    <a:pt x="6305" y="3848"/>
                    <a:pt x="6305" y="3578"/>
                  </a:cubicBezTo>
                  <a:cubicBezTo>
                    <a:pt x="6305" y="3309"/>
                    <a:pt x="6266" y="3048"/>
                    <a:pt x="6195" y="2801"/>
                  </a:cubicBezTo>
                  <a:lnTo>
                    <a:pt x="6899" y="2395"/>
                  </a:lnTo>
                  <a:lnTo>
                    <a:pt x="6199" y="1183"/>
                  </a:lnTo>
                  <a:lnTo>
                    <a:pt x="5495" y="1589"/>
                  </a:lnTo>
                  <a:cubicBezTo>
                    <a:pt x="5132" y="1216"/>
                    <a:pt x="4669" y="944"/>
                    <a:pt x="4148" y="812"/>
                  </a:cubicBezTo>
                  <a:lnTo>
                    <a:pt x="4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5354676" y="2778735"/>
              <a:ext cx="328295" cy="323150"/>
            </a:xfrm>
            <a:custGeom>
              <a:avLst/>
              <a:gdLst/>
              <a:ahLst/>
              <a:cxnLst/>
              <a:rect l="l" t="t" r="r" b="b"/>
              <a:pathLst>
                <a:path w="5232" h="5150" extrusionOk="0">
                  <a:moveTo>
                    <a:pt x="2618" y="1528"/>
                  </a:moveTo>
                  <a:cubicBezTo>
                    <a:pt x="2745" y="1528"/>
                    <a:pt x="2875" y="1552"/>
                    <a:pt x="3001" y="1602"/>
                  </a:cubicBezTo>
                  <a:cubicBezTo>
                    <a:pt x="3537" y="1814"/>
                    <a:pt x="3802" y="2424"/>
                    <a:pt x="3589" y="2961"/>
                  </a:cubicBezTo>
                  <a:cubicBezTo>
                    <a:pt x="3427" y="3371"/>
                    <a:pt x="3031" y="3622"/>
                    <a:pt x="2614" y="3622"/>
                  </a:cubicBezTo>
                  <a:cubicBezTo>
                    <a:pt x="2486" y="3622"/>
                    <a:pt x="2356" y="3598"/>
                    <a:pt x="2230" y="3548"/>
                  </a:cubicBezTo>
                  <a:cubicBezTo>
                    <a:pt x="1695" y="3336"/>
                    <a:pt x="1430" y="2726"/>
                    <a:pt x="1643" y="2190"/>
                  </a:cubicBezTo>
                  <a:cubicBezTo>
                    <a:pt x="1805" y="1780"/>
                    <a:pt x="2201" y="1528"/>
                    <a:pt x="2618" y="1528"/>
                  </a:cubicBezTo>
                  <a:close/>
                  <a:moveTo>
                    <a:pt x="3095" y="1"/>
                  </a:moveTo>
                  <a:lnTo>
                    <a:pt x="2880" y="544"/>
                  </a:lnTo>
                  <a:cubicBezTo>
                    <a:pt x="2792" y="532"/>
                    <a:pt x="2703" y="527"/>
                    <a:pt x="2616" y="527"/>
                  </a:cubicBezTo>
                  <a:cubicBezTo>
                    <a:pt x="2324" y="527"/>
                    <a:pt x="2038" y="589"/>
                    <a:pt x="1776" y="707"/>
                  </a:cubicBezTo>
                  <a:lnTo>
                    <a:pt x="1413" y="250"/>
                  </a:lnTo>
                  <a:lnTo>
                    <a:pt x="626" y="873"/>
                  </a:lnTo>
                  <a:lnTo>
                    <a:pt x="988" y="1330"/>
                  </a:lnTo>
                  <a:cubicBezTo>
                    <a:pt x="876" y="1477"/>
                    <a:pt x="781" y="1639"/>
                    <a:pt x="709" y="1820"/>
                  </a:cubicBezTo>
                  <a:cubicBezTo>
                    <a:pt x="638" y="2000"/>
                    <a:pt x="596" y="2185"/>
                    <a:pt x="577" y="2369"/>
                  </a:cubicBezTo>
                  <a:lnTo>
                    <a:pt x="0" y="2454"/>
                  </a:lnTo>
                  <a:lnTo>
                    <a:pt x="147" y="3448"/>
                  </a:lnTo>
                  <a:lnTo>
                    <a:pt x="724" y="3363"/>
                  </a:lnTo>
                  <a:cubicBezTo>
                    <a:pt x="868" y="3708"/>
                    <a:pt x="1105" y="4012"/>
                    <a:pt x="1418" y="4237"/>
                  </a:cubicBezTo>
                  <a:lnTo>
                    <a:pt x="1202" y="4780"/>
                  </a:lnTo>
                  <a:lnTo>
                    <a:pt x="2136" y="5150"/>
                  </a:lnTo>
                  <a:lnTo>
                    <a:pt x="2352" y="4606"/>
                  </a:lnTo>
                  <a:cubicBezTo>
                    <a:pt x="2440" y="4618"/>
                    <a:pt x="2529" y="4624"/>
                    <a:pt x="2617" y="4624"/>
                  </a:cubicBezTo>
                  <a:cubicBezTo>
                    <a:pt x="2908" y="4624"/>
                    <a:pt x="3194" y="4561"/>
                    <a:pt x="3456" y="4444"/>
                  </a:cubicBezTo>
                  <a:lnTo>
                    <a:pt x="3818" y="4901"/>
                  </a:lnTo>
                  <a:lnTo>
                    <a:pt x="4605" y="4277"/>
                  </a:lnTo>
                  <a:lnTo>
                    <a:pt x="4243" y="3821"/>
                  </a:lnTo>
                  <a:cubicBezTo>
                    <a:pt x="4356" y="3674"/>
                    <a:pt x="4452" y="3511"/>
                    <a:pt x="4522" y="3330"/>
                  </a:cubicBezTo>
                  <a:lnTo>
                    <a:pt x="4523" y="3330"/>
                  </a:lnTo>
                  <a:cubicBezTo>
                    <a:pt x="4594" y="3150"/>
                    <a:pt x="4636" y="2965"/>
                    <a:pt x="4655" y="2782"/>
                  </a:cubicBezTo>
                  <a:lnTo>
                    <a:pt x="5232" y="2696"/>
                  </a:lnTo>
                  <a:lnTo>
                    <a:pt x="5085" y="1703"/>
                  </a:lnTo>
                  <a:lnTo>
                    <a:pt x="4508" y="1788"/>
                  </a:lnTo>
                  <a:cubicBezTo>
                    <a:pt x="4364" y="1443"/>
                    <a:pt x="4126" y="1138"/>
                    <a:pt x="3814" y="914"/>
                  </a:cubicBezTo>
                  <a:lnTo>
                    <a:pt x="4029" y="370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824790" y="2404972"/>
              <a:ext cx="1010297" cy="1016008"/>
            </a:xfrm>
            <a:custGeom>
              <a:avLst/>
              <a:gdLst/>
              <a:ahLst/>
              <a:cxnLst/>
              <a:rect l="l" t="t" r="r" b="b"/>
              <a:pathLst>
                <a:path w="16101" h="16192" extrusionOk="0">
                  <a:moveTo>
                    <a:pt x="9937" y="1"/>
                  </a:moveTo>
                  <a:lnTo>
                    <a:pt x="1" y="3143"/>
                  </a:lnTo>
                  <a:lnTo>
                    <a:pt x="6164" y="16192"/>
                  </a:lnTo>
                  <a:lnTo>
                    <a:pt x="16100" y="13050"/>
                  </a:lnTo>
                  <a:lnTo>
                    <a:pt x="99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5824790" y="2346744"/>
              <a:ext cx="1022408" cy="1074237"/>
            </a:xfrm>
            <a:custGeom>
              <a:avLst/>
              <a:gdLst/>
              <a:ahLst/>
              <a:cxnLst/>
              <a:rect l="l" t="t" r="r" b="b"/>
              <a:pathLst>
                <a:path w="16294" h="17120" extrusionOk="0">
                  <a:moveTo>
                    <a:pt x="10131" y="0"/>
                  </a:moveTo>
                  <a:lnTo>
                    <a:pt x="1" y="4071"/>
                  </a:lnTo>
                  <a:lnTo>
                    <a:pt x="6164" y="17120"/>
                  </a:lnTo>
                  <a:lnTo>
                    <a:pt x="16294" y="13049"/>
                  </a:lnTo>
                  <a:lnTo>
                    <a:pt x="10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5824790" y="2838922"/>
              <a:ext cx="279352" cy="561590"/>
            </a:xfrm>
            <a:custGeom>
              <a:avLst/>
              <a:gdLst/>
              <a:ahLst/>
              <a:cxnLst/>
              <a:rect l="l" t="t" r="r" b="b"/>
              <a:pathLst>
                <a:path w="4452" h="8950" extrusionOk="0">
                  <a:moveTo>
                    <a:pt x="2863" y="0"/>
                  </a:moveTo>
                  <a:cubicBezTo>
                    <a:pt x="2736" y="0"/>
                    <a:pt x="2632" y="58"/>
                    <a:pt x="2632" y="58"/>
                  </a:cubicBezTo>
                  <a:cubicBezTo>
                    <a:pt x="2516" y="909"/>
                    <a:pt x="1549" y="2341"/>
                    <a:pt x="1175" y="2961"/>
                  </a:cubicBezTo>
                  <a:cubicBezTo>
                    <a:pt x="800" y="3579"/>
                    <a:pt x="891" y="5631"/>
                    <a:pt x="891" y="5631"/>
                  </a:cubicBezTo>
                  <a:lnTo>
                    <a:pt x="1" y="7141"/>
                  </a:lnTo>
                  <a:lnTo>
                    <a:pt x="3136" y="8949"/>
                  </a:lnTo>
                  <a:lnTo>
                    <a:pt x="4452" y="5593"/>
                  </a:lnTo>
                  <a:lnTo>
                    <a:pt x="3871" y="4199"/>
                  </a:lnTo>
                  <a:cubicBezTo>
                    <a:pt x="3987" y="3231"/>
                    <a:pt x="3058" y="2683"/>
                    <a:pt x="3058" y="2683"/>
                  </a:cubicBezTo>
                  <a:cubicBezTo>
                    <a:pt x="3058" y="2683"/>
                    <a:pt x="3407" y="1374"/>
                    <a:pt x="3297" y="560"/>
                  </a:cubicBezTo>
                  <a:cubicBezTo>
                    <a:pt x="3235" y="100"/>
                    <a:pt x="3030" y="0"/>
                    <a:pt x="2863" y="0"/>
                  </a:cubicBezTo>
                  <a:close/>
                </a:path>
              </a:pathLst>
            </a:custGeom>
            <a:solidFill>
              <a:srgbClr val="BC7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3792256" y="2989575"/>
              <a:ext cx="2275475" cy="1644675"/>
            </a:xfrm>
            <a:custGeom>
              <a:avLst/>
              <a:gdLst/>
              <a:ahLst/>
              <a:cxnLst/>
              <a:rect l="l" t="t" r="r" b="b"/>
              <a:pathLst>
                <a:path w="36264" h="26211" extrusionOk="0">
                  <a:moveTo>
                    <a:pt x="11991" y="1"/>
                  </a:moveTo>
                  <a:lnTo>
                    <a:pt x="6983" y="1842"/>
                  </a:lnTo>
                  <a:cubicBezTo>
                    <a:pt x="6629" y="1973"/>
                    <a:pt x="6295" y="2157"/>
                    <a:pt x="6000" y="2394"/>
                  </a:cubicBezTo>
                  <a:cubicBezTo>
                    <a:pt x="5300" y="2952"/>
                    <a:pt x="4157" y="4123"/>
                    <a:pt x="3639" y="6093"/>
                  </a:cubicBezTo>
                  <a:cubicBezTo>
                    <a:pt x="2864" y="9035"/>
                    <a:pt x="0" y="23664"/>
                    <a:pt x="7509" y="26179"/>
                  </a:cubicBezTo>
                  <a:cubicBezTo>
                    <a:pt x="7509" y="26179"/>
                    <a:pt x="7699" y="26211"/>
                    <a:pt x="8012" y="26211"/>
                  </a:cubicBezTo>
                  <a:cubicBezTo>
                    <a:pt x="8615" y="26211"/>
                    <a:pt x="9676" y="26093"/>
                    <a:pt x="10721" y="25406"/>
                  </a:cubicBezTo>
                  <a:lnTo>
                    <a:pt x="27634" y="25406"/>
                  </a:lnTo>
                  <a:lnTo>
                    <a:pt x="26202" y="20607"/>
                  </a:lnTo>
                  <a:lnTo>
                    <a:pt x="26202" y="20607"/>
                  </a:lnTo>
                  <a:cubicBezTo>
                    <a:pt x="26202" y="20607"/>
                    <a:pt x="27179" y="22258"/>
                    <a:pt x="29512" y="22258"/>
                  </a:cubicBezTo>
                  <a:cubicBezTo>
                    <a:pt x="29679" y="22258"/>
                    <a:pt x="29852" y="22250"/>
                    <a:pt x="30033" y="22232"/>
                  </a:cubicBezTo>
                  <a:cubicBezTo>
                    <a:pt x="32742" y="21962"/>
                    <a:pt x="34214" y="14542"/>
                    <a:pt x="34639" y="12247"/>
                  </a:cubicBezTo>
                  <a:cubicBezTo>
                    <a:pt x="35026" y="10149"/>
                    <a:pt x="36264" y="6056"/>
                    <a:pt x="36264" y="6056"/>
                  </a:cubicBezTo>
                  <a:lnTo>
                    <a:pt x="32549" y="4035"/>
                  </a:lnTo>
                  <a:lnTo>
                    <a:pt x="28407" y="10351"/>
                  </a:lnTo>
                  <a:lnTo>
                    <a:pt x="25505" y="5320"/>
                  </a:lnTo>
                  <a:cubicBezTo>
                    <a:pt x="25505" y="5320"/>
                    <a:pt x="24034" y="2378"/>
                    <a:pt x="22061" y="1837"/>
                  </a:cubicBezTo>
                  <a:cubicBezTo>
                    <a:pt x="20086" y="1295"/>
                    <a:pt x="18333" y="792"/>
                    <a:pt x="18333" y="792"/>
                  </a:cubicBezTo>
                  <a:lnTo>
                    <a:pt x="11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992024" y="3087835"/>
              <a:ext cx="257955" cy="1026298"/>
            </a:xfrm>
            <a:custGeom>
              <a:avLst/>
              <a:gdLst/>
              <a:ahLst/>
              <a:cxnLst/>
              <a:rect l="l" t="t" r="r" b="b"/>
              <a:pathLst>
                <a:path w="4111" h="16356" extrusionOk="0">
                  <a:moveTo>
                    <a:pt x="66" y="1"/>
                  </a:moveTo>
                  <a:cubicBezTo>
                    <a:pt x="54" y="1"/>
                    <a:pt x="41" y="5"/>
                    <a:pt x="30" y="13"/>
                  </a:cubicBezTo>
                  <a:cubicBezTo>
                    <a:pt x="5" y="33"/>
                    <a:pt x="0" y="70"/>
                    <a:pt x="20" y="94"/>
                  </a:cubicBezTo>
                  <a:lnTo>
                    <a:pt x="3078" y="3993"/>
                  </a:lnTo>
                  <a:cubicBezTo>
                    <a:pt x="3206" y="4156"/>
                    <a:pt x="3224" y="4380"/>
                    <a:pt x="3124" y="4563"/>
                  </a:cubicBezTo>
                  <a:lnTo>
                    <a:pt x="2114" y="6413"/>
                  </a:lnTo>
                  <a:cubicBezTo>
                    <a:pt x="2100" y="6441"/>
                    <a:pt x="2109" y="6474"/>
                    <a:pt x="2134" y="6490"/>
                  </a:cubicBezTo>
                  <a:lnTo>
                    <a:pt x="3739" y="7524"/>
                  </a:lnTo>
                  <a:cubicBezTo>
                    <a:pt x="3900" y="7628"/>
                    <a:pt x="3992" y="7812"/>
                    <a:pt x="3977" y="8004"/>
                  </a:cubicBezTo>
                  <a:lnTo>
                    <a:pt x="3324" y="16293"/>
                  </a:lnTo>
                  <a:cubicBezTo>
                    <a:pt x="3321" y="16325"/>
                    <a:pt x="3346" y="16353"/>
                    <a:pt x="3378" y="16355"/>
                  </a:cubicBezTo>
                  <a:lnTo>
                    <a:pt x="3382" y="16355"/>
                  </a:lnTo>
                  <a:cubicBezTo>
                    <a:pt x="3412" y="16355"/>
                    <a:pt x="3438" y="16332"/>
                    <a:pt x="3440" y="16302"/>
                  </a:cubicBezTo>
                  <a:lnTo>
                    <a:pt x="4093" y="8013"/>
                  </a:lnTo>
                  <a:cubicBezTo>
                    <a:pt x="4110" y="7779"/>
                    <a:pt x="4000" y="7554"/>
                    <a:pt x="3802" y="7427"/>
                  </a:cubicBezTo>
                  <a:lnTo>
                    <a:pt x="2242" y="6422"/>
                  </a:lnTo>
                  <a:lnTo>
                    <a:pt x="3226" y="4619"/>
                  </a:lnTo>
                  <a:cubicBezTo>
                    <a:pt x="3348" y="4396"/>
                    <a:pt x="3326" y="4122"/>
                    <a:pt x="3170" y="3921"/>
                  </a:cubicBezTo>
                  <a:lnTo>
                    <a:pt x="111" y="23"/>
                  </a:lnTo>
                  <a:cubicBezTo>
                    <a:pt x="100" y="8"/>
                    <a:pt x="83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4421160" y="3067756"/>
              <a:ext cx="160257" cy="722537"/>
            </a:xfrm>
            <a:custGeom>
              <a:avLst/>
              <a:gdLst/>
              <a:ahLst/>
              <a:cxnLst/>
              <a:rect l="l" t="t" r="r" b="b"/>
              <a:pathLst>
                <a:path w="2554" h="11515" extrusionOk="0">
                  <a:moveTo>
                    <a:pt x="1307" y="1"/>
                  </a:moveTo>
                  <a:cubicBezTo>
                    <a:pt x="1282" y="1"/>
                    <a:pt x="1258" y="17"/>
                    <a:pt x="1251" y="42"/>
                  </a:cubicBezTo>
                  <a:lnTo>
                    <a:pt x="101" y="3964"/>
                  </a:lnTo>
                  <a:cubicBezTo>
                    <a:pt x="0" y="4284"/>
                    <a:pt x="93" y="4637"/>
                    <a:pt x="339" y="4865"/>
                  </a:cubicBezTo>
                  <a:lnTo>
                    <a:pt x="2413" y="6787"/>
                  </a:lnTo>
                  <a:lnTo>
                    <a:pt x="1057" y="8208"/>
                  </a:lnTo>
                  <a:cubicBezTo>
                    <a:pt x="801" y="8477"/>
                    <a:pt x="743" y="8880"/>
                    <a:pt x="913" y="9211"/>
                  </a:cubicBezTo>
                  <a:lnTo>
                    <a:pt x="2093" y="11484"/>
                  </a:lnTo>
                  <a:cubicBezTo>
                    <a:pt x="2104" y="11504"/>
                    <a:pt x="2124" y="11515"/>
                    <a:pt x="2145" y="11515"/>
                  </a:cubicBezTo>
                  <a:cubicBezTo>
                    <a:pt x="2154" y="11515"/>
                    <a:pt x="2163" y="11513"/>
                    <a:pt x="2172" y="11508"/>
                  </a:cubicBezTo>
                  <a:cubicBezTo>
                    <a:pt x="2200" y="11494"/>
                    <a:pt x="2212" y="11458"/>
                    <a:pt x="2196" y="11431"/>
                  </a:cubicBezTo>
                  <a:lnTo>
                    <a:pt x="1016" y="9157"/>
                  </a:lnTo>
                  <a:cubicBezTo>
                    <a:pt x="868" y="8871"/>
                    <a:pt x="918" y="8521"/>
                    <a:pt x="1140" y="8288"/>
                  </a:cubicBezTo>
                  <a:lnTo>
                    <a:pt x="2537" y="6825"/>
                  </a:lnTo>
                  <a:cubicBezTo>
                    <a:pt x="2548" y="6814"/>
                    <a:pt x="2554" y="6798"/>
                    <a:pt x="2554" y="6783"/>
                  </a:cubicBezTo>
                  <a:cubicBezTo>
                    <a:pt x="2552" y="6767"/>
                    <a:pt x="2546" y="6753"/>
                    <a:pt x="2535" y="6742"/>
                  </a:cubicBezTo>
                  <a:lnTo>
                    <a:pt x="419" y="4780"/>
                  </a:lnTo>
                  <a:cubicBezTo>
                    <a:pt x="205" y="4583"/>
                    <a:pt x="124" y="4276"/>
                    <a:pt x="212" y="3998"/>
                  </a:cubicBezTo>
                  <a:lnTo>
                    <a:pt x="1363" y="75"/>
                  </a:lnTo>
                  <a:cubicBezTo>
                    <a:pt x="1372" y="44"/>
                    <a:pt x="1354" y="12"/>
                    <a:pt x="1323" y="3"/>
                  </a:cubicBezTo>
                  <a:cubicBezTo>
                    <a:pt x="1318" y="2"/>
                    <a:pt x="1312" y="1"/>
                    <a:pt x="1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544645" y="2989575"/>
              <a:ext cx="668198" cy="1594163"/>
            </a:xfrm>
            <a:custGeom>
              <a:avLst/>
              <a:gdLst/>
              <a:ahLst/>
              <a:cxnLst/>
              <a:rect l="l" t="t" r="r" b="b"/>
              <a:pathLst>
                <a:path w="10649" h="25406" extrusionOk="0">
                  <a:moveTo>
                    <a:pt x="0" y="1"/>
                  </a:moveTo>
                  <a:cubicBezTo>
                    <a:pt x="0" y="1"/>
                    <a:pt x="1368" y="4223"/>
                    <a:pt x="2589" y="10068"/>
                  </a:cubicBezTo>
                  <a:lnTo>
                    <a:pt x="3697" y="8686"/>
                  </a:lnTo>
                  <a:cubicBezTo>
                    <a:pt x="4903" y="10914"/>
                    <a:pt x="7311" y="11821"/>
                    <a:pt x="7311" y="11821"/>
                  </a:cubicBezTo>
                  <a:lnTo>
                    <a:pt x="3959" y="18288"/>
                  </a:lnTo>
                  <a:lnTo>
                    <a:pt x="3959" y="18288"/>
                  </a:lnTo>
                  <a:cubicBezTo>
                    <a:pt x="3959" y="18288"/>
                    <a:pt x="3959" y="18287"/>
                    <a:pt x="3959" y="18286"/>
                  </a:cubicBezTo>
                  <a:lnTo>
                    <a:pt x="3959" y="18289"/>
                  </a:lnTo>
                  <a:lnTo>
                    <a:pt x="3959" y="18288"/>
                  </a:lnTo>
                  <a:lnTo>
                    <a:pt x="3959" y="18288"/>
                  </a:lnTo>
                  <a:cubicBezTo>
                    <a:pt x="4241" y="20636"/>
                    <a:pt x="4428" y="23045"/>
                    <a:pt x="4454" y="25406"/>
                  </a:cubicBezTo>
                  <a:lnTo>
                    <a:pt x="10648" y="25406"/>
                  </a:lnTo>
                  <a:cubicBezTo>
                    <a:pt x="10200" y="22113"/>
                    <a:pt x="7924" y="5751"/>
                    <a:pt x="6341" y="79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810562" y="4309308"/>
              <a:ext cx="402274" cy="274395"/>
            </a:xfrm>
            <a:custGeom>
              <a:avLst/>
              <a:gdLst/>
              <a:ahLst/>
              <a:cxnLst/>
              <a:rect l="l" t="t" r="r" b="b"/>
              <a:pathLst>
                <a:path w="6411" h="4373" extrusionOk="0">
                  <a:moveTo>
                    <a:pt x="1" y="0"/>
                  </a:moveTo>
                  <a:cubicBezTo>
                    <a:pt x="123" y="1459"/>
                    <a:pt x="200" y="2925"/>
                    <a:pt x="216" y="4373"/>
                  </a:cubicBezTo>
                  <a:lnTo>
                    <a:pt x="6410" y="4373"/>
                  </a:lnTo>
                  <a:cubicBezTo>
                    <a:pt x="6302" y="3571"/>
                    <a:pt x="6084" y="1997"/>
                    <a:pt x="57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776617" y="3491918"/>
              <a:ext cx="226769" cy="239444"/>
            </a:xfrm>
            <a:custGeom>
              <a:avLst/>
              <a:gdLst/>
              <a:ahLst/>
              <a:cxnLst/>
              <a:rect l="l" t="t" r="r" b="b"/>
              <a:pathLst>
                <a:path w="3614" h="3816" extrusionOk="0">
                  <a:moveTo>
                    <a:pt x="534" y="1"/>
                  </a:moveTo>
                  <a:lnTo>
                    <a:pt x="0" y="681"/>
                  </a:lnTo>
                  <a:cubicBezTo>
                    <a:pt x="0" y="681"/>
                    <a:pt x="1029" y="2887"/>
                    <a:pt x="3614" y="3815"/>
                  </a:cubicBezTo>
                  <a:cubicBezTo>
                    <a:pt x="3614" y="3815"/>
                    <a:pt x="3509" y="842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4776617" y="3263899"/>
              <a:ext cx="530279" cy="428126"/>
            </a:xfrm>
            <a:custGeom>
              <a:avLst/>
              <a:gdLst/>
              <a:ahLst/>
              <a:cxnLst/>
              <a:rect l="l" t="t" r="r" b="b"/>
              <a:pathLst>
                <a:path w="8451" h="6823" extrusionOk="0">
                  <a:moveTo>
                    <a:pt x="4816" y="0"/>
                  </a:moveTo>
                  <a:cubicBezTo>
                    <a:pt x="4607" y="0"/>
                    <a:pt x="4304" y="428"/>
                    <a:pt x="3501" y="428"/>
                  </a:cubicBezTo>
                  <a:cubicBezTo>
                    <a:pt x="3489" y="428"/>
                    <a:pt x="3477" y="428"/>
                    <a:pt x="3465" y="428"/>
                  </a:cubicBezTo>
                  <a:cubicBezTo>
                    <a:pt x="3462" y="427"/>
                    <a:pt x="3459" y="427"/>
                    <a:pt x="3455" y="427"/>
                  </a:cubicBezTo>
                  <a:cubicBezTo>
                    <a:pt x="2528" y="427"/>
                    <a:pt x="1491" y="2416"/>
                    <a:pt x="1491" y="2416"/>
                  </a:cubicBezTo>
                  <a:lnTo>
                    <a:pt x="1" y="4315"/>
                  </a:lnTo>
                  <a:lnTo>
                    <a:pt x="1" y="4315"/>
                  </a:lnTo>
                  <a:cubicBezTo>
                    <a:pt x="1" y="4314"/>
                    <a:pt x="0" y="4314"/>
                    <a:pt x="0" y="4314"/>
                  </a:cubicBezTo>
                  <a:lnTo>
                    <a:pt x="0" y="4315"/>
                  </a:lnTo>
                  <a:lnTo>
                    <a:pt x="1" y="4315"/>
                  </a:lnTo>
                  <a:lnTo>
                    <a:pt x="1" y="4315"/>
                  </a:lnTo>
                  <a:cubicBezTo>
                    <a:pt x="18" y="4351"/>
                    <a:pt x="734" y="5798"/>
                    <a:pt x="2409" y="6823"/>
                  </a:cubicBezTo>
                  <a:lnTo>
                    <a:pt x="2652" y="6260"/>
                  </a:lnTo>
                  <a:cubicBezTo>
                    <a:pt x="2652" y="6260"/>
                    <a:pt x="4249" y="5420"/>
                    <a:pt x="4771" y="5115"/>
                  </a:cubicBezTo>
                  <a:cubicBezTo>
                    <a:pt x="5294" y="4810"/>
                    <a:pt x="5236" y="4186"/>
                    <a:pt x="5236" y="4186"/>
                  </a:cubicBezTo>
                  <a:cubicBezTo>
                    <a:pt x="5714" y="3838"/>
                    <a:pt x="5657" y="3127"/>
                    <a:pt x="5657" y="3127"/>
                  </a:cubicBezTo>
                  <a:cubicBezTo>
                    <a:pt x="6218" y="2612"/>
                    <a:pt x="5753" y="1915"/>
                    <a:pt x="5753" y="1915"/>
                  </a:cubicBezTo>
                  <a:cubicBezTo>
                    <a:pt x="5753" y="1915"/>
                    <a:pt x="8451" y="854"/>
                    <a:pt x="8025" y="387"/>
                  </a:cubicBezTo>
                  <a:cubicBezTo>
                    <a:pt x="7979" y="336"/>
                    <a:pt x="7862" y="314"/>
                    <a:pt x="7700" y="314"/>
                  </a:cubicBezTo>
                  <a:cubicBezTo>
                    <a:pt x="6846" y="314"/>
                    <a:pt x="4713" y="906"/>
                    <a:pt x="4713" y="906"/>
                  </a:cubicBezTo>
                  <a:cubicBezTo>
                    <a:pt x="5047" y="659"/>
                    <a:pt x="5106" y="151"/>
                    <a:pt x="4887" y="20"/>
                  </a:cubicBezTo>
                  <a:cubicBezTo>
                    <a:pt x="4864" y="6"/>
                    <a:pt x="4841" y="0"/>
                    <a:pt x="4816" y="0"/>
                  </a:cubicBezTo>
                  <a:close/>
                </a:path>
              </a:pathLst>
            </a:custGeom>
            <a:solidFill>
              <a:srgbClr val="BC7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894328" y="2482212"/>
              <a:ext cx="140994" cy="187678"/>
            </a:xfrm>
            <a:custGeom>
              <a:avLst/>
              <a:gdLst/>
              <a:ahLst/>
              <a:cxnLst/>
              <a:rect l="l" t="t" r="r" b="b"/>
              <a:pathLst>
                <a:path w="2247" h="2991" extrusionOk="0">
                  <a:moveTo>
                    <a:pt x="1188" y="1"/>
                  </a:moveTo>
                  <a:lnTo>
                    <a:pt x="0" y="476"/>
                  </a:lnTo>
                  <a:lnTo>
                    <a:pt x="680" y="2991"/>
                  </a:lnTo>
                  <a:cubicBezTo>
                    <a:pt x="2247" y="1800"/>
                    <a:pt x="1188" y="1"/>
                    <a:pt x="1188" y="1"/>
                  </a:cubicBezTo>
                  <a:close/>
                </a:path>
              </a:pathLst>
            </a:custGeom>
            <a:solidFill>
              <a:srgbClr val="2411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523185" y="2940256"/>
              <a:ext cx="455108" cy="302443"/>
            </a:xfrm>
            <a:custGeom>
              <a:avLst/>
              <a:gdLst/>
              <a:ahLst/>
              <a:cxnLst/>
              <a:rect l="l" t="t" r="r" b="b"/>
              <a:pathLst>
                <a:path w="7253" h="4820" extrusionOk="0">
                  <a:moveTo>
                    <a:pt x="1219" y="0"/>
                  </a:moveTo>
                  <a:lnTo>
                    <a:pt x="342" y="787"/>
                  </a:lnTo>
                  <a:cubicBezTo>
                    <a:pt x="71" y="1030"/>
                    <a:pt x="0" y="1429"/>
                    <a:pt x="175" y="1750"/>
                  </a:cubicBezTo>
                  <a:cubicBezTo>
                    <a:pt x="612" y="2554"/>
                    <a:pt x="1532" y="4031"/>
                    <a:pt x="2761" y="4820"/>
                  </a:cubicBezTo>
                  <a:lnTo>
                    <a:pt x="4795" y="3266"/>
                  </a:lnTo>
                  <a:lnTo>
                    <a:pt x="6852" y="4248"/>
                  </a:lnTo>
                  <a:cubicBezTo>
                    <a:pt x="6852" y="4248"/>
                    <a:pt x="7252" y="2352"/>
                    <a:pt x="6684" y="1577"/>
                  </a:cubicBezTo>
                  <a:lnTo>
                    <a:pt x="5531" y="88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598543" y="2735391"/>
              <a:ext cx="273830" cy="409804"/>
            </a:xfrm>
            <a:custGeom>
              <a:avLst/>
              <a:gdLst/>
              <a:ahLst/>
              <a:cxnLst/>
              <a:rect l="l" t="t" r="r" b="b"/>
              <a:pathLst>
                <a:path w="4364" h="6531" extrusionOk="0">
                  <a:moveTo>
                    <a:pt x="155" y="0"/>
                  </a:moveTo>
                  <a:lnTo>
                    <a:pt x="18" y="3257"/>
                  </a:lnTo>
                  <a:cubicBezTo>
                    <a:pt x="1" y="3644"/>
                    <a:pt x="147" y="4019"/>
                    <a:pt x="419" y="4293"/>
                  </a:cubicBezTo>
                  <a:cubicBezTo>
                    <a:pt x="1566" y="5450"/>
                    <a:pt x="3594" y="6531"/>
                    <a:pt x="3594" y="6531"/>
                  </a:cubicBezTo>
                  <a:lnTo>
                    <a:pt x="4363" y="4456"/>
                  </a:lnTo>
                  <a:lnTo>
                    <a:pt x="4262" y="16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BC7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759926" y="3132196"/>
              <a:ext cx="155551" cy="341535"/>
            </a:xfrm>
            <a:custGeom>
              <a:avLst/>
              <a:gdLst/>
              <a:ahLst/>
              <a:cxnLst/>
              <a:rect l="l" t="t" r="r" b="b"/>
              <a:pathLst>
                <a:path w="2479" h="5443" extrusionOk="0">
                  <a:moveTo>
                    <a:pt x="1090" y="0"/>
                  </a:moveTo>
                  <a:cubicBezTo>
                    <a:pt x="1038" y="0"/>
                    <a:pt x="985" y="3"/>
                    <a:pt x="930" y="9"/>
                  </a:cubicBezTo>
                  <a:cubicBezTo>
                    <a:pt x="289" y="75"/>
                    <a:pt x="89" y="518"/>
                    <a:pt x="27" y="785"/>
                  </a:cubicBezTo>
                  <a:cubicBezTo>
                    <a:pt x="1" y="901"/>
                    <a:pt x="19" y="1021"/>
                    <a:pt x="77" y="1124"/>
                  </a:cubicBezTo>
                  <a:lnTo>
                    <a:pt x="698" y="2196"/>
                  </a:lnTo>
                  <a:lnTo>
                    <a:pt x="1029" y="5443"/>
                  </a:lnTo>
                  <a:lnTo>
                    <a:pt x="1758" y="4515"/>
                  </a:lnTo>
                  <a:cubicBezTo>
                    <a:pt x="1758" y="4515"/>
                    <a:pt x="2058" y="3941"/>
                    <a:pt x="2479" y="3409"/>
                  </a:cubicBezTo>
                  <a:lnTo>
                    <a:pt x="2169" y="1886"/>
                  </a:lnTo>
                  <a:lnTo>
                    <a:pt x="2284" y="866"/>
                  </a:lnTo>
                  <a:cubicBezTo>
                    <a:pt x="2298" y="736"/>
                    <a:pt x="2256" y="605"/>
                    <a:pt x="2170" y="506"/>
                  </a:cubicBezTo>
                  <a:cubicBezTo>
                    <a:pt x="1991" y="302"/>
                    <a:pt x="1635" y="0"/>
                    <a:pt x="10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799582" y="3242315"/>
              <a:ext cx="100584" cy="31311"/>
            </a:xfrm>
            <a:custGeom>
              <a:avLst/>
              <a:gdLst/>
              <a:ahLst/>
              <a:cxnLst/>
              <a:rect l="l" t="t" r="r" b="b"/>
              <a:pathLst>
                <a:path w="1603" h="499" extrusionOk="0">
                  <a:moveTo>
                    <a:pt x="1113" y="0"/>
                  </a:moveTo>
                  <a:cubicBezTo>
                    <a:pt x="525" y="0"/>
                    <a:pt x="54" y="376"/>
                    <a:pt x="30" y="395"/>
                  </a:cubicBezTo>
                  <a:cubicBezTo>
                    <a:pt x="4" y="415"/>
                    <a:pt x="1" y="452"/>
                    <a:pt x="21" y="477"/>
                  </a:cubicBezTo>
                  <a:cubicBezTo>
                    <a:pt x="33" y="492"/>
                    <a:pt x="49" y="498"/>
                    <a:pt x="66" y="498"/>
                  </a:cubicBezTo>
                  <a:cubicBezTo>
                    <a:pt x="78" y="498"/>
                    <a:pt x="92" y="494"/>
                    <a:pt x="103" y="486"/>
                  </a:cubicBezTo>
                  <a:cubicBezTo>
                    <a:pt x="108" y="481"/>
                    <a:pt x="564" y="117"/>
                    <a:pt x="1119" y="117"/>
                  </a:cubicBezTo>
                  <a:cubicBezTo>
                    <a:pt x="1248" y="117"/>
                    <a:pt x="1382" y="137"/>
                    <a:pt x="1517" y="185"/>
                  </a:cubicBezTo>
                  <a:cubicBezTo>
                    <a:pt x="1523" y="187"/>
                    <a:pt x="1530" y="189"/>
                    <a:pt x="1537" y="189"/>
                  </a:cubicBezTo>
                  <a:cubicBezTo>
                    <a:pt x="1560" y="189"/>
                    <a:pt x="1582" y="174"/>
                    <a:pt x="1591" y="151"/>
                  </a:cubicBezTo>
                  <a:cubicBezTo>
                    <a:pt x="1602" y="121"/>
                    <a:pt x="1587" y="86"/>
                    <a:pt x="1556" y="77"/>
                  </a:cubicBezTo>
                  <a:cubicBezTo>
                    <a:pt x="1404" y="22"/>
                    <a:pt x="1255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875818" y="3744281"/>
              <a:ext cx="215726" cy="465524"/>
            </a:xfrm>
            <a:custGeom>
              <a:avLst/>
              <a:gdLst/>
              <a:ahLst/>
              <a:cxnLst/>
              <a:rect l="l" t="t" r="r" b="b"/>
              <a:pathLst>
                <a:path w="3438" h="7419" extrusionOk="0">
                  <a:moveTo>
                    <a:pt x="1925" y="0"/>
                  </a:moveTo>
                  <a:lnTo>
                    <a:pt x="1" y="3713"/>
                  </a:lnTo>
                  <a:lnTo>
                    <a:pt x="379" y="7418"/>
                  </a:lnTo>
                  <a:lnTo>
                    <a:pt x="3437" y="7418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508817" y="2505051"/>
              <a:ext cx="516537" cy="421663"/>
            </a:xfrm>
            <a:custGeom>
              <a:avLst/>
              <a:gdLst/>
              <a:ahLst/>
              <a:cxnLst/>
              <a:rect l="l" t="t" r="r" b="b"/>
              <a:pathLst>
                <a:path w="8232" h="6720" extrusionOk="0">
                  <a:moveTo>
                    <a:pt x="3505" y="1"/>
                  </a:moveTo>
                  <a:cubicBezTo>
                    <a:pt x="2965" y="1"/>
                    <a:pt x="2629" y="101"/>
                    <a:pt x="2629" y="101"/>
                  </a:cubicBezTo>
                  <a:cubicBezTo>
                    <a:pt x="2629" y="101"/>
                    <a:pt x="3326" y="885"/>
                    <a:pt x="3007" y="1842"/>
                  </a:cubicBezTo>
                  <a:cubicBezTo>
                    <a:pt x="2781" y="2519"/>
                    <a:pt x="2259" y="2992"/>
                    <a:pt x="1972" y="3212"/>
                  </a:cubicBezTo>
                  <a:cubicBezTo>
                    <a:pt x="1969" y="3158"/>
                    <a:pt x="1963" y="3103"/>
                    <a:pt x="1954" y="3047"/>
                  </a:cubicBezTo>
                  <a:cubicBezTo>
                    <a:pt x="1953" y="3036"/>
                    <a:pt x="1951" y="3026"/>
                    <a:pt x="1949" y="3015"/>
                  </a:cubicBezTo>
                  <a:cubicBezTo>
                    <a:pt x="1940" y="2960"/>
                    <a:pt x="1928" y="2905"/>
                    <a:pt x="1912" y="2849"/>
                  </a:cubicBezTo>
                  <a:cubicBezTo>
                    <a:pt x="1901" y="2813"/>
                    <a:pt x="1889" y="2776"/>
                    <a:pt x="1877" y="2742"/>
                  </a:cubicBezTo>
                  <a:cubicBezTo>
                    <a:pt x="1873" y="2730"/>
                    <a:pt x="1868" y="2720"/>
                    <a:pt x="1864" y="2709"/>
                  </a:cubicBezTo>
                  <a:cubicBezTo>
                    <a:pt x="1854" y="2684"/>
                    <a:pt x="1845" y="2661"/>
                    <a:pt x="1835" y="2639"/>
                  </a:cubicBezTo>
                  <a:cubicBezTo>
                    <a:pt x="1829" y="2627"/>
                    <a:pt x="1823" y="2613"/>
                    <a:pt x="1817" y="2601"/>
                  </a:cubicBezTo>
                  <a:cubicBezTo>
                    <a:pt x="1807" y="2580"/>
                    <a:pt x="1796" y="2560"/>
                    <a:pt x="1786" y="2540"/>
                  </a:cubicBezTo>
                  <a:cubicBezTo>
                    <a:pt x="1780" y="2528"/>
                    <a:pt x="1773" y="2516"/>
                    <a:pt x="1766" y="2505"/>
                  </a:cubicBezTo>
                  <a:cubicBezTo>
                    <a:pt x="1754" y="2484"/>
                    <a:pt x="1742" y="2464"/>
                    <a:pt x="1729" y="2444"/>
                  </a:cubicBezTo>
                  <a:cubicBezTo>
                    <a:pt x="1723" y="2434"/>
                    <a:pt x="1718" y="2424"/>
                    <a:pt x="1711" y="2414"/>
                  </a:cubicBezTo>
                  <a:cubicBezTo>
                    <a:pt x="1692" y="2388"/>
                    <a:pt x="1673" y="2360"/>
                    <a:pt x="1652" y="2335"/>
                  </a:cubicBezTo>
                  <a:cubicBezTo>
                    <a:pt x="1646" y="2325"/>
                    <a:pt x="1637" y="2316"/>
                    <a:pt x="1629" y="2307"/>
                  </a:cubicBezTo>
                  <a:cubicBezTo>
                    <a:pt x="1616" y="2290"/>
                    <a:pt x="1603" y="2275"/>
                    <a:pt x="1589" y="2259"/>
                  </a:cubicBezTo>
                  <a:cubicBezTo>
                    <a:pt x="1578" y="2248"/>
                    <a:pt x="1567" y="2237"/>
                    <a:pt x="1557" y="2226"/>
                  </a:cubicBezTo>
                  <a:cubicBezTo>
                    <a:pt x="1545" y="2214"/>
                    <a:pt x="1534" y="2203"/>
                    <a:pt x="1522" y="2192"/>
                  </a:cubicBezTo>
                  <a:cubicBezTo>
                    <a:pt x="1510" y="2180"/>
                    <a:pt x="1497" y="2170"/>
                    <a:pt x="1485" y="2159"/>
                  </a:cubicBezTo>
                  <a:cubicBezTo>
                    <a:pt x="1474" y="2149"/>
                    <a:pt x="1463" y="2140"/>
                    <a:pt x="1452" y="2131"/>
                  </a:cubicBezTo>
                  <a:cubicBezTo>
                    <a:pt x="1439" y="2120"/>
                    <a:pt x="1425" y="2109"/>
                    <a:pt x="1411" y="2099"/>
                  </a:cubicBezTo>
                  <a:cubicBezTo>
                    <a:pt x="1401" y="2092"/>
                    <a:pt x="1391" y="2086"/>
                    <a:pt x="1381" y="2079"/>
                  </a:cubicBezTo>
                  <a:cubicBezTo>
                    <a:pt x="1347" y="2055"/>
                    <a:pt x="1311" y="2034"/>
                    <a:pt x="1276" y="2015"/>
                  </a:cubicBezTo>
                  <a:cubicBezTo>
                    <a:pt x="1273" y="2014"/>
                    <a:pt x="1271" y="2013"/>
                    <a:pt x="1267" y="2010"/>
                  </a:cubicBezTo>
                  <a:cubicBezTo>
                    <a:pt x="1251" y="2002"/>
                    <a:pt x="1233" y="1995"/>
                    <a:pt x="1215" y="1987"/>
                  </a:cubicBezTo>
                  <a:cubicBezTo>
                    <a:pt x="1206" y="1984"/>
                    <a:pt x="1197" y="1979"/>
                    <a:pt x="1189" y="1976"/>
                  </a:cubicBezTo>
                  <a:cubicBezTo>
                    <a:pt x="1172" y="1969"/>
                    <a:pt x="1154" y="1964"/>
                    <a:pt x="1137" y="1958"/>
                  </a:cubicBezTo>
                  <a:cubicBezTo>
                    <a:pt x="1128" y="1955"/>
                    <a:pt x="1119" y="1953"/>
                    <a:pt x="1110" y="1949"/>
                  </a:cubicBezTo>
                  <a:cubicBezTo>
                    <a:pt x="1092" y="1945"/>
                    <a:pt x="1075" y="1941"/>
                    <a:pt x="1056" y="1936"/>
                  </a:cubicBezTo>
                  <a:cubicBezTo>
                    <a:pt x="1048" y="1935"/>
                    <a:pt x="1040" y="1934"/>
                    <a:pt x="1031" y="1933"/>
                  </a:cubicBezTo>
                  <a:cubicBezTo>
                    <a:pt x="1013" y="1930"/>
                    <a:pt x="994" y="1926"/>
                    <a:pt x="974" y="1924"/>
                  </a:cubicBezTo>
                  <a:cubicBezTo>
                    <a:pt x="951" y="1922"/>
                    <a:pt x="929" y="1921"/>
                    <a:pt x="906" y="1921"/>
                  </a:cubicBezTo>
                  <a:cubicBezTo>
                    <a:pt x="843" y="1921"/>
                    <a:pt x="779" y="1929"/>
                    <a:pt x="716" y="1947"/>
                  </a:cubicBezTo>
                  <a:cubicBezTo>
                    <a:pt x="238" y="2085"/>
                    <a:pt x="0" y="2711"/>
                    <a:pt x="183" y="3346"/>
                  </a:cubicBezTo>
                  <a:cubicBezTo>
                    <a:pt x="341" y="3898"/>
                    <a:pt x="766" y="4275"/>
                    <a:pt x="1188" y="4275"/>
                  </a:cubicBezTo>
                  <a:cubicBezTo>
                    <a:pt x="1252" y="4275"/>
                    <a:pt x="1316" y="4266"/>
                    <a:pt x="1379" y="4248"/>
                  </a:cubicBezTo>
                  <a:cubicBezTo>
                    <a:pt x="1432" y="4233"/>
                    <a:pt x="1482" y="4210"/>
                    <a:pt x="1528" y="4184"/>
                  </a:cubicBezTo>
                  <a:cubicBezTo>
                    <a:pt x="1689" y="4743"/>
                    <a:pt x="1854" y="5220"/>
                    <a:pt x="2005" y="5485"/>
                  </a:cubicBezTo>
                  <a:cubicBezTo>
                    <a:pt x="2425" y="6221"/>
                    <a:pt x="4069" y="6720"/>
                    <a:pt x="5462" y="6720"/>
                  </a:cubicBezTo>
                  <a:cubicBezTo>
                    <a:pt x="5994" y="6720"/>
                    <a:pt x="6490" y="6647"/>
                    <a:pt x="6867" y="6487"/>
                  </a:cubicBezTo>
                  <a:cubicBezTo>
                    <a:pt x="8231" y="5906"/>
                    <a:pt x="7824" y="4368"/>
                    <a:pt x="7824" y="4368"/>
                  </a:cubicBezTo>
                  <a:lnTo>
                    <a:pt x="7825" y="4368"/>
                  </a:lnTo>
                  <a:lnTo>
                    <a:pt x="6929" y="211"/>
                  </a:lnTo>
                  <a:cubicBezTo>
                    <a:pt x="6684" y="346"/>
                    <a:pt x="6410" y="403"/>
                    <a:pt x="6103" y="403"/>
                  </a:cubicBezTo>
                  <a:cubicBezTo>
                    <a:pt x="5695" y="403"/>
                    <a:pt x="5229" y="303"/>
                    <a:pt x="4690" y="159"/>
                  </a:cubicBezTo>
                  <a:cubicBezTo>
                    <a:pt x="4239" y="38"/>
                    <a:pt x="3834" y="1"/>
                    <a:pt x="3505" y="1"/>
                  </a:cubicBezTo>
                  <a:close/>
                </a:path>
              </a:pathLst>
            </a:custGeom>
            <a:solidFill>
              <a:srgbClr val="BC7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4673776" y="2505051"/>
              <a:ext cx="269814" cy="49320"/>
            </a:xfrm>
            <a:custGeom>
              <a:avLst/>
              <a:gdLst/>
              <a:ahLst/>
              <a:cxnLst/>
              <a:rect l="l" t="t" r="r" b="b"/>
              <a:pathLst>
                <a:path w="4300" h="786" extrusionOk="0">
                  <a:moveTo>
                    <a:pt x="876" y="1"/>
                  </a:moveTo>
                  <a:cubicBezTo>
                    <a:pt x="336" y="1"/>
                    <a:pt x="0" y="101"/>
                    <a:pt x="0" y="101"/>
                  </a:cubicBezTo>
                  <a:cubicBezTo>
                    <a:pt x="0" y="101"/>
                    <a:pt x="205" y="334"/>
                    <a:pt x="342" y="698"/>
                  </a:cubicBezTo>
                  <a:cubicBezTo>
                    <a:pt x="514" y="682"/>
                    <a:pt x="734" y="670"/>
                    <a:pt x="993" y="670"/>
                  </a:cubicBezTo>
                  <a:cubicBezTo>
                    <a:pt x="1330" y="670"/>
                    <a:pt x="1736" y="691"/>
                    <a:pt x="2192" y="754"/>
                  </a:cubicBezTo>
                  <a:cubicBezTo>
                    <a:pt x="2347" y="776"/>
                    <a:pt x="2495" y="785"/>
                    <a:pt x="2634" y="785"/>
                  </a:cubicBezTo>
                  <a:cubicBezTo>
                    <a:pt x="3716" y="785"/>
                    <a:pt x="4300" y="211"/>
                    <a:pt x="4300" y="211"/>
                  </a:cubicBezTo>
                  <a:lnTo>
                    <a:pt x="4300" y="211"/>
                  </a:lnTo>
                  <a:cubicBezTo>
                    <a:pt x="4055" y="346"/>
                    <a:pt x="3781" y="403"/>
                    <a:pt x="3474" y="403"/>
                  </a:cubicBezTo>
                  <a:cubicBezTo>
                    <a:pt x="3066" y="403"/>
                    <a:pt x="2600" y="303"/>
                    <a:pt x="2061" y="159"/>
                  </a:cubicBezTo>
                  <a:cubicBezTo>
                    <a:pt x="1610" y="38"/>
                    <a:pt x="1205" y="1"/>
                    <a:pt x="876" y="1"/>
                  </a:cubicBezTo>
                  <a:close/>
                </a:path>
              </a:pathLst>
            </a:custGeom>
            <a:solidFill>
              <a:srgbClr val="BC7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467028" y="2285002"/>
              <a:ext cx="547409" cy="421663"/>
            </a:xfrm>
            <a:custGeom>
              <a:avLst/>
              <a:gdLst/>
              <a:ahLst/>
              <a:cxnLst/>
              <a:rect l="l" t="t" r="r" b="b"/>
              <a:pathLst>
                <a:path w="8724" h="6720" extrusionOk="0">
                  <a:moveTo>
                    <a:pt x="5538" y="1"/>
                  </a:moveTo>
                  <a:cubicBezTo>
                    <a:pt x="3008" y="1"/>
                    <a:pt x="1655" y="2679"/>
                    <a:pt x="1655" y="2679"/>
                  </a:cubicBezTo>
                  <a:cubicBezTo>
                    <a:pt x="1655" y="2679"/>
                    <a:pt x="1625" y="2673"/>
                    <a:pt x="1568" y="2673"/>
                  </a:cubicBezTo>
                  <a:cubicBezTo>
                    <a:pt x="1412" y="2673"/>
                    <a:pt x="1059" y="2719"/>
                    <a:pt x="611" y="3071"/>
                  </a:cubicBezTo>
                  <a:cubicBezTo>
                    <a:pt x="1" y="3550"/>
                    <a:pt x="611" y="4769"/>
                    <a:pt x="611" y="4769"/>
                  </a:cubicBezTo>
                  <a:lnTo>
                    <a:pt x="1126" y="5592"/>
                  </a:lnTo>
                  <a:cubicBezTo>
                    <a:pt x="1202" y="5530"/>
                    <a:pt x="1287" y="5482"/>
                    <a:pt x="1382" y="5454"/>
                  </a:cubicBezTo>
                  <a:cubicBezTo>
                    <a:pt x="1445" y="5436"/>
                    <a:pt x="1509" y="5428"/>
                    <a:pt x="1573" y="5428"/>
                  </a:cubicBezTo>
                  <a:cubicBezTo>
                    <a:pt x="1995" y="5428"/>
                    <a:pt x="2420" y="5805"/>
                    <a:pt x="2578" y="6356"/>
                  </a:cubicBezTo>
                  <a:cubicBezTo>
                    <a:pt x="2614" y="6479"/>
                    <a:pt x="2633" y="6601"/>
                    <a:pt x="2638" y="6719"/>
                  </a:cubicBezTo>
                  <a:cubicBezTo>
                    <a:pt x="2925" y="6500"/>
                    <a:pt x="3447" y="6026"/>
                    <a:pt x="3673" y="5349"/>
                  </a:cubicBezTo>
                  <a:cubicBezTo>
                    <a:pt x="3992" y="4392"/>
                    <a:pt x="3295" y="3608"/>
                    <a:pt x="3295" y="3608"/>
                  </a:cubicBezTo>
                  <a:cubicBezTo>
                    <a:pt x="3295" y="3608"/>
                    <a:pt x="3631" y="3508"/>
                    <a:pt x="4171" y="3508"/>
                  </a:cubicBezTo>
                  <a:cubicBezTo>
                    <a:pt x="4500" y="3508"/>
                    <a:pt x="4905" y="3545"/>
                    <a:pt x="5356" y="3666"/>
                  </a:cubicBezTo>
                  <a:cubicBezTo>
                    <a:pt x="5896" y="3811"/>
                    <a:pt x="6364" y="3911"/>
                    <a:pt x="6773" y="3911"/>
                  </a:cubicBezTo>
                  <a:cubicBezTo>
                    <a:pt x="7265" y="3911"/>
                    <a:pt x="7671" y="3766"/>
                    <a:pt x="8012" y="3379"/>
                  </a:cubicBezTo>
                  <a:cubicBezTo>
                    <a:pt x="8636" y="2672"/>
                    <a:pt x="8724" y="328"/>
                    <a:pt x="5937" y="24"/>
                  </a:cubicBezTo>
                  <a:lnTo>
                    <a:pt x="5937" y="23"/>
                  </a:lnTo>
                  <a:cubicBezTo>
                    <a:pt x="5801" y="8"/>
                    <a:pt x="5668" y="1"/>
                    <a:pt x="5538" y="1"/>
                  </a:cubicBezTo>
                  <a:close/>
                </a:path>
              </a:pathLst>
            </a:custGeom>
            <a:solidFill>
              <a:srgbClr val="2411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4545899" y="2660661"/>
              <a:ext cx="63626" cy="58920"/>
            </a:xfrm>
            <a:custGeom>
              <a:avLst/>
              <a:gdLst/>
              <a:ahLst/>
              <a:cxnLst/>
              <a:rect l="l" t="t" r="r" b="b"/>
              <a:pathLst>
                <a:path w="1014" h="939" extrusionOk="0">
                  <a:moveTo>
                    <a:pt x="65" y="1"/>
                  </a:moveTo>
                  <a:cubicBezTo>
                    <a:pt x="50" y="1"/>
                    <a:pt x="34" y="7"/>
                    <a:pt x="22" y="20"/>
                  </a:cubicBezTo>
                  <a:cubicBezTo>
                    <a:pt x="0" y="43"/>
                    <a:pt x="1" y="80"/>
                    <a:pt x="25" y="101"/>
                  </a:cubicBezTo>
                  <a:lnTo>
                    <a:pt x="911" y="923"/>
                  </a:lnTo>
                  <a:cubicBezTo>
                    <a:pt x="922" y="934"/>
                    <a:pt x="936" y="938"/>
                    <a:pt x="950" y="938"/>
                  </a:cubicBezTo>
                  <a:cubicBezTo>
                    <a:pt x="965" y="938"/>
                    <a:pt x="981" y="931"/>
                    <a:pt x="993" y="919"/>
                  </a:cubicBezTo>
                  <a:cubicBezTo>
                    <a:pt x="1014" y="896"/>
                    <a:pt x="1013" y="859"/>
                    <a:pt x="989" y="837"/>
                  </a:cubicBezTo>
                  <a:lnTo>
                    <a:pt x="104" y="16"/>
                  </a:lnTo>
                  <a:cubicBezTo>
                    <a:pt x="93" y="6"/>
                    <a:pt x="79" y="1"/>
                    <a:pt x="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4553994" y="2689838"/>
              <a:ext cx="27923" cy="20456"/>
            </a:xfrm>
            <a:custGeom>
              <a:avLst/>
              <a:gdLst/>
              <a:ahLst/>
              <a:cxnLst/>
              <a:rect l="l" t="t" r="r" b="b"/>
              <a:pathLst>
                <a:path w="445" h="326" extrusionOk="0">
                  <a:moveTo>
                    <a:pt x="378" y="1"/>
                  </a:moveTo>
                  <a:cubicBezTo>
                    <a:pt x="367" y="1"/>
                    <a:pt x="356" y="4"/>
                    <a:pt x="346" y="10"/>
                  </a:cubicBezTo>
                  <a:lnTo>
                    <a:pt x="34" y="219"/>
                  </a:lnTo>
                  <a:cubicBezTo>
                    <a:pt x="7" y="237"/>
                    <a:pt x="0" y="273"/>
                    <a:pt x="18" y="299"/>
                  </a:cubicBezTo>
                  <a:cubicBezTo>
                    <a:pt x="29" y="316"/>
                    <a:pt x="47" y="325"/>
                    <a:pt x="66" y="325"/>
                  </a:cubicBezTo>
                  <a:lnTo>
                    <a:pt x="66" y="326"/>
                  </a:lnTo>
                  <a:cubicBezTo>
                    <a:pt x="78" y="326"/>
                    <a:pt x="89" y="323"/>
                    <a:pt x="99" y="316"/>
                  </a:cubicBezTo>
                  <a:lnTo>
                    <a:pt x="411" y="107"/>
                  </a:lnTo>
                  <a:cubicBezTo>
                    <a:pt x="438" y="89"/>
                    <a:pt x="444" y="54"/>
                    <a:pt x="427" y="26"/>
                  </a:cubicBezTo>
                  <a:cubicBezTo>
                    <a:pt x="416" y="9"/>
                    <a:pt x="39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683000" y="2889746"/>
              <a:ext cx="187301" cy="71532"/>
            </a:xfrm>
            <a:custGeom>
              <a:avLst/>
              <a:gdLst/>
              <a:ahLst/>
              <a:cxnLst/>
              <a:rect l="l" t="t" r="r" b="b"/>
              <a:pathLst>
                <a:path w="2985" h="1140" extrusionOk="0">
                  <a:moveTo>
                    <a:pt x="1" y="1"/>
                  </a:moveTo>
                  <a:cubicBezTo>
                    <a:pt x="1" y="1"/>
                    <a:pt x="541" y="1009"/>
                    <a:pt x="2984" y="1139"/>
                  </a:cubicBezTo>
                  <a:lnTo>
                    <a:pt x="2984" y="580"/>
                  </a:lnTo>
                  <a:cubicBezTo>
                    <a:pt x="2984" y="580"/>
                    <a:pt x="2922" y="582"/>
                    <a:pt x="2814" y="582"/>
                  </a:cubicBezTo>
                  <a:cubicBezTo>
                    <a:pt x="2281" y="582"/>
                    <a:pt x="643" y="537"/>
                    <a:pt x="1" y="1"/>
                  </a:cubicBezTo>
                  <a:close/>
                </a:path>
              </a:pathLst>
            </a:custGeom>
            <a:solidFill>
              <a:srgbClr val="9D5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5761103" y="3344716"/>
              <a:ext cx="274646" cy="152414"/>
            </a:xfrm>
            <a:custGeom>
              <a:avLst/>
              <a:gdLst/>
              <a:ahLst/>
              <a:cxnLst/>
              <a:rect l="l" t="t" r="r" b="b"/>
              <a:pathLst>
                <a:path w="4377" h="2429" extrusionOk="0">
                  <a:moveTo>
                    <a:pt x="67" y="0"/>
                  </a:moveTo>
                  <a:cubicBezTo>
                    <a:pt x="49" y="0"/>
                    <a:pt x="32" y="8"/>
                    <a:pt x="21" y="23"/>
                  </a:cubicBezTo>
                  <a:cubicBezTo>
                    <a:pt x="1" y="48"/>
                    <a:pt x="5" y="85"/>
                    <a:pt x="31" y="105"/>
                  </a:cubicBezTo>
                  <a:cubicBezTo>
                    <a:pt x="54" y="123"/>
                    <a:pt x="2399" y="1967"/>
                    <a:pt x="4298" y="2427"/>
                  </a:cubicBezTo>
                  <a:cubicBezTo>
                    <a:pt x="4303" y="2429"/>
                    <a:pt x="4308" y="2429"/>
                    <a:pt x="4312" y="2429"/>
                  </a:cubicBezTo>
                  <a:cubicBezTo>
                    <a:pt x="4339" y="2429"/>
                    <a:pt x="4362" y="2411"/>
                    <a:pt x="4369" y="2384"/>
                  </a:cubicBezTo>
                  <a:cubicBezTo>
                    <a:pt x="4377" y="2353"/>
                    <a:pt x="4357" y="2322"/>
                    <a:pt x="4326" y="2315"/>
                  </a:cubicBezTo>
                  <a:cubicBezTo>
                    <a:pt x="2451" y="1860"/>
                    <a:pt x="126" y="31"/>
                    <a:pt x="103" y="13"/>
                  </a:cubicBezTo>
                  <a:cubicBezTo>
                    <a:pt x="92" y="4"/>
                    <a:pt x="79" y="0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5293770" y="3727654"/>
              <a:ext cx="146578" cy="558578"/>
            </a:xfrm>
            <a:custGeom>
              <a:avLst/>
              <a:gdLst/>
              <a:ahLst/>
              <a:cxnLst/>
              <a:rect l="l" t="t" r="r" b="b"/>
              <a:pathLst>
                <a:path w="2336" h="8902" extrusionOk="0">
                  <a:moveTo>
                    <a:pt x="65" y="0"/>
                  </a:moveTo>
                  <a:cubicBezTo>
                    <a:pt x="61" y="0"/>
                    <a:pt x="56" y="1"/>
                    <a:pt x="52" y="2"/>
                  </a:cubicBezTo>
                  <a:cubicBezTo>
                    <a:pt x="21" y="10"/>
                    <a:pt x="1" y="42"/>
                    <a:pt x="10" y="73"/>
                  </a:cubicBezTo>
                  <a:lnTo>
                    <a:pt x="2215" y="8857"/>
                  </a:lnTo>
                  <a:cubicBezTo>
                    <a:pt x="2222" y="8884"/>
                    <a:pt x="2245" y="8902"/>
                    <a:pt x="2272" y="8902"/>
                  </a:cubicBezTo>
                  <a:cubicBezTo>
                    <a:pt x="2276" y="8902"/>
                    <a:pt x="2281" y="8902"/>
                    <a:pt x="2286" y="8901"/>
                  </a:cubicBezTo>
                  <a:cubicBezTo>
                    <a:pt x="2317" y="8892"/>
                    <a:pt x="2336" y="8861"/>
                    <a:pt x="2328" y="8830"/>
                  </a:cubicBezTo>
                  <a:lnTo>
                    <a:pt x="122" y="45"/>
                  </a:lnTo>
                  <a:cubicBezTo>
                    <a:pt x="115" y="18"/>
                    <a:pt x="91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5471467" y="3635355"/>
              <a:ext cx="107361" cy="279415"/>
            </a:xfrm>
            <a:custGeom>
              <a:avLst/>
              <a:gdLst/>
              <a:ahLst/>
              <a:cxnLst/>
              <a:rect l="l" t="t" r="r" b="b"/>
              <a:pathLst>
                <a:path w="1711" h="4453" extrusionOk="0">
                  <a:moveTo>
                    <a:pt x="1646" y="1"/>
                  </a:moveTo>
                  <a:cubicBezTo>
                    <a:pt x="1629" y="1"/>
                    <a:pt x="1612" y="8"/>
                    <a:pt x="1600" y="23"/>
                  </a:cubicBezTo>
                  <a:cubicBezTo>
                    <a:pt x="1584" y="43"/>
                    <a:pt x="1" y="2042"/>
                    <a:pt x="195" y="4398"/>
                  </a:cubicBezTo>
                  <a:cubicBezTo>
                    <a:pt x="197" y="4429"/>
                    <a:pt x="222" y="4452"/>
                    <a:pt x="252" y="4452"/>
                  </a:cubicBezTo>
                  <a:cubicBezTo>
                    <a:pt x="254" y="4452"/>
                    <a:pt x="255" y="4451"/>
                    <a:pt x="256" y="4451"/>
                  </a:cubicBezTo>
                  <a:cubicBezTo>
                    <a:pt x="289" y="4449"/>
                    <a:pt x="313" y="4421"/>
                    <a:pt x="311" y="4389"/>
                  </a:cubicBezTo>
                  <a:cubicBezTo>
                    <a:pt x="120" y="2079"/>
                    <a:pt x="1675" y="115"/>
                    <a:pt x="1691" y="95"/>
                  </a:cubicBezTo>
                  <a:cubicBezTo>
                    <a:pt x="1711" y="71"/>
                    <a:pt x="1707" y="34"/>
                    <a:pt x="1682" y="13"/>
                  </a:cubicBezTo>
                  <a:cubicBezTo>
                    <a:pt x="1671" y="5"/>
                    <a:pt x="1658" y="1"/>
                    <a:pt x="1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257079" y="3617660"/>
              <a:ext cx="454166" cy="571441"/>
            </a:xfrm>
            <a:custGeom>
              <a:avLst/>
              <a:gdLst/>
              <a:ahLst/>
              <a:cxnLst/>
              <a:rect l="l" t="t" r="r" b="b"/>
              <a:pathLst>
                <a:path w="7238" h="9107" extrusionOk="0">
                  <a:moveTo>
                    <a:pt x="7171" y="1"/>
                  </a:moveTo>
                  <a:cubicBezTo>
                    <a:pt x="7153" y="1"/>
                    <a:pt x="7136" y="9"/>
                    <a:pt x="7124" y="25"/>
                  </a:cubicBezTo>
                  <a:cubicBezTo>
                    <a:pt x="7110" y="45"/>
                    <a:pt x="5678" y="2065"/>
                    <a:pt x="3085" y="4010"/>
                  </a:cubicBezTo>
                  <a:cubicBezTo>
                    <a:pt x="464" y="5976"/>
                    <a:pt x="9" y="9010"/>
                    <a:pt x="5" y="9041"/>
                  </a:cubicBezTo>
                  <a:cubicBezTo>
                    <a:pt x="0" y="9072"/>
                    <a:pt x="23" y="9102"/>
                    <a:pt x="54" y="9106"/>
                  </a:cubicBezTo>
                  <a:lnTo>
                    <a:pt x="62" y="9106"/>
                  </a:lnTo>
                  <a:cubicBezTo>
                    <a:pt x="90" y="9106"/>
                    <a:pt x="115" y="9085"/>
                    <a:pt x="120" y="9057"/>
                  </a:cubicBezTo>
                  <a:cubicBezTo>
                    <a:pt x="123" y="9027"/>
                    <a:pt x="573" y="6039"/>
                    <a:pt x="3154" y="4102"/>
                  </a:cubicBezTo>
                  <a:cubicBezTo>
                    <a:pt x="5763" y="2147"/>
                    <a:pt x="7205" y="113"/>
                    <a:pt x="7219" y="92"/>
                  </a:cubicBezTo>
                  <a:cubicBezTo>
                    <a:pt x="7238" y="66"/>
                    <a:pt x="7231" y="30"/>
                    <a:pt x="7205" y="11"/>
                  </a:cubicBezTo>
                  <a:cubicBezTo>
                    <a:pt x="7194" y="4"/>
                    <a:pt x="7183" y="1"/>
                    <a:pt x="71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460879" y="4133368"/>
              <a:ext cx="336389" cy="454041"/>
            </a:xfrm>
            <a:custGeom>
              <a:avLst/>
              <a:gdLst/>
              <a:ahLst/>
              <a:cxnLst/>
              <a:rect l="l" t="t" r="r" b="b"/>
              <a:pathLst>
                <a:path w="5361" h="7236" extrusionOk="0">
                  <a:moveTo>
                    <a:pt x="5293" y="0"/>
                  </a:moveTo>
                  <a:cubicBezTo>
                    <a:pt x="5272" y="0"/>
                    <a:pt x="5252" y="11"/>
                    <a:pt x="5242" y="31"/>
                  </a:cubicBezTo>
                  <a:cubicBezTo>
                    <a:pt x="3048" y="4261"/>
                    <a:pt x="56" y="7106"/>
                    <a:pt x="26" y="7135"/>
                  </a:cubicBezTo>
                  <a:cubicBezTo>
                    <a:pt x="2" y="7157"/>
                    <a:pt x="0" y="7193"/>
                    <a:pt x="23" y="7217"/>
                  </a:cubicBezTo>
                  <a:cubicBezTo>
                    <a:pt x="35" y="7229"/>
                    <a:pt x="50" y="7235"/>
                    <a:pt x="65" y="7235"/>
                  </a:cubicBezTo>
                  <a:cubicBezTo>
                    <a:pt x="79" y="7235"/>
                    <a:pt x="93" y="7230"/>
                    <a:pt x="104" y="7219"/>
                  </a:cubicBezTo>
                  <a:cubicBezTo>
                    <a:pt x="135" y="7191"/>
                    <a:pt x="3142" y="4331"/>
                    <a:pt x="5345" y="85"/>
                  </a:cubicBezTo>
                  <a:cubicBezTo>
                    <a:pt x="5360" y="56"/>
                    <a:pt x="5349" y="21"/>
                    <a:pt x="5320" y="7"/>
                  </a:cubicBezTo>
                  <a:cubicBezTo>
                    <a:pt x="5312" y="2"/>
                    <a:pt x="5302" y="0"/>
                    <a:pt x="5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366383" y="3710650"/>
              <a:ext cx="31311" cy="217797"/>
            </a:xfrm>
            <a:custGeom>
              <a:avLst/>
              <a:gdLst/>
              <a:ahLst/>
              <a:cxnLst/>
              <a:rect l="l" t="t" r="r" b="b"/>
              <a:pathLst>
                <a:path w="499" h="3471" extrusionOk="0">
                  <a:moveTo>
                    <a:pt x="62" y="0"/>
                  </a:moveTo>
                  <a:cubicBezTo>
                    <a:pt x="60" y="0"/>
                    <a:pt x="58" y="0"/>
                    <a:pt x="56" y="1"/>
                  </a:cubicBezTo>
                  <a:cubicBezTo>
                    <a:pt x="24" y="5"/>
                    <a:pt x="0" y="34"/>
                    <a:pt x="4" y="65"/>
                  </a:cubicBezTo>
                  <a:lnTo>
                    <a:pt x="380" y="3419"/>
                  </a:lnTo>
                  <a:cubicBezTo>
                    <a:pt x="383" y="3449"/>
                    <a:pt x="408" y="3470"/>
                    <a:pt x="437" y="3470"/>
                  </a:cubicBezTo>
                  <a:lnTo>
                    <a:pt x="444" y="3470"/>
                  </a:lnTo>
                  <a:cubicBezTo>
                    <a:pt x="475" y="3467"/>
                    <a:pt x="498" y="3438"/>
                    <a:pt x="495" y="3406"/>
                  </a:cubicBezTo>
                  <a:lnTo>
                    <a:pt x="120" y="53"/>
                  </a:lnTo>
                  <a:cubicBezTo>
                    <a:pt x="116" y="23"/>
                    <a:pt x="91" y="0"/>
                    <a:pt x="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660662" y="3670681"/>
              <a:ext cx="262473" cy="227209"/>
            </a:xfrm>
            <a:custGeom>
              <a:avLst/>
              <a:gdLst/>
              <a:ahLst/>
              <a:cxnLst/>
              <a:rect l="l" t="t" r="r" b="b"/>
              <a:pathLst>
                <a:path w="4183" h="3621" extrusionOk="0">
                  <a:moveTo>
                    <a:pt x="65" y="0"/>
                  </a:moveTo>
                  <a:cubicBezTo>
                    <a:pt x="53" y="0"/>
                    <a:pt x="41" y="4"/>
                    <a:pt x="30" y="12"/>
                  </a:cubicBezTo>
                  <a:cubicBezTo>
                    <a:pt x="5" y="32"/>
                    <a:pt x="0" y="69"/>
                    <a:pt x="19" y="94"/>
                  </a:cubicBezTo>
                  <a:cubicBezTo>
                    <a:pt x="39" y="120"/>
                    <a:pt x="2012" y="2693"/>
                    <a:pt x="4093" y="3615"/>
                  </a:cubicBezTo>
                  <a:cubicBezTo>
                    <a:pt x="4101" y="3618"/>
                    <a:pt x="4108" y="3620"/>
                    <a:pt x="4117" y="3620"/>
                  </a:cubicBezTo>
                  <a:cubicBezTo>
                    <a:pt x="4139" y="3620"/>
                    <a:pt x="4160" y="3607"/>
                    <a:pt x="4170" y="3585"/>
                  </a:cubicBezTo>
                  <a:cubicBezTo>
                    <a:pt x="4182" y="3556"/>
                    <a:pt x="4169" y="3522"/>
                    <a:pt x="4140" y="3508"/>
                  </a:cubicBezTo>
                  <a:cubicBezTo>
                    <a:pt x="2086" y="2599"/>
                    <a:pt x="131" y="49"/>
                    <a:pt x="112" y="23"/>
                  </a:cubicBezTo>
                  <a:cubicBezTo>
                    <a:pt x="100" y="8"/>
                    <a:pt x="83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5010597" y="3317108"/>
              <a:ext cx="65948" cy="29052"/>
            </a:xfrm>
            <a:custGeom>
              <a:avLst/>
              <a:gdLst/>
              <a:ahLst/>
              <a:cxnLst/>
              <a:rect l="l" t="t" r="r" b="b"/>
              <a:pathLst>
                <a:path w="1051" h="463" extrusionOk="0">
                  <a:moveTo>
                    <a:pt x="985" y="0"/>
                  </a:moveTo>
                  <a:cubicBezTo>
                    <a:pt x="978" y="0"/>
                    <a:pt x="971" y="2"/>
                    <a:pt x="964" y="4"/>
                  </a:cubicBezTo>
                  <a:lnTo>
                    <a:pt x="46" y="351"/>
                  </a:lnTo>
                  <a:cubicBezTo>
                    <a:pt x="16" y="362"/>
                    <a:pt x="1" y="395"/>
                    <a:pt x="12" y="425"/>
                  </a:cubicBezTo>
                  <a:cubicBezTo>
                    <a:pt x="21" y="448"/>
                    <a:pt x="43" y="463"/>
                    <a:pt x="66" y="463"/>
                  </a:cubicBezTo>
                  <a:cubicBezTo>
                    <a:pt x="74" y="463"/>
                    <a:pt x="81" y="462"/>
                    <a:pt x="87" y="459"/>
                  </a:cubicBezTo>
                  <a:lnTo>
                    <a:pt x="1005" y="113"/>
                  </a:lnTo>
                  <a:cubicBezTo>
                    <a:pt x="1035" y="101"/>
                    <a:pt x="1050" y="68"/>
                    <a:pt x="1039" y="38"/>
                  </a:cubicBezTo>
                  <a:cubicBezTo>
                    <a:pt x="1030" y="15"/>
                    <a:pt x="1008" y="0"/>
                    <a:pt x="9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5059413" y="3380418"/>
              <a:ext cx="82325" cy="33821"/>
            </a:xfrm>
            <a:custGeom>
              <a:avLst/>
              <a:gdLst/>
              <a:ahLst/>
              <a:cxnLst/>
              <a:rect l="l" t="t" r="r" b="b"/>
              <a:pathLst>
                <a:path w="1312" h="539" extrusionOk="0">
                  <a:moveTo>
                    <a:pt x="1246" y="0"/>
                  </a:moveTo>
                  <a:cubicBezTo>
                    <a:pt x="1240" y="0"/>
                    <a:pt x="1233" y="1"/>
                    <a:pt x="1227" y="4"/>
                  </a:cubicBezTo>
                  <a:lnTo>
                    <a:pt x="46" y="426"/>
                  </a:lnTo>
                  <a:cubicBezTo>
                    <a:pt x="16" y="436"/>
                    <a:pt x="1" y="470"/>
                    <a:pt x="11" y="501"/>
                  </a:cubicBezTo>
                  <a:cubicBezTo>
                    <a:pt x="20" y="524"/>
                    <a:pt x="42" y="538"/>
                    <a:pt x="66" y="538"/>
                  </a:cubicBezTo>
                  <a:cubicBezTo>
                    <a:pt x="72" y="538"/>
                    <a:pt x="78" y="537"/>
                    <a:pt x="85" y="535"/>
                  </a:cubicBezTo>
                  <a:lnTo>
                    <a:pt x="1266" y="113"/>
                  </a:lnTo>
                  <a:cubicBezTo>
                    <a:pt x="1296" y="102"/>
                    <a:pt x="1311" y="69"/>
                    <a:pt x="1301" y="39"/>
                  </a:cubicBezTo>
                  <a:cubicBezTo>
                    <a:pt x="1293" y="15"/>
                    <a:pt x="1270" y="0"/>
                    <a:pt x="1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5055084" y="3456404"/>
              <a:ext cx="80505" cy="25224"/>
            </a:xfrm>
            <a:custGeom>
              <a:avLst/>
              <a:gdLst/>
              <a:ahLst/>
              <a:cxnLst/>
              <a:rect l="l" t="t" r="r" b="b"/>
              <a:pathLst>
                <a:path w="1283" h="402" extrusionOk="0">
                  <a:moveTo>
                    <a:pt x="1219" y="0"/>
                  </a:moveTo>
                  <a:cubicBezTo>
                    <a:pt x="1214" y="0"/>
                    <a:pt x="1209" y="1"/>
                    <a:pt x="1204" y="2"/>
                  </a:cubicBezTo>
                  <a:lnTo>
                    <a:pt x="50" y="288"/>
                  </a:lnTo>
                  <a:cubicBezTo>
                    <a:pt x="19" y="295"/>
                    <a:pt x="0" y="326"/>
                    <a:pt x="8" y="357"/>
                  </a:cubicBezTo>
                  <a:cubicBezTo>
                    <a:pt x="15" y="384"/>
                    <a:pt x="38" y="402"/>
                    <a:pt x="64" y="402"/>
                  </a:cubicBezTo>
                  <a:cubicBezTo>
                    <a:pt x="69" y="402"/>
                    <a:pt x="73" y="402"/>
                    <a:pt x="78" y="401"/>
                  </a:cubicBezTo>
                  <a:lnTo>
                    <a:pt x="1233" y="115"/>
                  </a:lnTo>
                  <a:cubicBezTo>
                    <a:pt x="1264" y="107"/>
                    <a:pt x="1283" y="76"/>
                    <a:pt x="1275" y="45"/>
                  </a:cubicBezTo>
                  <a:cubicBezTo>
                    <a:pt x="1268" y="18"/>
                    <a:pt x="1245" y="0"/>
                    <a:pt x="1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5050315" y="3522851"/>
              <a:ext cx="58983" cy="25538"/>
            </a:xfrm>
            <a:custGeom>
              <a:avLst/>
              <a:gdLst/>
              <a:ahLst/>
              <a:cxnLst/>
              <a:rect l="l" t="t" r="r" b="b"/>
              <a:pathLst>
                <a:path w="940" h="407" extrusionOk="0">
                  <a:moveTo>
                    <a:pt x="874" y="1"/>
                  </a:moveTo>
                  <a:cubicBezTo>
                    <a:pt x="867" y="1"/>
                    <a:pt x="861" y="2"/>
                    <a:pt x="854" y="5"/>
                  </a:cubicBezTo>
                  <a:lnTo>
                    <a:pt x="47" y="293"/>
                  </a:lnTo>
                  <a:cubicBezTo>
                    <a:pt x="16" y="304"/>
                    <a:pt x="1" y="338"/>
                    <a:pt x="12" y="368"/>
                  </a:cubicBezTo>
                  <a:cubicBezTo>
                    <a:pt x="21" y="392"/>
                    <a:pt x="43" y="406"/>
                    <a:pt x="66" y="406"/>
                  </a:cubicBezTo>
                  <a:cubicBezTo>
                    <a:pt x="73" y="406"/>
                    <a:pt x="80" y="405"/>
                    <a:pt x="86" y="403"/>
                  </a:cubicBezTo>
                  <a:lnTo>
                    <a:pt x="893" y="114"/>
                  </a:lnTo>
                  <a:cubicBezTo>
                    <a:pt x="924" y="103"/>
                    <a:pt x="939" y="70"/>
                    <a:pt x="928" y="40"/>
                  </a:cubicBezTo>
                  <a:cubicBezTo>
                    <a:pt x="920" y="16"/>
                    <a:pt x="897" y="1"/>
                    <a:pt x="8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5050692" y="3393156"/>
              <a:ext cx="16628" cy="173058"/>
            </a:xfrm>
            <a:custGeom>
              <a:avLst/>
              <a:gdLst/>
              <a:ahLst/>
              <a:cxnLst/>
              <a:rect l="l" t="t" r="r" b="b"/>
              <a:pathLst>
                <a:path w="265" h="2758" extrusionOk="0">
                  <a:moveTo>
                    <a:pt x="202" y="0"/>
                  </a:moveTo>
                  <a:cubicBezTo>
                    <a:pt x="172" y="0"/>
                    <a:pt x="149" y="25"/>
                    <a:pt x="147" y="55"/>
                  </a:cubicBezTo>
                  <a:lnTo>
                    <a:pt x="3" y="2697"/>
                  </a:lnTo>
                  <a:cubicBezTo>
                    <a:pt x="0" y="2729"/>
                    <a:pt x="25" y="2757"/>
                    <a:pt x="57" y="2758"/>
                  </a:cubicBezTo>
                  <a:lnTo>
                    <a:pt x="60" y="2758"/>
                  </a:lnTo>
                  <a:cubicBezTo>
                    <a:pt x="91" y="2758"/>
                    <a:pt x="117" y="2734"/>
                    <a:pt x="119" y="2703"/>
                  </a:cubicBezTo>
                  <a:lnTo>
                    <a:pt x="263" y="62"/>
                  </a:lnTo>
                  <a:cubicBezTo>
                    <a:pt x="265" y="30"/>
                    <a:pt x="241" y="2"/>
                    <a:pt x="209" y="1"/>
                  </a:cubicBezTo>
                  <a:cubicBezTo>
                    <a:pt x="206" y="1"/>
                    <a:pt x="204" y="0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6045405" y="3098690"/>
              <a:ext cx="26354" cy="70465"/>
            </a:xfrm>
            <a:custGeom>
              <a:avLst/>
              <a:gdLst/>
              <a:ahLst/>
              <a:cxnLst/>
              <a:rect l="l" t="t" r="r" b="b"/>
              <a:pathLst>
                <a:path w="420" h="1123" extrusionOk="0">
                  <a:moveTo>
                    <a:pt x="355" y="0"/>
                  </a:moveTo>
                  <a:cubicBezTo>
                    <a:pt x="330" y="0"/>
                    <a:pt x="307" y="17"/>
                    <a:pt x="299" y="43"/>
                  </a:cubicBezTo>
                  <a:lnTo>
                    <a:pt x="9" y="1049"/>
                  </a:lnTo>
                  <a:cubicBezTo>
                    <a:pt x="0" y="1080"/>
                    <a:pt x="18" y="1112"/>
                    <a:pt x="49" y="1121"/>
                  </a:cubicBezTo>
                  <a:cubicBezTo>
                    <a:pt x="54" y="1123"/>
                    <a:pt x="59" y="1123"/>
                    <a:pt x="65" y="1123"/>
                  </a:cubicBezTo>
                  <a:cubicBezTo>
                    <a:pt x="90" y="1123"/>
                    <a:pt x="113" y="1107"/>
                    <a:pt x="121" y="1082"/>
                  </a:cubicBezTo>
                  <a:lnTo>
                    <a:pt x="411" y="75"/>
                  </a:lnTo>
                  <a:cubicBezTo>
                    <a:pt x="420" y="44"/>
                    <a:pt x="402" y="12"/>
                    <a:pt x="371" y="3"/>
                  </a:cubicBezTo>
                  <a:cubicBezTo>
                    <a:pt x="366" y="1"/>
                    <a:pt x="360" y="0"/>
                    <a:pt x="3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4870610" y="2602119"/>
              <a:ext cx="74732" cy="168791"/>
            </a:xfrm>
            <a:custGeom>
              <a:avLst/>
              <a:gdLst/>
              <a:ahLst/>
              <a:cxnLst/>
              <a:rect l="l" t="t" r="r" b="b"/>
              <a:pathLst>
                <a:path w="1191" h="2690" extrusionOk="0">
                  <a:moveTo>
                    <a:pt x="261" y="0"/>
                  </a:moveTo>
                  <a:cubicBezTo>
                    <a:pt x="259" y="0"/>
                    <a:pt x="256" y="1"/>
                    <a:pt x="254" y="1"/>
                  </a:cubicBezTo>
                  <a:cubicBezTo>
                    <a:pt x="223" y="5"/>
                    <a:pt x="200" y="34"/>
                    <a:pt x="205" y="66"/>
                  </a:cubicBezTo>
                  <a:cubicBezTo>
                    <a:pt x="208" y="93"/>
                    <a:pt x="293" y="738"/>
                    <a:pt x="525" y="1244"/>
                  </a:cubicBezTo>
                  <a:cubicBezTo>
                    <a:pt x="605" y="1415"/>
                    <a:pt x="700" y="1555"/>
                    <a:pt x="783" y="1677"/>
                  </a:cubicBezTo>
                  <a:cubicBezTo>
                    <a:pt x="960" y="1936"/>
                    <a:pt x="1047" y="2081"/>
                    <a:pt x="929" y="2273"/>
                  </a:cubicBezTo>
                  <a:cubicBezTo>
                    <a:pt x="757" y="2556"/>
                    <a:pt x="201" y="2574"/>
                    <a:pt x="84" y="2574"/>
                  </a:cubicBezTo>
                  <a:cubicBezTo>
                    <a:pt x="70" y="2574"/>
                    <a:pt x="62" y="2574"/>
                    <a:pt x="62" y="2574"/>
                  </a:cubicBezTo>
                  <a:cubicBezTo>
                    <a:pt x="24" y="2574"/>
                    <a:pt x="3" y="2598"/>
                    <a:pt x="2" y="2630"/>
                  </a:cubicBezTo>
                  <a:cubicBezTo>
                    <a:pt x="1" y="2662"/>
                    <a:pt x="26" y="2689"/>
                    <a:pt x="58" y="2690"/>
                  </a:cubicBezTo>
                  <a:lnTo>
                    <a:pt x="84" y="2690"/>
                  </a:lnTo>
                  <a:cubicBezTo>
                    <a:pt x="218" y="2690"/>
                    <a:pt x="822" y="2671"/>
                    <a:pt x="1029" y="2334"/>
                  </a:cubicBezTo>
                  <a:cubicBezTo>
                    <a:pt x="1191" y="2068"/>
                    <a:pt x="1047" y="1857"/>
                    <a:pt x="880" y="1612"/>
                  </a:cubicBezTo>
                  <a:cubicBezTo>
                    <a:pt x="799" y="1493"/>
                    <a:pt x="706" y="1358"/>
                    <a:pt x="632" y="1195"/>
                  </a:cubicBezTo>
                  <a:cubicBezTo>
                    <a:pt x="406" y="706"/>
                    <a:pt x="321" y="57"/>
                    <a:pt x="320" y="51"/>
                  </a:cubicBezTo>
                  <a:cubicBezTo>
                    <a:pt x="315" y="22"/>
                    <a:pt x="290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4776617" y="2775737"/>
              <a:ext cx="102153" cy="57288"/>
            </a:xfrm>
            <a:custGeom>
              <a:avLst/>
              <a:gdLst/>
              <a:ahLst/>
              <a:cxnLst/>
              <a:rect l="l" t="t" r="r" b="b"/>
              <a:pathLst>
                <a:path w="1628" h="913" extrusionOk="0">
                  <a:moveTo>
                    <a:pt x="161" y="0"/>
                  </a:moveTo>
                  <a:cubicBezTo>
                    <a:pt x="161" y="0"/>
                    <a:pt x="0" y="775"/>
                    <a:pt x="626" y="890"/>
                  </a:cubicBezTo>
                  <a:cubicBezTo>
                    <a:pt x="709" y="906"/>
                    <a:pt x="785" y="913"/>
                    <a:pt x="855" y="913"/>
                  </a:cubicBezTo>
                  <a:cubicBezTo>
                    <a:pt x="1498" y="913"/>
                    <a:pt x="1627" y="329"/>
                    <a:pt x="1627" y="32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798201" y="2615484"/>
              <a:ext cx="21962" cy="27985"/>
            </a:xfrm>
            <a:custGeom>
              <a:avLst/>
              <a:gdLst/>
              <a:ahLst/>
              <a:cxnLst/>
              <a:rect l="l" t="t" r="r" b="b"/>
              <a:pathLst>
                <a:path w="350" h="446" extrusionOk="0">
                  <a:moveTo>
                    <a:pt x="175" y="0"/>
                  </a:moveTo>
                  <a:cubicBezTo>
                    <a:pt x="79" y="0"/>
                    <a:pt x="1" y="100"/>
                    <a:pt x="1" y="223"/>
                  </a:cubicBezTo>
                  <a:cubicBezTo>
                    <a:pt x="1" y="346"/>
                    <a:pt x="79" y="445"/>
                    <a:pt x="175" y="445"/>
                  </a:cubicBezTo>
                  <a:cubicBezTo>
                    <a:pt x="271" y="445"/>
                    <a:pt x="349" y="346"/>
                    <a:pt x="349" y="223"/>
                  </a:cubicBezTo>
                  <a:cubicBezTo>
                    <a:pt x="349" y="100"/>
                    <a:pt x="271" y="0"/>
                    <a:pt x="1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4914093" y="2610339"/>
              <a:ext cx="21962" cy="27985"/>
            </a:xfrm>
            <a:custGeom>
              <a:avLst/>
              <a:gdLst/>
              <a:ahLst/>
              <a:cxnLst/>
              <a:rect l="l" t="t" r="r" b="b"/>
              <a:pathLst>
                <a:path w="350" h="446" extrusionOk="0">
                  <a:moveTo>
                    <a:pt x="174" y="0"/>
                  </a:moveTo>
                  <a:cubicBezTo>
                    <a:pt x="78" y="0"/>
                    <a:pt x="1" y="100"/>
                    <a:pt x="1" y="223"/>
                  </a:cubicBezTo>
                  <a:cubicBezTo>
                    <a:pt x="1" y="346"/>
                    <a:pt x="78" y="445"/>
                    <a:pt x="174" y="445"/>
                  </a:cubicBezTo>
                  <a:cubicBezTo>
                    <a:pt x="271" y="445"/>
                    <a:pt x="349" y="346"/>
                    <a:pt x="349" y="223"/>
                  </a:cubicBezTo>
                  <a:cubicBezTo>
                    <a:pt x="349" y="100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744240" y="2558072"/>
              <a:ext cx="85086" cy="33256"/>
            </a:xfrm>
            <a:custGeom>
              <a:avLst/>
              <a:gdLst/>
              <a:ahLst/>
              <a:cxnLst/>
              <a:rect l="l" t="t" r="r" b="b"/>
              <a:pathLst>
                <a:path w="1356" h="530" extrusionOk="0">
                  <a:moveTo>
                    <a:pt x="858" y="1"/>
                  </a:moveTo>
                  <a:cubicBezTo>
                    <a:pt x="768" y="1"/>
                    <a:pt x="679" y="14"/>
                    <a:pt x="595" y="38"/>
                  </a:cubicBezTo>
                  <a:cubicBezTo>
                    <a:pt x="472" y="73"/>
                    <a:pt x="357" y="127"/>
                    <a:pt x="255" y="205"/>
                  </a:cubicBezTo>
                  <a:cubicBezTo>
                    <a:pt x="153" y="281"/>
                    <a:pt x="62" y="376"/>
                    <a:pt x="4" y="509"/>
                  </a:cubicBezTo>
                  <a:lnTo>
                    <a:pt x="5" y="509"/>
                  </a:lnTo>
                  <a:lnTo>
                    <a:pt x="2" y="515"/>
                  </a:lnTo>
                  <a:cubicBezTo>
                    <a:pt x="1" y="518"/>
                    <a:pt x="1" y="521"/>
                    <a:pt x="3" y="525"/>
                  </a:cubicBezTo>
                  <a:cubicBezTo>
                    <a:pt x="4" y="528"/>
                    <a:pt x="8" y="530"/>
                    <a:pt x="12" y="530"/>
                  </a:cubicBezTo>
                  <a:cubicBezTo>
                    <a:pt x="14" y="530"/>
                    <a:pt x="16" y="529"/>
                    <a:pt x="17" y="528"/>
                  </a:cubicBezTo>
                  <a:cubicBezTo>
                    <a:pt x="118" y="471"/>
                    <a:pt x="223" y="421"/>
                    <a:pt x="329" y="375"/>
                  </a:cubicBezTo>
                  <a:cubicBezTo>
                    <a:pt x="436" y="330"/>
                    <a:pt x="546" y="292"/>
                    <a:pt x="657" y="262"/>
                  </a:cubicBezTo>
                  <a:cubicBezTo>
                    <a:pt x="769" y="228"/>
                    <a:pt x="883" y="206"/>
                    <a:pt x="997" y="193"/>
                  </a:cubicBezTo>
                  <a:cubicBezTo>
                    <a:pt x="1068" y="184"/>
                    <a:pt x="1139" y="180"/>
                    <a:pt x="1210" y="180"/>
                  </a:cubicBezTo>
                  <a:cubicBezTo>
                    <a:pt x="1254" y="180"/>
                    <a:pt x="1299" y="182"/>
                    <a:pt x="1343" y="184"/>
                  </a:cubicBezTo>
                  <a:cubicBezTo>
                    <a:pt x="1346" y="184"/>
                    <a:pt x="1350" y="183"/>
                    <a:pt x="1352" y="180"/>
                  </a:cubicBezTo>
                  <a:cubicBezTo>
                    <a:pt x="1355" y="176"/>
                    <a:pt x="1355" y="168"/>
                    <a:pt x="1351" y="165"/>
                  </a:cubicBezTo>
                  <a:lnTo>
                    <a:pt x="1346" y="161"/>
                  </a:lnTo>
                  <a:cubicBezTo>
                    <a:pt x="1238" y="70"/>
                    <a:pt x="1107" y="22"/>
                    <a:pt x="978" y="9"/>
                  </a:cubicBezTo>
                  <a:cubicBezTo>
                    <a:pt x="938" y="3"/>
                    <a:pt x="898" y="1"/>
                    <a:pt x="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893764" y="2557570"/>
              <a:ext cx="60489" cy="22589"/>
            </a:xfrm>
            <a:custGeom>
              <a:avLst/>
              <a:gdLst/>
              <a:ahLst/>
              <a:cxnLst/>
              <a:rect l="l" t="t" r="r" b="b"/>
              <a:pathLst>
                <a:path w="964" h="360" extrusionOk="0">
                  <a:moveTo>
                    <a:pt x="451" y="1"/>
                  </a:moveTo>
                  <a:cubicBezTo>
                    <a:pt x="379" y="1"/>
                    <a:pt x="309" y="13"/>
                    <a:pt x="242" y="41"/>
                  </a:cubicBezTo>
                  <a:cubicBezTo>
                    <a:pt x="155" y="74"/>
                    <a:pt x="71" y="128"/>
                    <a:pt x="7" y="225"/>
                  </a:cubicBezTo>
                  <a:lnTo>
                    <a:pt x="2" y="232"/>
                  </a:lnTo>
                  <a:cubicBezTo>
                    <a:pt x="0" y="234"/>
                    <a:pt x="0" y="236"/>
                    <a:pt x="0" y="239"/>
                  </a:cubicBezTo>
                  <a:cubicBezTo>
                    <a:pt x="1" y="244"/>
                    <a:pt x="5" y="247"/>
                    <a:pt x="9" y="247"/>
                  </a:cubicBezTo>
                  <a:cubicBezTo>
                    <a:pt x="10" y="247"/>
                    <a:pt x="11" y="247"/>
                    <a:pt x="11" y="247"/>
                  </a:cubicBezTo>
                  <a:cubicBezTo>
                    <a:pt x="91" y="236"/>
                    <a:pt x="171" y="229"/>
                    <a:pt x="251" y="226"/>
                  </a:cubicBezTo>
                  <a:cubicBezTo>
                    <a:pt x="271" y="225"/>
                    <a:pt x="291" y="225"/>
                    <a:pt x="312" y="225"/>
                  </a:cubicBezTo>
                  <a:cubicBezTo>
                    <a:pt x="371" y="225"/>
                    <a:pt x="431" y="228"/>
                    <a:pt x="490" y="235"/>
                  </a:cubicBezTo>
                  <a:cubicBezTo>
                    <a:pt x="569" y="240"/>
                    <a:pt x="648" y="255"/>
                    <a:pt x="725" y="275"/>
                  </a:cubicBezTo>
                  <a:cubicBezTo>
                    <a:pt x="802" y="295"/>
                    <a:pt x="876" y="326"/>
                    <a:pt x="949" y="359"/>
                  </a:cubicBezTo>
                  <a:cubicBezTo>
                    <a:pt x="950" y="359"/>
                    <a:pt x="951" y="360"/>
                    <a:pt x="952" y="360"/>
                  </a:cubicBezTo>
                  <a:cubicBezTo>
                    <a:pt x="953" y="360"/>
                    <a:pt x="954" y="359"/>
                    <a:pt x="955" y="359"/>
                  </a:cubicBezTo>
                  <a:cubicBezTo>
                    <a:pt x="961" y="358"/>
                    <a:pt x="963" y="352"/>
                    <a:pt x="962" y="347"/>
                  </a:cubicBezTo>
                  <a:lnTo>
                    <a:pt x="960" y="339"/>
                  </a:lnTo>
                  <a:cubicBezTo>
                    <a:pt x="928" y="229"/>
                    <a:pt x="857" y="150"/>
                    <a:pt x="776" y="98"/>
                  </a:cubicBezTo>
                  <a:cubicBezTo>
                    <a:pt x="697" y="42"/>
                    <a:pt x="604" y="11"/>
                    <a:pt x="513" y="4"/>
                  </a:cubicBezTo>
                  <a:cubicBezTo>
                    <a:pt x="492" y="2"/>
                    <a:pt x="471" y="1"/>
                    <a:pt x="4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" name="Google Shape;390;p30"/>
            <p:cNvGrpSpPr/>
            <p:nvPr/>
          </p:nvGrpSpPr>
          <p:grpSpPr>
            <a:xfrm>
              <a:off x="6281400" y="2331564"/>
              <a:ext cx="1507674" cy="2252997"/>
              <a:chOff x="4082575" y="-2012850"/>
              <a:chExt cx="1507674" cy="2252997"/>
            </a:xfrm>
          </p:grpSpPr>
          <p:sp>
            <p:nvSpPr>
              <p:cNvPr id="391" name="Google Shape;391;p30"/>
              <p:cNvSpPr/>
              <p:nvPr/>
            </p:nvSpPr>
            <p:spPr>
              <a:xfrm>
                <a:off x="4399254" y="-2012850"/>
                <a:ext cx="1169097" cy="936121"/>
              </a:xfrm>
              <a:custGeom>
                <a:avLst/>
                <a:gdLst/>
                <a:ahLst/>
                <a:cxnLst/>
                <a:rect l="l" t="t" r="r" b="b"/>
                <a:pathLst>
                  <a:path w="18577" h="14875" extrusionOk="0">
                    <a:moveTo>
                      <a:pt x="4446" y="1"/>
                    </a:moveTo>
                    <a:cubicBezTo>
                      <a:pt x="4285" y="1"/>
                      <a:pt x="4100" y="24"/>
                      <a:pt x="3889" y="79"/>
                    </a:cubicBezTo>
                    <a:cubicBezTo>
                      <a:pt x="2477" y="446"/>
                      <a:pt x="1954" y="4530"/>
                      <a:pt x="5380" y="4936"/>
                    </a:cubicBezTo>
                    <a:lnTo>
                      <a:pt x="7004" y="4936"/>
                    </a:lnTo>
                    <a:lnTo>
                      <a:pt x="6927" y="3783"/>
                    </a:lnTo>
                    <a:lnTo>
                      <a:pt x="6927" y="3783"/>
                    </a:lnTo>
                    <a:cubicBezTo>
                      <a:pt x="7907" y="4748"/>
                      <a:pt x="9036" y="5245"/>
                      <a:pt x="9036" y="5245"/>
                    </a:cubicBezTo>
                    <a:cubicBezTo>
                      <a:pt x="8997" y="6213"/>
                      <a:pt x="9946" y="6968"/>
                      <a:pt x="9946" y="6968"/>
                    </a:cubicBezTo>
                    <a:cubicBezTo>
                      <a:pt x="9946" y="6968"/>
                      <a:pt x="5688" y="7297"/>
                      <a:pt x="4625" y="7432"/>
                    </a:cubicBezTo>
                    <a:cubicBezTo>
                      <a:pt x="3560" y="7568"/>
                      <a:pt x="1161" y="7935"/>
                      <a:pt x="580" y="10586"/>
                    </a:cubicBezTo>
                    <a:cubicBezTo>
                      <a:pt x="0" y="13237"/>
                      <a:pt x="2709" y="14321"/>
                      <a:pt x="2709" y="14321"/>
                    </a:cubicBezTo>
                    <a:lnTo>
                      <a:pt x="8379" y="14611"/>
                    </a:lnTo>
                    <a:cubicBezTo>
                      <a:pt x="8379" y="14611"/>
                      <a:pt x="10320" y="14875"/>
                      <a:pt x="12425" y="14875"/>
                    </a:cubicBezTo>
                    <a:cubicBezTo>
                      <a:pt x="14622" y="14875"/>
                      <a:pt x="16997" y="14587"/>
                      <a:pt x="17531" y="13411"/>
                    </a:cubicBezTo>
                    <a:cubicBezTo>
                      <a:pt x="18577" y="11109"/>
                      <a:pt x="17976" y="8747"/>
                      <a:pt x="15035" y="8013"/>
                    </a:cubicBezTo>
                    <a:cubicBezTo>
                      <a:pt x="12094" y="7277"/>
                      <a:pt x="13100" y="5593"/>
                      <a:pt x="12926" y="3523"/>
                    </a:cubicBezTo>
                    <a:cubicBezTo>
                      <a:pt x="12756" y="1508"/>
                      <a:pt x="11268" y="1143"/>
                      <a:pt x="10047" y="1143"/>
                    </a:cubicBezTo>
                    <a:cubicBezTo>
                      <a:pt x="10013" y="1143"/>
                      <a:pt x="9979" y="1143"/>
                      <a:pt x="9946" y="1143"/>
                    </a:cubicBezTo>
                    <a:cubicBezTo>
                      <a:pt x="9918" y="1144"/>
                      <a:pt x="9889" y="1144"/>
                      <a:pt x="9860" y="1144"/>
                    </a:cubicBezTo>
                    <a:cubicBezTo>
                      <a:pt x="9099" y="1144"/>
                      <a:pt x="7729" y="1010"/>
                      <a:pt x="6731" y="899"/>
                    </a:cubicBezTo>
                    <a:lnTo>
                      <a:pt x="5515" y="756"/>
                    </a:lnTo>
                    <a:cubicBezTo>
                      <a:pt x="5515" y="756"/>
                      <a:pt x="5361" y="1"/>
                      <a:pt x="4446" y="1"/>
                    </a:cubicBezTo>
                    <a:close/>
                  </a:path>
                </a:pathLst>
              </a:custGeom>
              <a:solidFill>
                <a:srgbClr val="2411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0"/>
              <p:cNvSpPr/>
              <p:nvPr/>
            </p:nvSpPr>
            <p:spPr>
              <a:xfrm>
                <a:off x="4082575" y="-1399631"/>
                <a:ext cx="1507674" cy="1639769"/>
              </a:xfrm>
              <a:custGeom>
                <a:avLst/>
                <a:gdLst/>
                <a:ahLst/>
                <a:cxnLst/>
                <a:rect l="l" t="t" r="r" b="b"/>
                <a:pathLst>
                  <a:path w="23957" h="26056" extrusionOk="0">
                    <a:moveTo>
                      <a:pt x="15010" y="1"/>
                    </a:moveTo>
                    <a:cubicBezTo>
                      <a:pt x="14667" y="1"/>
                      <a:pt x="14290" y="28"/>
                      <a:pt x="13874" y="88"/>
                    </a:cubicBezTo>
                    <a:cubicBezTo>
                      <a:pt x="12580" y="275"/>
                      <a:pt x="11709" y="1094"/>
                      <a:pt x="11161" y="1866"/>
                    </a:cubicBezTo>
                    <a:cubicBezTo>
                      <a:pt x="10225" y="2139"/>
                      <a:pt x="8658" y="2579"/>
                      <a:pt x="7701" y="2763"/>
                    </a:cubicBezTo>
                    <a:cubicBezTo>
                      <a:pt x="6269" y="3038"/>
                      <a:pt x="5530" y="4770"/>
                      <a:pt x="5530" y="4770"/>
                    </a:cubicBezTo>
                    <a:cubicBezTo>
                      <a:pt x="5530" y="4770"/>
                      <a:pt x="0" y="13865"/>
                      <a:pt x="116" y="16655"/>
                    </a:cubicBezTo>
                    <a:cubicBezTo>
                      <a:pt x="185" y="18298"/>
                      <a:pt x="2147" y="18635"/>
                      <a:pt x="3748" y="18635"/>
                    </a:cubicBezTo>
                    <a:cubicBezTo>
                      <a:pt x="4864" y="18635"/>
                      <a:pt x="5805" y="18471"/>
                      <a:pt x="5806" y="18471"/>
                    </a:cubicBezTo>
                    <a:lnTo>
                      <a:pt x="5806" y="18471"/>
                    </a:lnTo>
                    <a:cubicBezTo>
                      <a:pt x="5147" y="20368"/>
                      <a:pt x="3329" y="26056"/>
                      <a:pt x="3329" y="26056"/>
                    </a:cubicBezTo>
                    <a:lnTo>
                      <a:pt x="23041" y="26056"/>
                    </a:lnTo>
                    <a:lnTo>
                      <a:pt x="20937" y="15917"/>
                    </a:lnTo>
                    <a:cubicBezTo>
                      <a:pt x="20937" y="15917"/>
                      <a:pt x="23491" y="8254"/>
                      <a:pt x="23724" y="6202"/>
                    </a:cubicBezTo>
                    <a:cubicBezTo>
                      <a:pt x="23956" y="4152"/>
                      <a:pt x="21983" y="3609"/>
                      <a:pt x="21983" y="3609"/>
                    </a:cubicBezTo>
                    <a:lnTo>
                      <a:pt x="18328" y="1954"/>
                    </a:lnTo>
                    <a:cubicBezTo>
                      <a:pt x="18103" y="1283"/>
                      <a:pt x="17368" y="1"/>
                      <a:pt x="150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0"/>
              <p:cNvSpPr/>
              <p:nvPr/>
            </p:nvSpPr>
            <p:spPr>
              <a:xfrm>
                <a:off x="4717002" y="-1557404"/>
                <a:ext cx="396978" cy="563938"/>
              </a:xfrm>
              <a:custGeom>
                <a:avLst/>
                <a:gdLst/>
                <a:ahLst/>
                <a:cxnLst/>
                <a:rect l="l" t="t" r="r" b="b"/>
                <a:pathLst>
                  <a:path w="6308" h="8961" extrusionOk="0">
                    <a:moveTo>
                      <a:pt x="4645" y="1"/>
                    </a:moveTo>
                    <a:lnTo>
                      <a:pt x="1298" y="1549"/>
                    </a:lnTo>
                    <a:lnTo>
                      <a:pt x="1859" y="4142"/>
                    </a:lnTo>
                    <a:lnTo>
                      <a:pt x="1" y="8961"/>
                    </a:lnTo>
                    <a:lnTo>
                      <a:pt x="4877" y="8961"/>
                    </a:lnTo>
                    <a:lnTo>
                      <a:pt x="6234" y="4016"/>
                    </a:lnTo>
                    <a:cubicBezTo>
                      <a:pt x="6308" y="3748"/>
                      <a:pt x="6282" y="3463"/>
                      <a:pt x="6164" y="3211"/>
                    </a:cubicBezTo>
                    <a:lnTo>
                      <a:pt x="4645" y="1"/>
                    </a:lnTo>
                    <a:close/>
                  </a:path>
                </a:pathLst>
              </a:custGeom>
              <a:solidFill>
                <a:srgbClr val="9D57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0"/>
              <p:cNvSpPr/>
              <p:nvPr/>
            </p:nvSpPr>
            <p:spPr>
              <a:xfrm>
                <a:off x="4798626" y="-1526126"/>
                <a:ext cx="150283" cy="19578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3111" extrusionOk="0">
                    <a:moveTo>
                      <a:pt x="2274" y="1"/>
                    </a:moveTo>
                    <a:lnTo>
                      <a:pt x="1" y="1052"/>
                    </a:lnTo>
                    <a:lnTo>
                      <a:pt x="446" y="3111"/>
                    </a:lnTo>
                    <a:cubicBezTo>
                      <a:pt x="446" y="3111"/>
                      <a:pt x="2388" y="2408"/>
                      <a:pt x="2274" y="1"/>
                    </a:cubicBezTo>
                    <a:close/>
                  </a:path>
                </a:pathLst>
              </a:custGeom>
              <a:solidFill>
                <a:srgbClr val="6F39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0"/>
              <p:cNvSpPr/>
              <p:nvPr/>
            </p:nvSpPr>
            <p:spPr>
              <a:xfrm>
                <a:off x="4659796" y="-1874335"/>
                <a:ext cx="369162" cy="509187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8091" extrusionOk="0">
                    <a:moveTo>
                      <a:pt x="1674" y="0"/>
                    </a:moveTo>
                    <a:cubicBezTo>
                      <a:pt x="1671" y="3"/>
                      <a:pt x="1668" y="4"/>
                      <a:pt x="1665" y="6"/>
                    </a:cubicBezTo>
                    <a:cubicBezTo>
                      <a:pt x="1665" y="6"/>
                      <a:pt x="0" y="2638"/>
                      <a:pt x="116" y="4998"/>
                    </a:cubicBezTo>
                    <a:cubicBezTo>
                      <a:pt x="202" y="6746"/>
                      <a:pt x="903" y="8090"/>
                      <a:pt x="2140" y="8090"/>
                    </a:cubicBezTo>
                    <a:cubicBezTo>
                      <a:pt x="2574" y="8090"/>
                      <a:pt x="3075" y="7925"/>
                      <a:pt x="3638" y="7552"/>
                    </a:cubicBezTo>
                    <a:cubicBezTo>
                      <a:pt x="4649" y="6885"/>
                      <a:pt x="5383" y="5847"/>
                      <a:pt x="5865" y="4845"/>
                    </a:cubicBezTo>
                    <a:cubicBezTo>
                      <a:pt x="5827" y="4795"/>
                      <a:pt x="5806" y="4767"/>
                      <a:pt x="5806" y="4767"/>
                    </a:cubicBezTo>
                    <a:cubicBezTo>
                      <a:pt x="5806" y="4767"/>
                      <a:pt x="4857" y="4012"/>
                      <a:pt x="4896" y="3044"/>
                    </a:cubicBezTo>
                    <a:cubicBezTo>
                      <a:pt x="4896" y="3044"/>
                      <a:pt x="2524" y="2000"/>
                      <a:pt x="1674" y="0"/>
                    </a:cubicBezTo>
                    <a:close/>
                  </a:path>
                </a:pathLst>
              </a:custGeom>
              <a:solidFill>
                <a:srgbClr val="9D57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0"/>
              <p:cNvSpPr/>
              <p:nvPr/>
            </p:nvSpPr>
            <p:spPr>
              <a:xfrm>
                <a:off x="4722666" y="-1874335"/>
                <a:ext cx="245248" cy="191567"/>
              </a:xfrm>
              <a:custGeom>
                <a:avLst/>
                <a:gdLst/>
                <a:ahLst/>
                <a:cxnLst/>
                <a:rect l="l" t="t" r="r" b="b"/>
                <a:pathLst>
                  <a:path w="3897" h="3044" extrusionOk="0">
                    <a:moveTo>
                      <a:pt x="675" y="0"/>
                    </a:moveTo>
                    <a:cubicBezTo>
                      <a:pt x="672" y="3"/>
                      <a:pt x="669" y="4"/>
                      <a:pt x="666" y="6"/>
                    </a:cubicBezTo>
                    <a:cubicBezTo>
                      <a:pt x="666" y="6"/>
                      <a:pt x="348" y="508"/>
                      <a:pt x="0" y="1271"/>
                    </a:cubicBezTo>
                    <a:cubicBezTo>
                      <a:pt x="743" y="1978"/>
                      <a:pt x="2099" y="2976"/>
                      <a:pt x="3897" y="3044"/>
                    </a:cubicBezTo>
                    <a:cubicBezTo>
                      <a:pt x="3897" y="3044"/>
                      <a:pt x="1525" y="2000"/>
                      <a:pt x="675" y="0"/>
                    </a:cubicBezTo>
                    <a:close/>
                  </a:path>
                </a:pathLst>
              </a:custGeom>
              <a:solidFill>
                <a:srgbClr val="6F39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0"/>
              <p:cNvSpPr/>
              <p:nvPr/>
            </p:nvSpPr>
            <p:spPr>
              <a:xfrm>
                <a:off x="4982076" y="-1658537"/>
                <a:ext cx="142794" cy="133983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129" extrusionOk="0">
                    <a:moveTo>
                      <a:pt x="1340" y="1"/>
                    </a:moveTo>
                    <a:cubicBezTo>
                      <a:pt x="1019" y="1"/>
                      <a:pt x="672" y="163"/>
                      <a:pt x="419" y="463"/>
                    </a:cubicBezTo>
                    <a:cubicBezTo>
                      <a:pt x="12" y="947"/>
                      <a:pt x="1" y="1610"/>
                      <a:pt x="396" y="1942"/>
                    </a:cubicBezTo>
                    <a:cubicBezTo>
                      <a:pt x="546" y="2068"/>
                      <a:pt x="733" y="2129"/>
                      <a:pt x="929" y="2129"/>
                    </a:cubicBezTo>
                    <a:cubicBezTo>
                      <a:pt x="1250" y="2129"/>
                      <a:pt x="1596" y="1967"/>
                      <a:pt x="1849" y="1667"/>
                    </a:cubicBezTo>
                    <a:cubicBezTo>
                      <a:pt x="2257" y="1183"/>
                      <a:pt x="2268" y="520"/>
                      <a:pt x="1873" y="188"/>
                    </a:cubicBezTo>
                    <a:cubicBezTo>
                      <a:pt x="1723" y="62"/>
                      <a:pt x="1536" y="1"/>
                      <a:pt x="1340" y="1"/>
                    </a:cubicBezTo>
                    <a:close/>
                  </a:path>
                </a:pathLst>
              </a:custGeom>
              <a:solidFill>
                <a:srgbClr val="9D57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0"/>
              <p:cNvSpPr/>
              <p:nvPr/>
            </p:nvSpPr>
            <p:spPr>
              <a:xfrm>
                <a:off x="4552684" y="-993525"/>
                <a:ext cx="471239" cy="1233666"/>
              </a:xfrm>
              <a:custGeom>
                <a:avLst/>
                <a:gdLst/>
                <a:ahLst/>
                <a:cxnLst/>
                <a:rect l="l" t="t" r="r" b="b"/>
                <a:pathLst>
                  <a:path w="7488" h="19603" extrusionOk="0">
                    <a:moveTo>
                      <a:pt x="2612" y="1"/>
                    </a:moveTo>
                    <a:cubicBezTo>
                      <a:pt x="2612" y="1"/>
                      <a:pt x="580" y="4432"/>
                      <a:pt x="348" y="6445"/>
                    </a:cubicBezTo>
                    <a:cubicBezTo>
                      <a:pt x="115" y="8457"/>
                      <a:pt x="0" y="19603"/>
                      <a:pt x="0" y="19603"/>
                    </a:cubicBezTo>
                    <a:lnTo>
                      <a:pt x="6816" y="19603"/>
                    </a:lnTo>
                    <a:cubicBezTo>
                      <a:pt x="6816" y="19603"/>
                      <a:pt x="4876" y="7179"/>
                      <a:pt x="5533" y="5284"/>
                    </a:cubicBezTo>
                    <a:cubicBezTo>
                      <a:pt x="6192" y="3387"/>
                      <a:pt x="7488" y="1"/>
                      <a:pt x="74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0"/>
              <p:cNvSpPr/>
              <p:nvPr/>
            </p:nvSpPr>
            <p:spPr>
              <a:xfrm>
                <a:off x="4552684" y="-161740"/>
                <a:ext cx="428948" cy="401887"/>
              </a:xfrm>
              <a:custGeom>
                <a:avLst/>
                <a:gdLst/>
                <a:ahLst/>
                <a:cxnLst/>
                <a:rect l="l" t="t" r="r" b="b"/>
                <a:pathLst>
                  <a:path w="6816" h="6386" extrusionOk="0">
                    <a:moveTo>
                      <a:pt x="97" y="0"/>
                    </a:moveTo>
                    <a:cubicBezTo>
                      <a:pt x="32" y="3247"/>
                      <a:pt x="0" y="6386"/>
                      <a:pt x="0" y="6386"/>
                    </a:cubicBezTo>
                    <a:lnTo>
                      <a:pt x="6816" y="6386"/>
                    </a:lnTo>
                    <a:cubicBezTo>
                      <a:pt x="6816" y="6386"/>
                      <a:pt x="6337" y="3319"/>
                      <a:pt x="59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4447901" y="-641981"/>
                <a:ext cx="952420" cy="422969"/>
              </a:xfrm>
              <a:custGeom>
                <a:avLst/>
                <a:gdLst/>
                <a:ahLst/>
                <a:cxnLst/>
                <a:rect l="l" t="t" r="r" b="b"/>
                <a:pathLst>
                  <a:path w="15134" h="6721" extrusionOk="0">
                    <a:moveTo>
                      <a:pt x="9676" y="1"/>
                    </a:moveTo>
                    <a:lnTo>
                      <a:pt x="427" y="510"/>
                    </a:lnTo>
                    <a:lnTo>
                      <a:pt x="1" y="6432"/>
                    </a:lnTo>
                    <a:lnTo>
                      <a:pt x="3832" y="5735"/>
                    </a:lnTo>
                    <a:lnTo>
                      <a:pt x="11766" y="6703"/>
                    </a:lnTo>
                    <a:cubicBezTo>
                      <a:pt x="11766" y="6703"/>
                      <a:pt x="11863" y="6720"/>
                      <a:pt x="12026" y="6720"/>
                    </a:cubicBezTo>
                    <a:cubicBezTo>
                      <a:pt x="12661" y="6720"/>
                      <a:pt x="14302" y="6457"/>
                      <a:pt x="15133" y="3878"/>
                    </a:cubicBezTo>
                    <a:lnTo>
                      <a:pt x="96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0"/>
              <p:cNvSpPr/>
              <p:nvPr/>
            </p:nvSpPr>
            <p:spPr>
              <a:xfrm>
                <a:off x="4905990" y="-645065"/>
                <a:ext cx="191063" cy="148961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2367" extrusionOk="0">
                    <a:moveTo>
                      <a:pt x="1844" y="0"/>
                    </a:moveTo>
                    <a:cubicBezTo>
                      <a:pt x="1410" y="0"/>
                      <a:pt x="910" y="65"/>
                      <a:pt x="440" y="276"/>
                    </a:cubicBezTo>
                    <a:cubicBezTo>
                      <a:pt x="440" y="276"/>
                      <a:pt x="0" y="1826"/>
                      <a:pt x="172" y="2366"/>
                    </a:cubicBezTo>
                    <a:lnTo>
                      <a:pt x="2832" y="1091"/>
                    </a:lnTo>
                    <a:lnTo>
                      <a:pt x="3036" y="155"/>
                    </a:lnTo>
                    <a:cubicBezTo>
                      <a:pt x="3036" y="155"/>
                      <a:pt x="2519" y="0"/>
                      <a:pt x="1844" y="0"/>
                    </a:cubicBezTo>
                    <a:close/>
                  </a:path>
                </a:pathLst>
              </a:custGeom>
              <a:solidFill>
                <a:srgbClr val="9D57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0"/>
              <p:cNvSpPr/>
              <p:nvPr/>
            </p:nvSpPr>
            <p:spPr>
              <a:xfrm>
                <a:off x="4443936" y="-401640"/>
                <a:ext cx="960413" cy="186154"/>
              </a:xfrm>
              <a:custGeom>
                <a:avLst/>
                <a:gdLst/>
                <a:ahLst/>
                <a:cxnLst/>
                <a:rect l="l" t="t" r="r" b="b"/>
                <a:pathLst>
                  <a:path w="15261" h="2958" extrusionOk="0">
                    <a:moveTo>
                      <a:pt x="15195" y="0"/>
                    </a:moveTo>
                    <a:cubicBezTo>
                      <a:pt x="15171" y="0"/>
                      <a:pt x="15148" y="16"/>
                      <a:pt x="15141" y="40"/>
                    </a:cubicBezTo>
                    <a:cubicBezTo>
                      <a:pt x="14324" y="2573"/>
                      <a:pt x="12747" y="2845"/>
                      <a:pt x="12110" y="2845"/>
                    </a:cubicBezTo>
                    <a:cubicBezTo>
                      <a:pt x="11954" y="2845"/>
                      <a:pt x="11854" y="2829"/>
                      <a:pt x="11835" y="2825"/>
                    </a:cubicBezTo>
                    <a:lnTo>
                      <a:pt x="3902" y="1858"/>
                    </a:lnTo>
                    <a:cubicBezTo>
                      <a:pt x="3900" y="1858"/>
                      <a:pt x="3898" y="1858"/>
                      <a:pt x="3897" y="1858"/>
                    </a:cubicBezTo>
                    <a:cubicBezTo>
                      <a:pt x="3893" y="1858"/>
                      <a:pt x="3889" y="1858"/>
                      <a:pt x="3884" y="1859"/>
                    </a:cubicBezTo>
                    <a:lnTo>
                      <a:pt x="53" y="2555"/>
                    </a:lnTo>
                    <a:cubicBezTo>
                      <a:pt x="22" y="2561"/>
                      <a:pt x="1" y="2592"/>
                      <a:pt x="6" y="2623"/>
                    </a:cubicBezTo>
                    <a:cubicBezTo>
                      <a:pt x="11" y="2651"/>
                      <a:pt x="36" y="2670"/>
                      <a:pt x="63" y="2670"/>
                    </a:cubicBezTo>
                    <a:cubicBezTo>
                      <a:pt x="67" y="2670"/>
                      <a:pt x="70" y="2670"/>
                      <a:pt x="74" y="2669"/>
                    </a:cubicBezTo>
                    <a:lnTo>
                      <a:pt x="3896" y="1974"/>
                    </a:lnTo>
                    <a:lnTo>
                      <a:pt x="11819" y="2940"/>
                    </a:lnTo>
                    <a:cubicBezTo>
                      <a:pt x="11823" y="2942"/>
                      <a:pt x="11916" y="2957"/>
                      <a:pt x="12070" y="2957"/>
                    </a:cubicBezTo>
                    <a:lnTo>
                      <a:pt x="12070" y="2956"/>
                    </a:lnTo>
                    <a:cubicBezTo>
                      <a:pt x="12711" y="2956"/>
                      <a:pt x="14407" y="2696"/>
                      <a:pt x="15250" y="75"/>
                    </a:cubicBezTo>
                    <a:cubicBezTo>
                      <a:pt x="15260" y="45"/>
                      <a:pt x="15244" y="12"/>
                      <a:pt x="15214" y="3"/>
                    </a:cubicBezTo>
                    <a:cubicBezTo>
                      <a:pt x="15208" y="1"/>
                      <a:pt x="15202" y="0"/>
                      <a:pt x="151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4256144" y="-619451"/>
                <a:ext cx="326683" cy="136060"/>
              </a:xfrm>
              <a:custGeom>
                <a:avLst/>
                <a:gdLst/>
                <a:ahLst/>
                <a:cxnLst/>
                <a:rect l="l" t="t" r="r" b="b"/>
                <a:pathLst>
                  <a:path w="5191" h="2162" extrusionOk="0">
                    <a:moveTo>
                      <a:pt x="4895" y="0"/>
                    </a:moveTo>
                    <a:cubicBezTo>
                      <a:pt x="1214" y="0"/>
                      <a:pt x="29" y="2053"/>
                      <a:pt x="16" y="2075"/>
                    </a:cubicBezTo>
                    <a:cubicBezTo>
                      <a:pt x="1" y="2103"/>
                      <a:pt x="11" y="2139"/>
                      <a:pt x="40" y="2154"/>
                    </a:cubicBezTo>
                    <a:cubicBezTo>
                      <a:pt x="49" y="2158"/>
                      <a:pt x="57" y="2161"/>
                      <a:pt x="67" y="2161"/>
                    </a:cubicBezTo>
                    <a:lnTo>
                      <a:pt x="67" y="2162"/>
                    </a:lnTo>
                    <a:cubicBezTo>
                      <a:pt x="88" y="2162"/>
                      <a:pt x="107" y="2151"/>
                      <a:pt x="118" y="2132"/>
                    </a:cubicBezTo>
                    <a:cubicBezTo>
                      <a:pt x="130" y="2111"/>
                      <a:pt x="1287" y="117"/>
                      <a:pt x="4894" y="117"/>
                    </a:cubicBezTo>
                    <a:cubicBezTo>
                      <a:pt x="4971" y="117"/>
                      <a:pt x="5050" y="118"/>
                      <a:pt x="5129" y="119"/>
                    </a:cubicBezTo>
                    <a:cubicBezTo>
                      <a:pt x="5131" y="119"/>
                      <a:pt x="5132" y="119"/>
                      <a:pt x="5133" y="119"/>
                    </a:cubicBezTo>
                    <a:cubicBezTo>
                      <a:pt x="5163" y="119"/>
                      <a:pt x="5188" y="93"/>
                      <a:pt x="5189" y="62"/>
                    </a:cubicBezTo>
                    <a:cubicBezTo>
                      <a:pt x="5190" y="30"/>
                      <a:pt x="5165" y="4"/>
                      <a:pt x="5133" y="3"/>
                    </a:cubicBezTo>
                    <a:cubicBezTo>
                      <a:pt x="5052" y="2"/>
                      <a:pt x="4972" y="0"/>
                      <a:pt x="48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4449159" y="-981945"/>
                <a:ext cx="134046" cy="375770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5971" extrusionOk="0">
                    <a:moveTo>
                      <a:pt x="2064" y="1"/>
                    </a:moveTo>
                    <a:cubicBezTo>
                      <a:pt x="2044" y="1"/>
                      <a:pt x="2025" y="11"/>
                      <a:pt x="2014" y="29"/>
                    </a:cubicBezTo>
                    <a:lnTo>
                      <a:pt x="614" y="2323"/>
                    </a:lnTo>
                    <a:cubicBezTo>
                      <a:pt x="167" y="3058"/>
                      <a:pt x="1" y="3929"/>
                      <a:pt x="149" y="4777"/>
                    </a:cubicBezTo>
                    <a:lnTo>
                      <a:pt x="349" y="5922"/>
                    </a:lnTo>
                    <a:cubicBezTo>
                      <a:pt x="354" y="5951"/>
                      <a:pt x="378" y="5971"/>
                      <a:pt x="406" y="5971"/>
                    </a:cubicBezTo>
                    <a:cubicBezTo>
                      <a:pt x="409" y="5971"/>
                      <a:pt x="412" y="5970"/>
                      <a:pt x="416" y="5970"/>
                    </a:cubicBezTo>
                    <a:cubicBezTo>
                      <a:pt x="448" y="5964"/>
                      <a:pt x="469" y="5934"/>
                      <a:pt x="463" y="5902"/>
                    </a:cubicBezTo>
                    <a:lnTo>
                      <a:pt x="263" y="4757"/>
                    </a:lnTo>
                    <a:cubicBezTo>
                      <a:pt x="120" y="3937"/>
                      <a:pt x="279" y="3094"/>
                      <a:pt x="713" y="2384"/>
                    </a:cubicBezTo>
                    <a:lnTo>
                      <a:pt x="2113" y="89"/>
                    </a:lnTo>
                    <a:cubicBezTo>
                      <a:pt x="2130" y="61"/>
                      <a:pt x="2121" y="26"/>
                      <a:pt x="2094" y="9"/>
                    </a:cubicBezTo>
                    <a:cubicBezTo>
                      <a:pt x="2085" y="3"/>
                      <a:pt x="2074" y="1"/>
                      <a:pt x="20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4684969" y="-639023"/>
                <a:ext cx="256702" cy="361673"/>
              </a:xfrm>
              <a:custGeom>
                <a:avLst/>
                <a:gdLst/>
                <a:ahLst/>
                <a:cxnLst/>
                <a:rect l="l" t="t" r="r" b="b"/>
                <a:pathLst>
                  <a:path w="4079" h="5747" extrusionOk="0">
                    <a:moveTo>
                      <a:pt x="4012" y="1"/>
                    </a:moveTo>
                    <a:cubicBezTo>
                      <a:pt x="3992" y="1"/>
                      <a:pt x="3972" y="12"/>
                      <a:pt x="3961" y="31"/>
                    </a:cubicBezTo>
                    <a:cubicBezTo>
                      <a:pt x="3233" y="1362"/>
                      <a:pt x="3840" y="4093"/>
                      <a:pt x="3943" y="4528"/>
                    </a:cubicBezTo>
                    <a:lnTo>
                      <a:pt x="49" y="5632"/>
                    </a:lnTo>
                    <a:cubicBezTo>
                      <a:pt x="18" y="5641"/>
                      <a:pt x="1" y="5673"/>
                      <a:pt x="8" y="5704"/>
                    </a:cubicBezTo>
                    <a:cubicBezTo>
                      <a:pt x="16" y="5730"/>
                      <a:pt x="39" y="5746"/>
                      <a:pt x="65" y="5746"/>
                    </a:cubicBezTo>
                    <a:cubicBezTo>
                      <a:pt x="70" y="5746"/>
                      <a:pt x="75" y="5745"/>
                      <a:pt x="80" y="5744"/>
                    </a:cubicBezTo>
                    <a:lnTo>
                      <a:pt x="4028" y="4624"/>
                    </a:lnTo>
                    <a:cubicBezTo>
                      <a:pt x="4058" y="4615"/>
                      <a:pt x="4077" y="4585"/>
                      <a:pt x="4069" y="4554"/>
                    </a:cubicBezTo>
                    <a:cubicBezTo>
                      <a:pt x="4061" y="4523"/>
                      <a:pt x="3310" y="1465"/>
                      <a:pt x="4063" y="87"/>
                    </a:cubicBezTo>
                    <a:cubicBezTo>
                      <a:pt x="4079" y="59"/>
                      <a:pt x="4069" y="24"/>
                      <a:pt x="4040" y="8"/>
                    </a:cubicBezTo>
                    <a:cubicBezTo>
                      <a:pt x="4031" y="3"/>
                      <a:pt x="4022" y="1"/>
                      <a:pt x="40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5049792" y="-117939"/>
                <a:ext cx="433290" cy="160793"/>
              </a:xfrm>
              <a:custGeom>
                <a:avLst/>
                <a:gdLst/>
                <a:ahLst/>
                <a:cxnLst/>
                <a:rect l="l" t="t" r="r" b="b"/>
                <a:pathLst>
                  <a:path w="6885" h="2555" extrusionOk="0">
                    <a:moveTo>
                      <a:pt x="6457" y="117"/>
                    </a:moveTo>
                    <a:lnTo>
                      <a:pt x="6756" y="1559"/>
                    </a:lnTo>
                    <a:lnTo>
                      <a:pt x="4402" y="2437"/>
                    </a:lnTo>
                    <a:lnTo>
                      <a:pt x="117" y="1694"/>
                    </a:lnTo>
                    <a:lnTo>
                      <a:pt x="117" y="117"/>
                    </a:lnTo>
                    <a:close/>
                    <a:moveTo>
                      <a:pt x="58" y="1"/>
                    </a:moveTo>
                    <a:cubicBezTo>
                      <a:pt x="26" y="1"/>
                      <a:pt x="0" y="27"/>
                      <a:pt x="0" y="59"/>
                    </a:cubicBezTo>
                    <a:lnTo>
                      <a:pt x="0" y="1742"/>
                    </a:lnTo>
                    <a:cubicBezTo>
                      <a:pt x="0" y="1771"/>
                      <a:pt x="20" y="1794"/>
                      <a:pt x="48" y="1800"/>
                    </a:cubicBezTo>
                    <a:lnTo>
                      <a:pt x="4397" y="2555"/>
                    </a:lnTo>
                    <a:lnTo>
                      <a:pt x="4407" y="2555"/>
                    </a:lnTo>
                    <a:cubicBezTo>
                      <a:pt x="4414" y="2555"/>
                      <a:pt x="4422" y="2554"/>
                      <a:pt x="4428" y="2551"/>
                    </a:cubicBezTo>
                    <a:lnTo>
                      <a:pt x="6843" y="1649"/>
                    </a:lnTo>
                    <a:cubicBezTo>
                      <a:pt x="6869" y="1640"/>
                      <a:pt x="6885" y="1611"/>
                      <a:pt x="6879" y="1583"/>
                    </a:cubicBezTo>
                    <a:lnTo>
                      <a:pt x="6561" y="47"/>
                    </a:lnTo>
                    <a:cubicBezTo>
                      <a:pt x="6555" y="20"/>
                      <a:pt x="6531" y="1"/>
                      <a:pt x="65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0"/>
              <p:cNvSpPr/>
              <p:nvPr/>
            </p:nvSpPr>
            <p:spPr>
              <a:xfrm>
                <a:off x="5065462" y="-952115"/>
                <a:ext cx="124543" cy="433101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6882" extrusionOk="0">
                    <a:moveTo>
                      <a:pt x="1913" y="1"/>
                    </a:moveTo>
                    <a:cubicBezTo>
                      <a:pt x="1888" y="1"/>
                      <a:pt x="1865" y="17"/>
                      <a:pt x="1857" y="43"/>
                    </a:cubicBezTo>
                    <a:lnTo>
                      <a:pt x="9" y="6808"/>
                    </a:lnTo>
                    <a:cubicBezTo>
                      <a:pt x="0" y="6839"/>
                      <a:pt x="18" y="6871"/>
                      <a:pt x="49" y="6879"/>
                    </a:cubicBezTo>
                    <a:cubicBezTo>
                      <a:pt x="55" y="6881"/>
                      <a:pt x="60" y="6881"/>
                      <a:pt x="65" y="6881"/>
                    </a:cubicBezTo>
                    <a:cubicBezTo>
                      <a:pt x="90" y="6881"/>
                      <a:pt x="114" y="6865"/>
                      <a:pt x="121" y="6839"/>
                    </a:cubicBezTo>
                    <a:lnTo>
                      <a:pt x="1970" y="74"/>
                    </a:lnTo>
                    <a:cubicBezTo>
                      <a:pt x="1978" y="43"/>
                      <a:pt x="1960" y="11"/>
                      <a:pt x="1929" y="3"/>
                    </a:cubicBezTo>
                    <a:cubicBezTo>
                      <a:pt x="1924" y="2"/>
                      <a:pt x="1919" y="1"/>
                      <a:pt x="19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0"/>
              <p:cNvSpPr/>
              <p:nvPr/>
            </p:nvSpPr>
            <p:spPr>
              <a:xfrm>
                <a:off x="5021094" y="-1634057"/>
                <a:ext cx="61674" cy="63373"/>
              </a:xfrm>
              <a:custGeom>
                <a:avLst/>
                <a:gdLst/>
                <a:ahLst/>
                <a:cxnLst/>
                <a:rect l="l" t="t" r="r" b="b"/>
                <a:pathLst>
                  <a:path w="980" h="1007" extrusionOk="0">
                    <a:moveTo>
                      <a:pt x="917" y="0"/>
                    </a:moveTo>
                    <a:cubicBezTo>
                      <a:pt x="901" y="0"/>
                      <a:pt x="886" y="6"/>
                      <a:pt x="874" y="18"/>
                    </a:cubicBezTo>
                    <a:lnTo>
                      <a:pt x="23" y="908"/>
                    </a:lnTo>
                    <a:cubicBezTo>
                      <a:pt x="0" y="931"/>
                      <a:pt x="2" y="968"/>
                      <a:pt x="25" y="991"/>
                    </a:cubicBezTo>
                    <a:cubicBezTo>
                      <a:pt x="36" y="1001"/>
                      <a:pt x="50" y="1006"/>
                      <a:pt x="65" y="1006"/>
                    </a:cubicBezTo>
                    <a:cubicBezTo>
                      <a:pt x="80" y="1006"/>
                      <a:pt x="95" y="1001"/>
                      <a:pt x="107" y="989"/>
                    </a:cubicBezTo>
                    <a:lnTo>
                      <a:pt x="958" y="98"/>
                    </a:lnTo>
                    <a:cubicBezTo>
                      <a:pt x="980" y="76"/>
                      <a:pt x="979" y="38"/>
                      <a:pt x="957" y="16"/>
                    </a:cubicBezTo>
                    <a:cubicBezTo>
                      <a:pt x="945" y="5"/>
                      <a:pt x="931" y="0"/>
                      <a:pt x="9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0"/>
              <p:cNvSpPr/>
              <p:nvPr/>
            </p:nvSpPr>
            <p:spPr>
              <a:xfrm>
                <a:off x="5047778" y="-1606051"/>
                <a:ext cx="35179" cy="24984"/>
              </a:xfrm>
              <a:custGeom>
                <a:avLst/>
                <a:gdLst/>
                <a:ahLst/>
                <a:cxnLst/>
                <a:rect l="l" t="t" r="r" b="b"/>
                <a:pathLst>
                  <a:path w="559" h="397" extrusionOk="0">
                    <a:moveTo>
                      <a:pt x="66" y="0"/>
                    </a:moveTo>
                    <a:cubicBezTo>
                      <a:pt x="47" y="0"/>
                      <a:pt x="29" y="10"/>
                      <a:pt x="18" y="27"/>
                    </a:cubicBezTo>
                    <a:cubicBezTo>
                      <a:pt x="0" y="53"/>
                      <a:pt x="7" y="89"/>
                      <a:pt x="35" y="107"/>
                    </a:cubicBezTo>
                    <a:lnTo>
                      <a:pt x="460" y="388"/>
                    </a:lnTo>
                    <a:cubicBezTo>
                      <a:pt x="470" y="394"/>
                      <a:pt x="481" y="397"/>
                      <a:pt x="492" y="397"/>
                    </a:cubicBezTo>
                    <a:cubicBezTo>
                      <a:pt x="511" y="397"/>
                      <a:pt x="529" y="388"/>
                      <a:pt x="540" y="371"/>
                    </a:cubicBezTo>
                    <a:cubicBezTo>
                      <a:pt x="558" y="345"/>
                      <a:pt x="550" y="308"/>
                      <a:pt x="524" y="290"/>
                    </a:cubicBezTo>
                    <a:lnTo>
                      <a:pt x="98" y="10"/>
                    </a:lnTo>
                    <a:cubicBezTo>
                      <a:pt x="88" y="4"/>
                      <a:pt x="77" y="0"/>
                      <a:pt x="66" y="0"/>
                    </a:cubicBezTo>
                    <a:close/>
                  </a:path>
                </a:pathLst>
              </a:custGeom>
              <a:solidFill>
                <a:srgbClr val="6F39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0"/>
              <p:cNvSpPr/>
              <p:nvPr/>
            </p:nvSpPr>
            <p:spPr>
              <a:xfrm>
                <a:off x="4740917" y="-1939722"/>
                <a:ext cx="28383" cy="69163"/>
              </a:xfrm>
              <a:custGeom>
                <a:avLst/>
                <a:gdLst/>
                <a:ahLst/>
                <a:cxnLst/>
                <a:rect l="l" t="t" r="r" b="b"/>
                <a:pathLst>
                  <a:path w="451" h="1099" extrusionOk="0">
                    <a:moveTo>
                      <a:pt x="66" y="1"/>
                    </a:moveTo>
                    <a:cubicBezTo>
                      <a:pt x="60" y="1"/>
                      <a:pt x="54" y="2"/>
                      <a:pt x="48" y="4"/>
                    </a:cubicBezTo>
                    <a:cubicBezTo>
                      <a:pt x="17" y="14"/>
                      <a:pt x="0" y="46"/>
                      <a:pt x="10" y="77"/>
                    </a:cubicBezTo>
                    <a:lnTo>
                      <a:pt x="330" y="1057"/>
                    </a:lnTo>
                    <a:cubicBezTo>
                      <a:pt x="338" y="1082"/>
                      <a:pt x="361" y="1098"/>
                      <a:pt x="385" y="1098"/>
                    </a:cubicBezTo>
                    <a:lnTo>
                      <a:pt x="385" y="1097"/>
                    </a:lnTo>
                    <a:cubicBezTo>
                      <a:pt x="391" y="1097"/>
                      <a:pt x="398" y="1097"/>
                      <a:pt x="403" y="1095"/>
                    </a:cubicBezTo>
                    <a:cubicBezTo>
                      <a:pt x="434" y="1085"/>
                      <a:pt x="451" y="1052"/>
                      <a:pt x="441" y="1022"/>
                    </a:cubicBezTo>
                    <a:lnTo>
                      <a:pt x="121" y="40"/>
                    </a:lnTo>
                    <a:cubicBezTo>
                      <a:pt x="113" y="16"/>
                      <a:pt x="91" y="1"/>
                      <a:pt x="66" y="1"/>
                    </a:cubicBezTo>
                    <a:close/>
                  </a:path>
                </a:pathLst>
              </a:custGeom>
              <a:solidFill>
                <a:srgbClr val="6F39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0"/>
              <p:cNvSpPr/>
              <p:nvPr/>
            </p:nvSpPr>
            <p:spPr>
              <a:xfrm>
                <a:off x="5228207" y="-1575403"/>
                <a:ext cx="143360" cy="128949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049" extrusionOk="0">
                    <a:moveTo>
                      <a:pt x="66" y="0"/>
                    </a:moveTo>
                    <a:cubicBezTo>
                      <a:pt x="57" y="0"/>
                      <a:pt x="48" y="3"/>
                      <a:pt x="39" y="7"/>
                    </a:cubicBezTo>
                    <a:cubicBezTo>
                      <a:pt x="11" y="22"/>
                      <a:pt x="1" y="58"/>
                      <a:pt x="15" y="86"/>
                    </a:cubicBezTo>
                    <a:cubicBezTo>
                      <a:pt x="343" y="692"/>
                      <a:pt x="985" y="1523"/>
                      <a:pt x="2189" y="2043"/>
                    </a:cubicBezTo>
                    <a:cubicBezTo>
                      <a:pt x="2195" y="2047"/>
                      <a:pt x="2203" y="2049"/>
                      <a:pt x="2211" y="2049"/>
                    </a:cubicBezTo>
                    <a:lnTo>
                      <a:pt x="2212" y="2049"/>
                    </a:lnTo>
                    <a:cubicBezTo>
                      <a:pt x="2234" y="2049"/>
                      <a:pt x="2255" y="2035"/>
                      <a:pt x="2265" y="2013"/>
                    </a:cubicBezTo>
                    <a:cubicBezTo>
                      <a:pt x="2277" y="1985"/>
                      <a:pt x="2264" y="1950"/>
                      <a:pt x="2234" y="1937"/>
                    </a:cubicBezTo>
                    <a:cubicBezTo>
                      <a:pt x="1061" y="1430"/>
                      <a:pt x="436" y="620"/>
                      <a:pt x="118" y="31"/>
                    </a:cubicBezTo>
                    <a:cubicBezTo>
                      <a:pt x="107" y="11"/>
                      <a:pt x="87" y="0"/>
                      <a:pt x="66" y="0"/>
                    </a:cubicBezTo>
                    <a:close/>
                  </a:path>
                </a:pathLst>
              </a:custGeom>
              <a:solidFill>
                <a:srgbClr val="6F39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0"/>
              <p:cNvSpPr/>
              <p:nvPr/>
            </p:nvSpPr>
            <p:spPr>
              <a:xfrm>
                <a:off x="4675466" y="-1686480"/>
                <a:ext cx="78666" cy="155947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2478" extrusionOk="0">
                    <a:moveTo>
                      <a:pt x="1183" y="1"/>
                    </a:moveTo>
                    <a:cubicBezTo>
                      <a:pt x="1163" y="1"/>
                      <a:pt x="1144" y="12"/>
                      <a:pt x="1133" y="30"/>
                    </a:cubicBezTo>
                    <a:cubicBezTo>
                      <a:pt x="863" y="501"/>
                      <a:pt x="0" y="2057"/>
                      <a:pt x="190" y="2283"/>
                    </a:cubicBezTo>
                    <a:cubicBezTo>
                      <a:pt x="332" y="2451"/>
                      <a:pt x="764" y="2478"/>
                      <a:pt x="1012" y="2478"/>
                    </a:cubicBezTo>
                    <a:cubicBezTo>
                      <a:pt x="1100" y="2478"/>
                      <a:pt x="1165" y="2475"/>
                      <a:pt x="1186" y="2474"/>
                    </a:cubicBezTo>
                    <a:cubicBezTo>
                      <a:pt x="1219" y="2471"/>
                      <a:pt x="1243" y="2444"/>
                      <a:pt x="1242" y="2412"/>
                    </a:cubicBezTo>
                    <a:cubicBezTo>
                      <a:pt x="1240" y="2380"/>
                      <a:pt x="1216" y="2357"/>
                      <a:pt x="1182" y="2357"/>
                    </a:cubicBezTo>
                    <a:cubicBezTo>
                      <a:pt x="1181" y="2357"/>
                      <a:pt x="1181" y="2357"/>
                      <a:pt x="1180" y="2357"/>
                    </a:cubicBezTo>
                    <a:cubicBezTo>
                      <a:pt x="1139" y="2360"/>
                      <a:pt x="1085" y="2361"/>
                      <a:pt x="1022" y="2361"/>
                    </a:cubicBezTo>
                    <a:cubicBezTo>
                      <a:pt x="768" y="2361"/>
                      <a:pt x="385" y="2334"/>
                      <a:pt x="280" y="2209"/>
                    </a:cubicBezTo>
                    <a:cubicBezTo>
                      <a:pt x="190" y="2086"/>
                      <a:pt x="705" y="1013"/>
                      <a:pt x="1234" y="88"/>
                    </a:cubicBezTo>
                    <a:cubicBezTo>
                      <a:pt x="1250" y="60"/>
                      <a:pt x="1240" y="25"/>
                      <a:pt x="1212" y="9"/>
                    </a:cubicBezTo>
                    <a:cubicBezTo>
                      <a:pt x="1203" y="4"/>
                      <a:pt x="1193" y="1"/>
                      <a:pt x="11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0"/>
              <p:cNvSpPr/>
              <p:nvPr/>
            </p:nvSpPr>
            <p:spPr>
              <a:xfrm>
                <a:off x="4750294" y="-1514610"/>
                <a:ext cx="71491" cy="31718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504" extrusionOk="0">
                    <a:moveTo>
                      <a:pt x="1069" y="0"/>
                    </a:moveTo>
                    <a:cubicBezTo>
                      <a:pt x="1049" y="0"/>
                      <a:pt x="1030" y="10"/>
                      <a:pt x="1019" y="27"/>
                    </a:cubicBezTo>
                    <a:cubicBezTo>
                      <a:pt x="837" y="319"/>
                      <a:pt x="595" y="390"/>
                      <a:pt x="404" y="390"/>
                    </a:cubicBezTo>
                    <a:cubicBezTo>
                      <a:pt x="233" y="390"/>
                      <a:pt x="102" y="333"/>
                      <a:pt x="90" y="328"/>
                    </a:cubicBezTo>
                    <a:cubicBezTo>
                      <a:pt x="83" y="324"/>
                      <a:pt x="75" y="323"/>
                      <a:pt x="67" y="323"/>
                    </a:cubicBezTo>
                    <a:cubicBezTo>
                      <a:pt x="45" y="323"/>
                      <a:pt x="24" y="336"/>
                      <a:pt x="14" y="357"/>
                    </a:cubicBezTo>
                    <a:cubicBezTo>
                      <a:pt x="1" y="387"/>
                      <a:pt x="14" y="421"/>
                      <a:pt x="43" y="434"/>
                    </a:cubicBezTo>
                    <a:cubicBezTo>
                      <a:pt x="46" y="435"/>
                      <a:pt x="201" y="504"/>
                      <a:pt x="407" y="504"/>
                    </a:cubicBezTo>
                    <a:cubicBezTo>
                      <a:pt x="629" y="504"/>
                      <a:pt x="909" y="423"/>
                      <a:pt x="1117" y="89"/>
                    </a:cubicBezTo>
                    <a:cubicBezTo>
                      <a:pt x="1135" y="61"/>
                      <a:pt x="1126" y="26"/>
                      <a:pt x="1100" y="9"/>
                    </a:cubicBezTo>
                    <a:cubicBezTo>
                      <a:pt x="1090" y="3"/>
                      <a:pt x="1079" y="0"/>
                      <a:pt x="10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4698311" y="-1690696"/>
                <a:ext cx="25991" cy="2743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436" extrusionOk="0">
                    <a:moveTo>
                      <a:pt x="236" y="1"/>
                    </a:moveTo>
                    <a:cubicBezTo>
                      <a:pt x="159" y="1"/>
                      <a:pt x="79" y="62"/>
                      <a:pt x="43" y="157"/>
                    </a:cubicBezTo>
                    <a:cubicBezTo>
                      <a:pt x="0" y="272"/>
                      <a:pt x="38" y="393"/>
                      <a:pt x="128" y="427"/>
                    </a:cubicBezTo>
                    <a:cubicBezTo>
                      <a:pt x="144" y="433"/>
                      <a:pt x="161" y="435"/>
                      <a:pt x="177" y="435"/>
                    </a:cubicBezTo>
                    <a:cubicBezTo>
                      <a:pt x="254" y="435"/>
                      <a:pt x="334" y="374"/>
                      <a:pt x="370" y="280"/>
                    </a:cubicBezTo>
                    <a:cubicBezTo>
                      <a:pt x="413" y="165"/>
                      <a:pt x="375" y="44"/>
                      <a:pt x="285" y="10"/>
                    </a:cubicBezTo>
                    <a:cubicBezTo>
                      <a:pt x="269" y="4"/>
                      <a:pt x="252" y="1"/>
                      <a:pt x="2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4814108" y="-1676977"/>
                <a:ext cx="25047" cy="27753"/>
              </a:xfrm>
              <a:custGeom>
                <a:avLst/>
                <a:gdLst/>
                <a:ahLst/>
                <a:cxnLst/>
                <a:rect l="l" t="t" r="r" b="b"/>
                <a:pathLst>
                  <a:path w="398" h="441" extrusionOk="0">
                    <a:moveTo>
                      <a:pt x="220" y="0"/>
                    </a:moveTo>
                    <a:cubicBezTo>
                      <a:pt x="137" y="0"/>
                      <a:pt x="57" y="73"/>
                      <a:pt x="30" y="178"/>
                    </a:cubicBezTo>
                    <a:cubicBezTo>
                      <a:pt x="0" y="297"/>
                      <a:pt x="52" y="414"/>
                      <a:pt x="145" y="437"/>
                    </a:cubicBezTo>
                    <a:cubicBezTo>
                      <a:pt x="156" y="440"/>
                      <a:pt x="168" y="441"/>
                      <a:pt x="179" y="441"/>
                    </a:cubicBezTo>
                    <a:cubicBezTo>
                      <a:pt x="261" y="441"/>
                      <a:pt x="343" y="367"/>
                      <a:pt x="368" y="262"/>
                    </a:cubicBezTo>
                    <a:cubicBezTo>
                      <a:pt x="398" y="144"/>
                      <a:pt x="347" y="27"/>
                      <a:pt x="253" y="4"/>
                    </a:cubicBezTo>
                    <a:cubicBezTo>
                      <a:pt x="242" y="1"/>
                      <a:pt x="231" y="0"/>
                      <a:pt x="2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4620274" y="-1741861"/>
                <a:ext cx="109628" cy="143171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2275" extrusionOk="0">
                    <a:moveTo>
                      <a:pt x="870" y="117"/>
                    </a:moveTo>
                    <a:cubicBezTo>
                      <a:pt x="1287" y="117"/>
                      <a:pt x="1625" y="575"/>
                      <a:pt x="1625" y="1138"/>
                    </a:cubicBezTo>
                    <a:cubicBezTo>
                      <a:pt x="1625" y="1700"/>
                      <a:pt x="1287" y="2158"/>
                      <a:pt x="870" y="2158"/>
                    </a:cubicBezTo>
                    <a:cubicBezTo>
                      <a:pt x="455" y="2158"/>
                      <a:pt x="117" y="1700"/>
                      <a:pt x="117" y="1138"/>
                    </a:cubicBezTo>
                    <a:cubicBezTo>
                      <a:pt x="117" y="575"/>
                      <a:pt x="455" y="117"/>
                      <a:pt x="870" y="117"/>
                    </a:cubicBezTo>
                    <a:close/>
                    <a:moveTo>
                      <a:pt x="870" y="0"/>
                    </a:moveTo>
                    <a:cubicBezTo>
                      <a:pt x="391" y="0"/>
                      <a:pt x="1" y="511"/>
                      <a:pt x="1" y="1138"/>
                    </a:cubicBezTo>
                    <a:cubicBezTo>
                      <a:pt x="1" y="1764"/>
                      <a:pt x="391" y="2275"/>
                      <a:pt x="870" y="2275"/>
                    </a:cubicBezTo>
                    <a:cubicBezTo>
                      <a:pt x="1351" y="2275"/>
                      <a:pt x="1741" y="1764"/>
                      <a:pt x="1741" y="1138"/>
                    </a:cubicBezTo>
                    <a:cubicBezTo>
                      <a:pt x="1741" y="511"/>
                      <a:pt x="1351" y="0"/>
                      <a:pt x="8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4766279" y="-1735442"/>
                <a:ext cx="133606" cy="148521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360" extrusionOk="0">
                    <a:moveTo>
                      <a:pt x="1061" y="116"/>
                    </a:moveTo>
                    <a:cubicBezTo>
                      <a:pt x="1583" y="116"/>
                      <a:pt x="2008" y="593"/>
                      <a:pt x="2008" y="1180"/>
                    </a:cubicBezTo>
                    <a:cubicBezTo>
                      <a:pt x="2008" y="1766"/>
                      <a:pt x="1583" y="2243"/>
                      <a:pt x="1061" y="2243"/>
                    </a:cubicBezTo>
                    <a:cubicBezTo>
                      <a:pt x="540" y="2243"/>
                      <a:pt x="116" y="1766"/>
                      <a:pt x="116" y="1180"/>
                    </a:cubicBezTo>
                    <a:cubicBezTo>
                      <a:pt x="116" y="593"/>
                      <a:pt x="540" y="116"/>
                      <a:pt x="1061" y="116"/>
                    </a:cubicBezTo>
                    <a:close/>
                    <a:moveTo>
                      <a:pt x="1061" y="0"/>
                    </a:moveTo>
                    <a:cubicBezTo>
                      <a:pt x="476" y="0"/>
                      <a:pt x="0" y="530"/>
                      <a:pt x="0" y="1180"/>
                    </a:cubicBezTo>
                    <a:cubicBezTo>
                      <a:pt x="0" y="1831"/>
                      <a:pt x="476" y="2360"/>
                      <a:pt x="1061" y="2360"/>
                    </a:cubicBezTo>
                    <a:cubicBezTo>
                      <a:pt x="1647" y="2360"/>
                      <a:pt x="2123" y="1831"/>
                      <a:pt x="2123" y="1180"/>
                    </a:cubicBezTo>
                    <a:cubicBezTo>
                      <a:pt x="2123" y="529"/>
                      <a:pt x="1647" y="0"/>
                      <a:pt x="10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0"/>
              <p:cNvSpPr/>
              <p:nvPr/>
            </p:nvSpPr>
            <p:spPr>
              <a:xfrm>
                <a:off x="4722037" y="-1679620"/>
                <a:ext cx="51919" cy="18187"/>
              </a:xfrm>
              <a:custGeom>
                <a:avLst/>
                <a:gdLst/>
                <a:ahLst/>
                <a:cxnLst/>
                <a:rect l="l" t="t" r="r" b="b"/>
                <a:pathLst>
                  <a:path w="825" h="289" extrusionOk="0">
                    <a:moveTo>
                      <a:pt x="370" y="1"/>
                    </a:moveTo>
                    <a:cubicBezTo>
                      <a:pt x="176" y="1"/>
                      <a:pt x="35" y="100"/>
                      <a:pt x="33" y="101"/>
                    </a:cubicBezTo>
                    <a:cubicBezTo>
                      <a:pt x="6" y="120"/>
                      <a:pt x="0" y="157"/>
                      <a:pt x="19" y="182"/>
                    </a:cubicBezTo>
                    <a:cubicBezTo>
                      <a:pt x="31" y="198"/>
                      <a:pt x="48" y="207"/>
                      <a:pt x="66" y="207"/>
                    </a:cubicBezTo>
                    <a:cubicBezTo>
                      <a:pt x="78" y="207"/>
                      <a:pt x="90" y="203"/>
                      <a:pt x="100" y="195"/>
                    </a:cubicBezTo>
                    <a:cubicBezTo>
                      <a:pt x="107" y="190"/>
                      <a:pt x="215" y="115"/>
                      <a:pt x="365" y="115"/>
                    </a:cubicBezTo>
                    <a:cubicBezTo>
                      <a:pt x="470" y="115"/>
                      <a:pt x="595" y="152"/>
                      <a:pt x="721" y="273"/>
                    </a:cubicBezTo>
                    <a:cubicBezTo>
                      <a:pt x="732" y="283"/>
                      <a:pt x="746" y="288"/>
                      <a:pt x="762" y="288"/>
                    </a:cubicBezTo>
                    <a:cubicBezTo>
                      <a:pt x="776" y="288"/>
                      <a:pt x="792" y="283"/>
                      <a:pt x="803" y="271"/>
                    </a:cubicBezTo>
                    <a:cubicBezTo>
                      <a:pt x="825" y="248"/>
                      <a:pt x="825" y="211"/>
                      <a:pt x="802" y="189"/>
                    </a:cubicBezTo>
                    <a:cubicBezTo>
                      <a:pt x="651" y="44"/>
                      <a:pt x="499" y="1"/>
                      <a:pt x="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0"/>
              <p:cNvSpPr/>
              <p:nvPr/>
            </p:nvSpPr>
            <p:spPr>
              <a:xfrm>
                <a:off x="4892396" y="-1664831"/>
                <a:ext cx="136626" cy="20831"/>
              </a:xfrm>
              <a:custGeom>
                <a:avLst/>
                <a:gdLst/>
                <a:ahLst/>
                <a:cxnLst/>
                <a:rect l="l" t="t" r="r" b="b"/>
                <a:pathLst>
                  <a:path w="2171" h="331" extrusionOk="0">
                    <a:moveTo>
                      <a:pt x="62" y="0"/>
                    </a:moveTo>
                    <a:cubicBezTo>
                      <a:pt x="32" y="0"/>
                      <a:pt x="7" y="22"/>
                      <a:pt x="4" y="52"/>
                    </a:cubicBezTo>
                    <a:cubicBezTo>
                      <a:pt x="0" y="84"/>
                      <a:pt x="24" y="112"/>
                      <a:pt x="56" y="115"/>
                    </a:cubicBezTo>
                    <a:lnTo>
                      <a:pt x="2104" y="329"/>
                    </a:lnTo>
                    <a:cubicBezTo>
                      <a:pt x="2105" y="330"/>
                      <a:pt x="2107" y="330"/>
                      <a:pt x="2110" y="330"/>
                    </a:cubicBezTo>
                    <a:cubicBezTo>
                      <a:pt x="2140" y="330"/>
                      <a:pt x="2164" y="308"/>
                      <a:pt x="2167" y="278"/>
                    </a:cubicBezTo>
                    <a:cubicBezTo>
                      <a:pt x="2171" y="246"/>
                      <a:pt x="2147" y="217"/>
                      <a:pt x="2115" y="214"/>
                    </a:cubicBezTo>
                    <a:lnTo>
                      <a:pt x="68" y="0"/>
                    </a:lnTo>
                    <a:cubicBezTo>
                      <a:pt x="66" y="0"/>
                      <a:pt x="64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30"/>
            <p:cNvGrpSpPr/>
            <p:nvPr/>
          </p:nvGrpSpPr>
          <p:grpSpPr>
            <a:xfrm rot="-1161880">
              <a:off x="7925348" y="1337713"/>
              <a:ext cx="403384" cy="343775"/>
              <a:chOff x="-1132625" y="2469199"/>
              <a:chExt cx="784021" cy="668164"/>
            </a:xfrm>
          </p:grpSpPr>
          <p:sp>
            <p:nvSpPr>
              <p:cNvPr id="421" name="Google Shape;421;p30"/>
              <p:cNvSpPr/>
              <p:nvPr/>
            </p:nvSpPr>
            <p:spPr>
              <a:xfrm>
                <a:off x="-1132625" y="2469199"/>
                <a:ext cx="784021" cy="668164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-949735" y="2592339"/>
                <a:ext cx="285339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0"/>
              <p:cNvSpPr/>
              <p:nvPr/>
            </p:nvSpPr>
            <p:spPr>
              <a:xfrm>
                <a:off x="-949735" y="2690653"/>
                <a:ext cx="376204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0"/>
              <p:cNvSpPr/>
              <p:nvPr/>
            </p:nvSpPr>
            <p:spPr>
              <a:xfrm>
                <a:off x="-949735" y="2792773"/>
                <a:ext cx="40434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-949735" y="2968380"/>
                <a:ext cx="188019" cy="21351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66596FA-953B-1DCC-3FC8-321050C379F1}"/>
              </a:ext>
            </a:extLst>
          </p:cNvPr>
          <p:cNvCxnSpPr/>
          <p:nvPr/>
        </p:nvCxnSpPr>
        <p:spPr>
          <a:xfrm>
            <a:off x="668217" y="2897960"/>
            <a:ext cx="3124039" cy="0"/>
          </a:xfrm>
          <a:prstGeom prst="line">
            <a:avLst/>
          </a:prstGeom>
          <a:ln w="19050">
            <a:solidFill>
              <a:srgbClr val="3A47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5"/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시스템 분석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631" name="Google Shape;631;p35"/>
          <p:cNvGrpSpPr/>
          <p:nvPr/>
        </p:nvGrpSpPr>
        <p:grpSpPr>
          <a:xfrm>
            <a:off x="8022814" y="448053"/>
            <a:ext cx="758102" cy="3990663"/>
            <a:chOff x="8022814" y="448053"/>
            <a:chExt cx="758102" cy="3990663"/>
          </a:xfrm>
        </p:grpSpPr>
        <p:grpSp>
          <p:nvGrpSpPr>
            <p:cNvPr id="632" name="Google Shape;632;p35"/>
            <p:cNvGrpSpPr/>
            <p:nvPr/>
          </p:nvGrpSpPr>
          <p:grpSpPr>
            <a:xfrm>
              <a:off x="8022814" y="448053"/>
              <a:ext cx="494543" cy="458072"/>
              <a:chOff x="8046389" y="606753"/>
              <a:chExt cx="494543" cy="458072"/>
            </a:xfrm>
          </p:grpSpPr>
          <p:sp>
            <p:nvSpPr>
              <p:cNvPr id="633" name="Google Shape;633;p35"/>
              <p:cNvSpPr/>
              <p:nvPr/>
            </p:nvSpPr>
            <p:spPr>
              <a:xfrm rot="1161856" flipH="1">
                <a:off x="8091972" y="663904"/>
                <a:ext cx="403378" cy="343770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 rot="1161856" flipH="1">
                <a:off x="8286689" y="744426"/>
                <a:ext cx="14680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 rot="1161856" flipH="1">
                <a:off x="8224489" y="784397"/>
                <a:ext cx="19355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 rot="1161856" flipH="1">
                <a:off x="8193000" y="831567"/>
                <a:ext cx="208033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 rot="1161856" flipH="1">
                <a:off x="8271177" y="935255"/>
                <a:ext cx="96736" cy="1098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grpSp>
          <p:nvGrpSpPr>
            <p:cNvPr id="638" name="Google Shape;638;p35"/>
            <p:cNvGrpSpPr/>
            <p:nvPr/>
          </p:nvGrpSpPr>
          <p:grpSpPr>
            <a:xfrm>
              <a:off x="8286364" y="3980636"/>
              <a:ext cx="494552" cy="458081"/>
              <a:chOff x="8183501" y="4274523"/>
              <a:chExt cx="494552" cy="458081"/>
            </a:xfrm>
          </p:grpSpPr>
          <p:sp>
            <p:nvSpPr>
              <p:cNvPr id="639" name="Google Shape;639;p35"/>
              <p:cNvSpPr/>
              <p:nvPr/>
            </p:nvSpPr>
            <p:spPr>
              <a:xfrm rot="1161880" flipH="1">
                <a:off x="8229085" y="4331676"/>
                <a:ext cx="403384" cy="34377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 rot="1161880" flipH="1">
                <a:off x="8423808" y="4412201"/>
                <a:ext cx="146809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 rot="1161880" flipH="1">
                <a:off x="8361607" y="4452171"/>
                <a:ext cx="19356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42" name="Google Shape;642;p35"/>
              <p:cNvSpPr/>
              <p:nvPr/>
            </p:nvSpPr>
            <p:spPr>
              <a:xfrm rot="1161880" flipH="1">
                <a:off x="8330119" y="4499340"/>
                <a:ext cx="208036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43" name="Google Shape;643;p35"/>
              <p:cNvSpPr/>
              <p:nvPr/>
            </p:nvSpPr>
            <p:spPr>
              <a:xfrm rot="1161880" flipH="1">
                <a:off x="8408297" y="4603030"/>
                <a:ext cx="96737" cy="1098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2A1AB1F-1FF8-E475-A696-4FAFDBF34C11}"/>
              </a:ext>
            </a:extLst>
          </p:cNvPr>
          <p:cNvGrpSpPr/>
          <p:nvPr/>
        </p:nvGrpSpPr>
        <p:grpSpPr>
          <a:xfrm>
            <a:off x="3655091" y="1344337"/>
            <a:ext cx="1833818" cy="1421195"/>
            <a:chOff x="3632089" y="1671842"/>
            <a:chExt cx="2474160" cy="1917454"/>
          </a:xfrm>
        </p:grpSpPr>
        <p:pic>
          <p:nvPicPr>
            <p:cNvPr id="7" name="그림 6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6C14250-0288-BB94-1CAB-F4264AEA4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563" y="1671842"/>
              <a:ext cx="1341211" cy="134121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06E06B-435A-2A99-178D-BE7CE7C95EC6}"/>
                </a:ext>
              </a:extLst>
            </p:cNvPr>
            <p:cNvSpPr txBox="1"/>
            <p:nvPr/>
          </p:nvSpPr>
          <p:spPr>
            <a:xfrm>
              <a:off x="3632089" y="3013052"/>
              <a:ext cx="2474160" cy="57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663" b="1" dirty="0">
                  <a:solidFill>
                    <a:schemeClr val="tx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목표 설정과 공유</a:t>
              </a:r>
              <a:endParaRPr lang="en-US" altLang="ko-KR" sz="1663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F413FCC-F8C6-3551-2B41-86A0ADACE1C6}"/>
              </a:ext>
            </a:extLst>
          </p:cNvPr>
          <p:cNvGrpSpPr/>
          <p:nvPr/>
        </p:nvGrpSpPr>
        <p:grpSpPr>
          <a:xfrm>
            <a:off x="1385038" y="3094324"/>
            <a:ext cx="1354874" cy="1412638"/>
            <a:chOff x="6558958" y="3960077"/>
            <a:chExt cx="1827975" cy="1905909"/>
          </a:xfrm>
        </p:grpSpPr>
        <p:pic>
          <p:nvPicPr>
            <p:cNvPr id="11" name="그림 10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964F74EC-7D80-CEAA-DD4F-1E08923A4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7418" y="3960077"/>
              <a:ext cx="1341211" cy="134121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232604-5AD3-F548-AF2E-3650ECA8428C}"/>
                </a:ext>
              </a:extLst>
            </p:cNvPr>
            <p:cNvSpPr txBox="1"/>
            <p:nvPr/>
          </p:nvSpPr>
          <p:spPr>
            <a:xfrm>
              <a:off x="6558958" y="5289743"/>
              <a:ext cx="1827975" cy="57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663" b="1" dirty="0">
                  <a:solidFill>
                    <a:schemeClr val="tx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문서 편집기</a:t>
              </a:r>
              <a:endParaRPr lang="en-US" altLang="ko-KR" sz="1663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63272C9-BD89-E068-C88B-29A024B44D92}"/>
              </a:ext>
            </a:extLst>
          </p:cNvPr>
          <p:cNvGrpSpPr/>
          <p:nvPr/>
        </p:nvGrpSpPr>
        <p:grpSpPr>
          <a:xfrm>
            <a:off x="6506279" y="3057382"/>
            <a:ext cx="1087954" cy="1449580"/>
            <a:chOff x="1368109" y="3838130"/>
            <a:chExt cx="1467851" cy="19557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4251CF-5D2B-64D2-EB10-DA80A9B49829}"/>
                </a:ext>
              </a:extLst>
            </p:cNvPr>
            <p:cNvSpPr txBox="1"/>
            <p:nvPr/>
          </p:nvSpPr>
          <p:spPr>
            <a:xfrm>
              <a:off x="1368109" y="5217638"/>
              <a:ext cx="1467851" cy="57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663" b="1" dirty="0">
                  <a:solidFill>
                    <a:schemeClr val="tx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일정 확인</a:t>
              </a:r>
              <a:endParaRPr lang="en-US" altLang="ko-KR" sz="1663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15" name="그림 14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FDCDCC92-3D72-EB66-A608-ED9464303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845" y="3838130"/>
              <a:ext cx="1341211" cy="1341210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3F0C37-EB94-A2E6-5EB0-E33082817767}"/>
              </a:ext>
            </a:extLst>
          </p:cNvPr>
          <p:cNvGrpSpPr/>
          <p:nvPr/>
        </p:nvGrpSpPr>
        <p:grpSpPr>
          <a:xfrm>
            <a:off x="6113753" y="1365073"/>
            <a:ext cx="1744471" cy="1421196"/>
            <a:chOff x="6020064" y="1529805"/>
            <a:chExt cx="2353614" cy="1917455"/>
          </a:xfrm>
        </p:grpSpPr>
        <p:pic>
          <p:nvPicPr>
            <p:cNvPr id="17" name="그림 16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DB5EACC-5990-B0D0-AA2B-189F496EA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654" y="1529805"/>
              <a:ext cx="1341211" cy="134121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215D67-C6FC-3EBD-06D5-5E7D9056DE20}"/>
                </a:ext>
              </a:extLst>
            </p:cNvPr>
            <p:cNvSpPr txBox="1"/>
            <p:nvPr/>
          </p:nvSpPr>
          <p:spPr>
            <a:xfrm>
              <a:off x="6020064" y="2871017"/>
              <a:ext cx="2353614" cy="57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663" b="1" dirty="0">
                  <a:solidFill>
                    <a:schemeClr val="tx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작업 설명과 관리</a:t>
              </a:r>
              <a:endParaRPr lang="en-US" altLang="ko-KR" sz="1663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D5535E-279D-424B-FEF2-CA0BC1871170}"/>
              </a:ext>
            </a:extLst>
          </p:cNvPr>
          <p:cNvGrpSpPr/>
          <p:nvPr/>
        </p:nvGrpSpPr>
        <p:grpSpPr>
          <a:xfrm>
            <a:off x="971367" y="1322013"/>
            <a:ext cx="2182217" cy="1469768"/>
            <a:chOff x="584022" y="1972490"/>
            <a:chExt cx="2944214" cy="1982988"/>
          </a:xfrm>
        </p:grpSpPr>
        <p:pic>
          <p:nvPicPr>
            <p:cNvPr id="20" name="그림 1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C864D033-B59A-F4A7-08E1-4DA3290F1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523" y="1972490"/>
              <a:ext cx="1341211" cy="134121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C730BD-F467-E410-9D83-E047EDD47308}"/>
                </a:ext>
              </a:extLst>
            </p:cNvPr>
            <p:cNvSpPr txBox="1"/>
            <p:nvPr/>
          </p:nvSpPr>
          <p:spPr>
            <a:xfrm>
              <a:off x="584022" y="3379235"/>
              <a:ext cx="2944214" cy="57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663" b="1" dirty="0">
                  <a:solidFill>
                    <a:schemeClr val="tx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멤버 초대와 권한 부여</a:t>
              </a:r>
              <a:endParaRPr lang="en-US" altLang="ko-KR" sz="1663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B81AD94-2959-E315-7B77-8387184F5866}"/>
              </a:ext>
            </a:extLst>
          </p:cNvPr>
          <p:cNvGrpSpPr/>
          <p:nvPr/>
        </p:nvGrpSpPr>
        <p:grpSpPr>
          <a:xfrm>
            <a:off x="3893726" y="3057383"/>
            <a:ext cx="1269049" cy="1449582"/>
            <a:chOff x="4018672" y="4454956"/>
            <a:chExt cx="1712180" cy="1955754"/>
          </a:xfrm>
        </p:grpSpPr>
        <p:pic>
          <p:nvPicPr>
            <p:cNvPr id="23" name="그림 2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7EB3C45-F1BA-57CF-8316-DD3B6EBF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370" y="4454956"/>
              <a:ext cx="1341211" cy="134121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4935B4-7677-675E-B862-5D7F5EA07119}"/>
                </a:ext>
              </a:extLst>
            </p:cNvPr>
            <p:cNvSpPr txBox="1"/>
            <p:nvPr/>
          </p:nvSpPr>
          <p:spPr>
            <a:xfrm>
              <a:off x="4018672" y="5834467"/>
              <a:ext cx="1712180" cy="57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663" b="1" dirty="0">
                  <a:solidFill>
                    <a:schemeClr val="tx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진행도 파악</a:t>
              </a:r>
              <a:endParaRPr lang="en-US" altLang="ko-KR" sz="1663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43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27;p35">
            <a:extLst>
              <a:ext uri="{FF2B5EF4-FFF2-40B4-BE49-F238E27FC236}">
                <a16:creationId xmlns:a16="http://schemas.microsoft.com/office/drawing/2014/main" id="{6F428175-6C48-7F1D-139C-0EC558D337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시스템 기능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A0C852F-F41C-5C74-1845-99BB06841176}"/>
              </a:ext>
            </a:extLst>
          </p:cNvPr>
          <p:cNvGrpSpPr/>
          <p:nvPr/>
        </p:nvGrpSpPr>
        <p:grpSpPr>
          <a:xfrm>
            <a:off x="1612819" y="886520"/>
            <a:ext cx="5918362" cy="1199988"/>
            <a:chOff x="1452855" y="1016525"/>
            <a:chExt cx="5918362" cy="1199988"/>
          </a:xfrm>
        </p:grpSpPr>
        <p:cxnSp>
          <p:nvCxnSpPr>
            <p:cNvPr id="1166" name="Google Shape;1166;p46"/>
            <p:cNvCxnSpPr>
              <a:cxnSpLocks/>
              <a:stCxn id="1167" idx="2"/>
              <a:endCxn id="1168" idx="0"/>
            </p:cNvCxnSpPr>
            <p:nvPr/>
          </p:nvCxnSpPr>
          <p:spPr>
            <a:xfrm rot="5400000">
              <a:off x="4246445" y="1612016"/>
              <a:ext cx="331183" cy="1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169" name="Google Shape;1169;p46"/>
            <p:cNvCxnSpPr>
              <a:cxnSpLocks/>
              <a:stCxn id="1170" idx="0"/>
              <a:endCxn id="1167" idx="2"/>
            </p:cNvCxnSpPr>
            <p:nvPr/>
          </p:nvCxnSpPr>
          <p:spPr>
            <a:xfrm rot="5400000" flipH="1" flipV="1">
              <a:off x="3098201" y="472779"/>
              <a:ext cx="340188" cy="2287481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1167" name="Google Shape;1167;p46"/>
            <p:cNvSpPr txBox="1"/>
            <p:nvPr/>
          </p:nvSpPr>
          <p:spPr>
            <a:xfrm>
              <a:off x="3377610" y="1016525"/>
              <a:ext cx="2068852" cy="4299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b="1" dirty="0">
                  <a:solidFill>
                    <a:schemeClr val="dk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Golos Text"/>
                  <a:sym typeface="Golos Text"/>
                </a:rPr>
                <a:t>프로젝트 리스트</a:t>
              </a:r>
              <a:endParaRPr sz="1600"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endParaRPr>
            </a:p>
          </p:txBody>
        </p:sp>
        <p:sp>
          <p:nvSpPr>
            <p:cNvPr id="1170" name="Google Shape;1170;p46"/>
            <p:cNvSpPr txBox="1"/>
            <p:nvPr/>
          </p:nvSpPr>
          <p:spPr>
            <a:xfrm>
              <a:off x="1452855" y="1786613"/>
              <a:ext cx="1343400" cy="429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b="1" dirty="0">
                  <a:solidFill>
                    <a:schemeClr val="dk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Golos Text"/>
                  <a:sym typeface="Golos Text"/>
                </a:rPr>
                <a:t>읽기 전용</a:t>
              </a:r>
            </a:p>
          </p:txBody>
        </p:sp>
        <p:sp>
          <p:nvSpPr>
            <p:cNvPr id="1168" name="Google Shape;1168;p46"/>
            <p:cNvSpPr txBox="1"/>
            <p:nvPr/>
          </p:nvSpPr>
          <p:spPr>
            <a:xfrm>
              <a:off x="3740335" y="1777608"/>
              <a:ext cx="1343400" cy="429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b="1" dirty="0">
                  <a:solidFill>
                    <a:schemeClr val="dk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Golos Text"/>
                  <a:sym typeface="Golos Text"/>
                </a:rPr>
                <a:t>편집 전용</a:t>
              </a:r>
              <a:endParaRPr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endParaRPr>
            </a:p>
          </p:txBody>
        </p:sp>
        <p:sp>
          <p:nvSpPr>
            <p:cNvPr id="10" name="Google Shape;1168;p46">
              <a:extLst>
                <a:ext uri="{FF2B5EF4-FFF2-40B4-BE49-F238E27FC236}">
                  <a16:creationId xmlns:a16="http://schemas.microsoft.com/office/drawing/2014/main" id="{7BA87D37-7656-E049-F08B-81F76E309ECF}"/>
                </a:ext>
              </a:extLst>
            </p:cNvPr>
            <p:cNvSpPr txBox="1"/>
            <p:nvPr/>
          </p:nvSpPr>
          <p:spPr>
            <a:xfrm>
              <a:off x="6027817" y="1777608"/>
              <a:ext cx="1343400" cy="429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b="1" dirty="0">
                  <a:solidFill>
                    <a:schemeClr val="dk1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Golos Text"/>
                  <a:sym typeface="Golos Text"/>
                </a:rPr>
                <a:t>초대 현황</a:t>
              </a:r>
              <a:endParaRPr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endParaRPr>
            </a:p>
          </p:txBody>
        </p:sp>
        <p:cxnSp>
          <p:nvCxnSpPr>
            <p:cNvPr id="18" name="Google Shape;1169;p46">
              <a:extLst>
                <a:ext uri="{FF2B5EF4-FFF2-40B4-BE49-F238E27FC236}">
                  <a16:creationId xmlns:a16="http://schemas.microsoft.com/office/drawing/2014/main" id="{BB0D81B4-ECA0-B99C-A2E6-F978421A5129}"/>
                </a:ext>
              </a:extLst>
            </p:cNvPr>
            <p:cNvCxnSpPr>
              <a:cxnSpLocks/>
              <a:stCxn id="10" idx="0"/>
              <a:endCxn id="1167" idx="2"/>
            </p:cNvCxnSpPr>
            <p:nvPr/>
          </p:nvCxnSpPr>
          <p:spPr>
            <a:xfrm rot="16200000" flipV="1">
              <a:off x="5390186" y="468276"/>
              <a:ext cx="331183" cy="2287481"/>
            </a:xfrm>
            <a:prstGeom prst="bentConnector3">
              <a:avLst>
                <a:gd name="adj1" fmla="val 4851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cxnSp>
        <p:nvCxnSpPr>
          <p:cNvPr id="7" name="Google Shape;1169;p46">
            <a:extLst>
              <a:ext uri="{FF2B5EF4-FFF2-40B4-BE49-F238E27FC236}">
                <a16:creationId xmlns:a16="http://schemas.microsoft.com/office/drawing/2014/main" id="{A0BCB51D-E5E7-E428-162D-43DA1A5D41B4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5400000" flipH="1" flipV="1">
            <a:off x="2778750" y="1602065"/>
            <a:ext cx="329521" cy="32569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8" name="Google Shape;1167;p46">
            <a:extLst>
              <a:ext uri="{FF2B5EF4-FFF2-40B4-BE49-F238E27FC236}">
                <a16:creationId xmlns:a16="http://schemas.microsoft.com/office/drawing/2014/main" id="{38D999B6-454D-5DDB-0032-667C9A79B8D1}"/>
              </a:ext>
            </a:extLst>
          </p:cNvPr>
          <p:cNvSpPr txBox="1"/>
          <p:nvPr/>
        </p:nvSpPr>
        <p:spPr>
          <a:xfrm>
            <a:off x="3537574" y="2635894"/>
            <a:ext cx="2068852" cy="4299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프로젝트 관리</a:t>
            </a:r>
            <a:endParaRPr sz="1600" b="1" dirty="0">
              <a:solidFill>
                <a:schemeClr val="dk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9" name="Google Shape;1170;p46">
            <a:extLst>
              <a:ext uri="{FF2B5EF4-FFF2-40B4-BE49-F238E27FC236}">
                <a16:creationId xmlns:a16="http://schemas.microsoft.com/office/drawing/2014/main" id="{B49F02B5-81AF-0608-FA8E-FF9412E0F7EC}"/>
              </a:ext>
            </a:extLst>
          </p:cNvPr>
          <p:cNvSpPr txBox="1"/>
          <p:nvPr/>
        </p:nvSpPr>
        <p:spPr>
          <a:xfrm>
            <a:off x="820174" y="3395315"/>
            <a:ext cx="989692" cy="42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멤버 초대</a:t>
            </a:r>
          </a:p>
        </p:txBody>
      </p:sp>
      <p:sp>
        <p:nvSpPr>
          <p:cNvPr id="22" name="Google Shape;1170;p46">
            <a:extLst>
              <a:ext uri="{FF2B5EF4-FFF2-40B4-BE49-F238E27FC236}">
                <a16:creationId xmlns:a16="http://schemas.microsoft.com/office/drawing/2014/main" id="{C2F101C9-4C9B-67C4-7985-CFE0A5329A56}"/>
              </a:ext>
            </a:extLst>
          </p:cNvPr>
          <p:cNvSpPr txBox="1"/>
          <p:nvPr/>
        </p:nvSpPr>
        <p:spPr>
          <a:xfrm>
            <a:off x="1904919" y="3395315"/>
            <a:ext cx="989692" cy="42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목표 기능</a:t>
            </a:r>
          </a:p>
        </p:txBody>
      </p:sp>
      <p:sp>
        <p:nvSpPr>
          <p:cNvPr id="23" name="Google Shape;1170;p46">
            <a:extLst>
              <a:ext uri="{FF2B5EF4-FFF2-40B4-BE49-F238E27FC236}">
                <a16:creationId xmlns:a16="http://schemas.microsoft.com/office/drawing/2014/main" id="{F3F11673-0A4B-0AF4-7890-B3E31D011264}"/>
              </a:ext>
            </a:extLst>
          </p:cNvPr>
          <p:cNvSpPr txBox="1"/>
          <p:nvPr/>
        </p:nvSpPr>
        <p:spPr>
          <a:xfrm>
            <a:off x="2989663" y="3395315"/>
            <a:ext cx="989692" cy="42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작업 기능</a:t>
            </a:r>
          </a:p>
        </p:txBody>
      </p:sp>
      <p:cxnSp>
        <p:nvCxnSpPr>
          <p:cNvPr id="27" name="Google Shape;1169;p46">
            <a:extLst>
              <a:ext uri="{FF2B5EF4-FFF2-40B4-BE49-F238E27FC236}">
                <a16:creationId xmlns:a16="http://schemas.microsoft.com/office/drawing/2014/main" id="{91A9394B-0C97-598F-0AA9-7FC341FA0CDB}"/>
              </a:ext>
            </a:extLst>
          </p:cNvPr>
          <p:cNvCxnSpPr>
            <a:cxnSpLocks/>
            <a:stCxn id="22" idx="0"/>
            <a:endCxn id="8" idx="2"/>
          </p:cNvCxnSpPr>
          <p:nvPr/>
        </p:nvCxnSpPr>
        <p:spPr>
          <a:xfrm rot="5400000" flipH="1" flipV="1">
            <a:off x="3321122" y="2144438"/>
            <a:ext cx="329521" cy="217223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0" name="Google Shape;1169;p46">
            <a:extLst>
              <a:ext uri="{FF2B5EF4-FFF2-40B4-BE49-F238E27FC236}">
                <a16:creationId xmlns:a16="http://schemas.microsoft.com/office/drawing/2014/main" id="{602C5EAB-54D7-4E28-7C34-8978E9BB3A12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rot="5400000" flipH="1" flipV="1">
            <a:off x="3863494" y="2686810"/>
            <a:ext cx="329521" cy="108749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4" name="Google Shape;1170;p46">
            <a:extLst>
              <a:ext uri="{FF2B5EF4-FFF2-40B4-BE49-F238E27FC236}">
                <a16:creationId xmlns:a16="http://schemas.microsoft.com/office/drawing/2014/main" id="{05588116-8B5F-DD13-20A9-ABCD4F4A60CE}"/>
              </a:ext>
            </a:extLst>
          </p:cNvPr>
          <p:cNvSpPr txBox="1"/>
          <p:nvPr/>
        </p:nvSpPr>
        <p:spPr>
          <a:xfrm>
            <a:off x="4077153" y="3395315"/>
            <a:ext cx="989692" cy="42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문서 기능</a:t>
            </a:r>
          </a:p>
        </p:txBody>
      </p:sp>
      <p:cxnSp>
        <p:nvCxnSpPr>
          <p:cNvPr id="38" name="Google Shape;1169;p46">
            <a:extLst>
              <a:ext uri="{FF2B5EF4-FFF2-40B4-BE49-F238E27FC236}">
                <a16:creationId xmlns:a16="http://schemas.microsoft.com/office/drawing/2014/main" id="{F158DB2C-443A-81DF-E1A9-9706B1B3439B}"/>
              </a:ext>
            </a:extLst>
          </p:cNvPr>
          <p:cNvCxnSpPr>
            <a:cxnSpLocks/>
            <a:stCxn id="34" idx="0"/>
            <a:endCxn id="8" idx="2"/>
          </p:cNvCxnSpPr>
          <p:nvPr/>
        </p:nvCxnSpPr>
        <p:spPr>
          <a:xfrm rot="5400000" flipH="1" flipV="1">
            <a:off x="4407239" y="3230555"/>
            <a:ext cx="329521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" name="Google Shape;1170;p46">
            <a:extLst>
              <a:ext uri="{FF2B5EF4-FFF2-40B4-BE49-F238E27FC236}">
                <a16:creationId xmlns:a16="http://schemas.microsoft.com/office/drawing/2014/main" id="{D8FA3FB9-4B45-8995-8940-5A980281DEF5}"/>
              </a:ext>
            </a:extLst>
          </p:cNvPr>
          <p:cNvSpPr txBox="1"/>
          <p:nvPr/>
        </p:nvSpPr>
        <p:spPr>
          <a:xfrm>
            <a:off x="5161898" y="3395315"/>
            <a:ext cx="989692" cy="42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진행 상태</a:t>
            </a:r>
          </a:p>
        </p:txBody>
      </p:sp>
      <p:sp>
        <p:nvSpPr>
          <p:cNvPr id="11" name="Google Shape;1170;p46">
            <a:extLst>
              <a:ext uri="{FF2B5EF4-FFF2-40B4-BE49-F238E27FC236}">
                <a16:creationId xmlns:a16="http://schemas.microsoft.com/office/drawing/2014/main" id="{07DAD08D-798F-6D16-F693-7C5B3E677A20}"/>
              </a:ext>
            </a:extLst>
          </p:cNvPr>
          <p:cNvSpPr txBox="1"/>
          <p:nvPr/>
        </p:nvSpPr>
        <p:spPr>
          <a:xfrm>
            <a:off x="6246643" y="3395315"/>
            <a:ext cx="989692" cy="42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전체 일정</a:t>
            </a:r>
          </a:p>
        </p:txBody>
      </p:sp>
      <p:sp>
        <p:nvSpPr>
          <p:cNvPr id="12" name="Google Shape;1170;p46">
            <a:extLst>
              <a:ext uri="{FF2B5EF4-FFF2-40B4-BE49-F238E27FC236}">
                <a16:creationId xmlns:a16="http://schemas.microsoft.com/office/drawing/2014/main" id="{9C2902EF-C18E-C4C3-2AE3-E40D40129FF9}"/>
              </a:ext>
            </a:extLst>
          </p:cNvPr>
          <p:cNvSpPr txBox="1"/>
          <p:nvPr/>
        </p:nvSpPr>
        <p:spPr>
          <a:xfrm>
            <a:off x="7331388" y="3395315"/>
            <a:ext cx="989692" cy="42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메세지</a:t>
            </a:r>
            <a:endParaRPr lang="ko-KR" altLang="en-US" b="1" dirty="0">
              <a:solidFill>
                <a:schemeClr val="dk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cxnSp>
        <p:nvCxnSpPr>
          <p:cNvPr id="13" name="Google Shape;1169;p46">
            <a:extLst>
              <a:ext uri="{FF2B5EF4-FFF2-40B4-BE49-F238E27FC236}">
                <a16:creationId xmlns:a16="http://schemas.microsoft.com/office/drawing/2014/main" id="{9358606C-3F14-E55F-22C9-0652869CD424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16200000" flipV="1">
            <a:off x="6034357" y="1603438"/>
            <a:ext cx="329521" cy="32542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6" name="Google Shape;1169;p46">
            <a:extLst>
              <a:ext uri="{FF2B5EF4-FFF2-40B4-BE49-F238E27FC236}">
                <a16:creationId xmlns:a16="http://schemas.microsoft.com/office/drawing/2014/main" id="{C2697A1C-8DFF-2868-2B99-A4DBF65C81FD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5491985" y="2145810"/>
            <a:ext cx="329521" cy="216948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" name="Google Shape;1169;p46">
            <a:extLst>
              <a:ext uri="{FF2B5EF4-FFF2-40B4-BE49-F238E27FC236}">
                <a16:creationId xmlns:a16="http://schemas.microsoft.com/office/drawing/2014/main" id="{AE1550F3-325B-0845-12B1-5D997D17D1BD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rot="16200000" flipV="1">
            <a:off x="4949612" y="2688183"/>
            <a:ext cx="329521" cy="10847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" name="Google Shape;1170;p46">
            <a:extLst>
              <a:ext uri="{FF2B5EF4-FFF2-40B4-BE49-F238E27FC236}">
                <a16:creationId xmlns:a16="http://schemas.microsoft.com/office/drawing/2014/main" id="{C6C4CB11-B06B-A8FD-643D-F11E82B65F95}"/>
              </a:ext>
            </a:extLst>
          </p:cNvPr>
          <p:cNvSpPr txBox="1"/>
          <p:nvPr/>
        </p:nvSpPr>
        <p:spPr>
          <a:xfrm>
            <a:off x="4077154" y="4188681"/>
            <a:ext cx="989692" cy="42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Git</a:t>
            </a:r>
            <a:endParaRPr lang="ko-KR" altLang="en-US" b="1" dirty="0">
              <a:solidFill>
                <a:schemeClr val="dk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29" name="Google Shape;1170;p46">
            <a:extLst>
              <a:ext uri="{FF2B5EF4-FFF2-40B4-BE49-F238E27FC236}">
                <a16:creationId xmlns:a16="http://schemas.microsoft.com/office/drawing/2014/main" id="{9DD56251-0674-E7A8-77B3-EA0BF47090D0}"/>
              </a:ext>
            </a:extLst>
          </p:cNvPr>
          <p:cNvSpPr txBox="1"/>
          <p:nvPr/>
        </p:nvSpPr>
        <p:spPr>
          <a:xfrm>
            <a:off x="5132469" y="4188681"/>
            <a:ext cx="989692" cy="42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동영상</a:t>
            </a:r>
          </a:p>
        </p:txBody>
      </p:sp>
      <p:sp>
        <p:nvSpPr>
          <p:cNvPr id="31" name="Google Shape;1170;p46">
            <a:extLst>
              <a:ext uri="{FF2B5EF4-FFF2-40B4-BE49-F238E27FC236}">
                <a16:creationId xmlns:a16="http://schemas.microsoft.com/office/drawing/2014/main" id="{324E1C42-1E14-5184-2311-BB63B20F8C00}"/>
              </a:ext>
            </a:extLst>
          </p:cNvPr>
          <p:cNvSpPr txBox="1"/>
          <p:nvPr/>
        </p:nvSpPr>
        <p:spPr>
          <a:xfrm>
            <a:off x="3021839" y="4188681"/>
            <a:ext cx="989692" cy="42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이미지</a:t>
            </a:r>
          </a:p>
        </p:txBody>
      </p:sp>
      <p:cxnSp>
        <p:nvCxnSpPr>
          <p:cNvPr id="32" name="Google Shape;1169;p46">
            <a:extLst>
              <a:ext uri="{FF2B5EF4-FFF2-40B4-BE49-F238E27FC236}">
                <a16:creationId xmlns:a16="http://schemas.microsoft.com/office/drawing/2014/main" id="{F772E000-A3B8-9D4C-0825-9DFE58F5EA73}"/>
              </a:ext>
            </a:extLst>
          </p:cNvPr>
          <p:cNvCxnSpPr>
            <a:cxnSpLocks/>
            <a:stCxn id="28" idx="0"/>
            <a:endCxn id="34" idx="2"/>
          </p:cNvCxnSpPr>
          <p:nvPr/>
        </p:nvCxnSpPr>
        <p:spPr>
          <a:xfrm rot="16200000" flipV="1">
            <a:off x="4390267" y="4006947"/>
            <a:ext cx="363466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7" name="Google Shape;1169;p46">
            <a:extLst>
              <a:ext uri="{FF2B5EF4-FFF2-40B4-BE49-F238E27FC236}">
                <a16:creationId xmlns:a16="http://schemas.microsoft.com/office/drawing/2014/main" id="{C20C8600-7F27-D5DC-1843-3F526A42022C}"/>
              </a:ext>
            </a:extLst>
          </p:cNvPr>
          <p:cNvCxnSpPr>
            <a:cxnSpLocks/>
            <a:stCxn id="29" idx="0"/>
            <a:endCxn id="34" idx="2"/>
          </p:cNvCxnSpPr>
          <p:nvPr/>
        </p:nvCxnSpPr>
        <p:spPr>
          <a:xfrm rot="16200000" flipV="1">
            <a:off x="4917924" y="3479290"/>
            <a:ext cx="363466" cy="10553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1" name="Google Shape;1169;p46">
            <a:extLst>
              <a:ext uri="{FF2B5EF4-FFF2-40B4-BE49-F238E27FC236}">
                <a16:creationId xmlns:a16="http://schemas.microsoft.com/office/drawing/2014/main" id="{12161856-B17F-E62A-F278-B4501B7424D4}"/>
              </a:ext>
            </a:extLst>
          </p:cNvPr>
          <p:cNvCxnSpPr>
            <a:cxnSpLocks/>
            <a:stCxn id="31" idx="0"/>
            <a:endCxn id="34" idx="2"/>
          </p:cNvCxnSpPr>
          <p:nvPr/>
        </p:nvCxnSpPr>
        <p:spPr>
          <a:xfrm rot="5400000" flipH="1" flipV="1">
            <a:off x="3862609" y="3479291"/>
            <a:ext cx="363466" cy="105531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5"/>
          <p:cNvSpPr/>
          <p:nvPr/>
        </p:nvSpPr>
        <p:spPr>
          <a:xfrm>
            <a:off x="15311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3" name="Google Shape;1123;p45"/>
          <p:cNvSpPr/>
          <p:nvPr/>
        </p:nvSpPr>
        <p:spPr>
          <a:xfrm>
            <a:off x="34950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4" name="Google Shape;1124;p45"/>
          <p:cNvSpPr/>
          <p:nvPr/>
        </p:nvSpPr>
        <p:spPr>
          <a:xfrm>
            <a:off x="54589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5" name="Google Shape;1125;p45"/>
          <p:cNvSpPr/>
          <p:nvPr/>
        </p:nvSpPr>
        <p:spPr>
          <a:xfrm>
            <a:off x="74228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6" name="Google Shape;1126;p45"/>
          <p:cNvSpPr txBox="1"/>
          <p:nvPr/>
        </p:nvSpPr>
        <p:spPr>
          <a:xfrm flipH="1">
            <a:off x="7131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구상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27" name="Google Shape;1127;p45"/>
          <p:cNvSpPr txBox="1"/>
          <p:nvPr/>
        </p:nvSpPr>
        <p:spPr>
          <a:xfrm flipH="1">
            <a:off x="7131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구성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8" name="Google Shape;1128;p45"/>
          <p:cNvSpPr txBox="1"/>
          <p:nvPr/>
        </p:nvSpPr>
        <p:spPr>
          <a:xfrm flipH="1">
            <a:off x="26770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분업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29" name="Google Shape;1129;p45"/>
          <p:cNvSpPr txBox="1"/>
          <p:nvPr/>
        </p:nvSpPr>
        <p:spPr>
          <a:xfrm flipH="1">
            <a:off x="26770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</p:txBody>
      </p:sp>
      <p:sp>
        <p:nvSpPr>
          <p:cNvPr id="1130" name="Google Shape;1130;p45"/>
          <p:cNvSpPr txBox="1"/>
          <p:nvPr/>
        </p:nvSpPr>
        <p:spPr>
          <a:xfrm flipH="1">
            <a:off x="46409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관리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31" name="Google Shape;1131;p45"/>
          <p:cNvSpPr txBox="1"/>
          <p:nvPr/>
        </p:nvSpPr>
        <p:spPr>
          <a:xfrm flipH="1">
            <a:off x="46409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latinLnBrk="1">
              <a:lnSpc>
                <a:spcPct val="150000"/>
              </a:lnSpc>
              <a:defRPr/>
            </a:pPr>
            <a:r>
              <a:rPr lang="ko-KR" altLang="en-US" spc="-137" dirty="0" err="1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작업별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진행상태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관리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32" name="Google Shape;1132;p45"/>
          <p:cNvSpPr txBox="1"/>
          <p:nvPr/>
        </p:nvSpPr>
        <p:spPr>
          <a:xfrm flipH="1">
            <a:off x="66048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정리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33" name="Google Shape;1133;p45"/>
          <p:cNvSpPr txBox="1"/>
          <p:nvPr/>
        </p:nvSpPr>
        <p:spPr>
          <a:xfrm flipH="1">
            <a:off x="66048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latinLnBrk="1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전체 일정 정리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134" name="Google Shape;1134;p45"/>
          <p:cNvCxnSpPr>
            <a:stCxn id="1122" idx="3"/>
            <a:endCxn id="1123" idx="1"/>
          </p:cNvCxnSpPr>
          <p:nvPr/>
        </p:nvCxnSpPr>
        <p:spPr>
          <a:xfrm>
            <a:off x="17075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5" name="Google Shape;1135;p45"/>
          <p:cNvCxnSpPr>
            <a:stCxn id="1123" idx="3"/>
            <a:endCxn id="1124" idx="1"/>
          </p:cNvCxnSpPr>
          <p:nvPr/>
        </p:nvCxnSpPr>
        <p:spPr>
          <a:xfrm>
            <a:off x="36714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6" name="Google Shape;1136;p45"/>
          <p:cNvCxnSpPr>
            <a:stCxn id="1124" idx="3"/>
            <a:endCxn id="1125" idx="1"/>
          </p:cNvCxnSpPr>
          <p:nvPr/>
        </p:nvCxnSpPr>
        <p:spPr>
          <a:xfrm>
            <a:off x="56353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7" name="Google Shape;1137;p45"/>
          <p:cNvCxnSpPr>
            <a:stCxn id="1122" idx="2"/>
            <a:endCxn id="1126" idx="0"/>
          </p:cNvCxnSpPr>
          <p:nvPr/>
        </p:nvCxnSpPr>
        <p:spPr>
          <a:xfrm>
            <a:off x="16193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45"/>
          <p:cNvCxnSpPr>
            <a:stCxn id="1123" idx="2"/>
            <a:endCxn id="1128" idx="0"/>
          </p:cNvCxnSpPr>
          <p:nvPr/>
        </p:nvCxnSpPr>
        <p:spPr>
          <a:xfrm>
            <a:off x="35832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45"/>
          <p:cNvCxnSpPr>
            <a:stCxn id="1124" idx="2"/>
            <a:endCxn id="1130" idx="0"/>
          </p:cNvCxnSpPr>
          <p:nvPr/>
        </p:nvCxnSpPr>
        <p:spPr>
          <a:xfrm>
            <a:off x="55471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45"/>
          <p:cNvCxnSpPr>
            <a:cxnSpLocks/>
            <a:stCxn id="1125" idx="2"/>
            <a:endCxn id="1132" idx="0"/>
          </p:cNvCxnSpPr>
          <p:nvPr/>
        </p:nvCxnSpPr>
        <p:spPr>
          <a:xfrm>
            <a:off x="75110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127;p45">
            <a:extLst>
              <a:ext uri="{FF2B5EF4-FFF2-40B4-BE49-F238E27FC236}">
                <a16:creationId xmlns:a16="http://schemas.microsoft.com/office/drawing/2014/main" id="{80438AB7-4AE3-417A-3707-E008964C7ACC}"/>
              </a:ext>
            </a:extLst>
          </p:cNvPr>
          <p:cNvSpPr txBox="1"/>
          <p:nvPr/>
        </p:nvSpPr>
        <p:spPr>
          <a:xfrm flipH="1">
            <a:off x="1101518" y="1566637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1</a:t>
            </a:r>
          </a:p>
        </p:txBody>
      </p:sp>
      <p:sp>
        <p:nvSpPr>
          <p:cNvPr id="5" name="Google Shape;1127;p45">
            <a:extLst>
              <a:ext uri="{FF2B5EF4-FFF2-40B4-BE49-F238E27FC236}">
                <a16:creationId xmlns:a16="http://schemas.microsoft.com/office/drawing/2014/main" id="{4DC23340-A175-12AA-FA44-DD26EC83F547}"/>
              </a:ext>
            </a:extLst>
          </p:cNvPr>
          <p:cNvSpPr txBox="1"/>
          <p:nvPr/>
        </p:nvSpPr>
        <p:spPr>
          <a:xfrm flipH="1">
            <a:off x="3065418" y="1562353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2</a:t>
            </a:r>
          </a:p>
        </p:txBody>
      </p:sp>
      <p:sp>
        <p:nvSpPr>
          <p:cNvPr id="6" name="Google Shape;1127;p45">
            <a:extLst>
              <a:ext uri="{FF2B5EF4-FFF2-40B4-BE49-F238E27FC236}">
                <a16:creationId xmlns:a16="http://schemas.microsoft.com/office/drawing/2014/main" id="{3CFC39CD-049E-B4BD-09BF-750CD255D38C}"/>
              </a:ext>
            </a:extLst>
          </p:cNvPr>
          <p:cNvSpPr txBox="1"/>
          <p:nvPr/>
        </p:nvSpPr>
        <p:spPr>
          <a:xfrm flipH="1">
            <a:off x="6993218" y="1561525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4</a:t>
            </a:r>
          </a:p>
        </p:txBody>
      </p:sp>
      <p:sp>
        <p:nvSpPr>
          <p:cNvPr id="7" name="Google Shape;1127;p45">
            <a:extLst>
              <a:ext uri="{FF2B5EF4-FFF2-40B4-BE49-F238E27FC236}">
                <a16:creationId xmlns:a16="http://schemas.microsoft.com/office/drawing/2014/main" id="{1AF97EDC-FEB5-04E5-1456-5EA54A91DC3D}"/>
              </a:ext>
            </a:extLst>
          </p:cNvPr>
          <p:cNvSpPr txBox="1"/>
          <p:nvPr/>
        </p:nvSpPr>
        <p:spPr>
          <a:xfrm flipH="1">
            <a:off x="5029318" y="1567039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3</a:t>
            </a:r>
          </a:p>
        </p:txBody>
      </p:sp>
      <p:sp>
        <p:nvSpPr>
          <p:cNvPr id="12" name="Google Shape;627;p35">
            <a:extLst>
              <a:ext uri="{FF2B5EF4-FFF2-40B4-BE49-F238E27FC236}">
                <a16:creationId xmlns:a16="http://schemas.microsoft.com/office/drawing/2014/main" id="{38D9FF14-DA39-3CCE-AD0C-5BE8DBD67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시스템 기능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5"/>
          <p:cNvSpPr/>
          <p:nvPr/>
        </p:nvSpPr>
        <p:spPr>
          <a:xfrm>
            <a:off x="1531125" y="1966539"/>
            <a:ext cx="176400" cy="17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3" name="Google Shape;1123;p45"/>
          <p:cNvSpPr/>
          <p:nvPr/>
        </p:nvSpPr>
        <p:spPr>
          <a:xfrm>
            <a:off x="34950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4" name="Google Shape;1124;p45"/>
          <p:cNvSpPr/>
          <p:nvPr/>
        </p:nvSpPr>
        <p:spPr>
          <a:xfrm>
            <a:off x="54589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5" name="Google Shape;1125;p45"/>
          <p:cNvSpPr/>
          <p:nvPr/>
        </p:nvSpPr>
        <p:spPr>
          <a:xfrm>
            <a:off x="74228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6" name="Google Shape;1126;p45"/>
          <p:cNvSpPr txBox="1"/>
          <p:nvPr/>
        </p:nvSpPr>
        <p:spPr>
          <a:xfrm flipH="1">
            <a:off x="7131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구상</a:t>
            </a:r>
            <a:endParaRPr sz="2300" b="1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27" name="Google Shape;1127;p45"/>
          <p:cNvSpPr txBox="1"/>
          <p:nvPr/>
        </p:nvSpPr>
        <p:spPr>
          <a:xfrm flipH="1">
            <a:off x="7131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구성</a:t>
            </a:r>
            <a:endParaRPr lang="en-US" altLang="ko-KR" spc="-137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8" name="Google Shape;1128;p45"/>
          <p:cNvSpPr txBox="1"/>
          <p:nvPr/>
        </p:nvSpPr>
        <p:spPr>
          <a:xfrm flipH="1">
            <a:off x="26770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분업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29" name="Google Shape;1129;p45"/>
          <p:cNvSpPr txBox="1"/>
          <p:nvPr/>
        </p:nvSpPr>
        <p:spPr>
          <a:xfrm flipH="1">
            <a:off x="26770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</p:txBody>
      </p:sp>
      <p:sp>
        <p:nvSpPr>
          <p:cNvPr id="1130" name="Google Shape;1130;p45"/>
          <p:cNvSpPr txBox="1"/>
          <p:nvPr/>
        </p:nvSpPr>
        <p:spPr>
          <a:xfrm flipH="1">
            <a:off x="46409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관리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31" name="Google Shape;1131;p45"/>
          <p:cNvSpPr txBox="1"/>
          <p:nvPr/>
        </p:nvSpPr>
        <p:spPr>
          <a:xfrm flipH="1">
            <a:off x="46409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latinLnBrk="1">
              <a:lnSpc>
                <a:spcPct val="150000"/>
              </a:lnSpc>
              <a:defRPr/>
            </a:pPr>
            <a:r>
              <a:rPr lang="ko-KR" altLang="en-US" spc="-137" dirty="0" err="1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작업별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진행상태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관리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32" name="Google Shape;1132;p45"/>
          <p:cNvSpPr txBox="1"/>
          <p:nvPr/>
        </p:nvSpPr>
        <p:spPr>
          <a:xfrm flipH="1">
            <a:off x="66048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정리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33" name="Google Shape;1133;p45"/>
          <p:cNvSpPr txBox="1"/>
          <p:nvPr/>
        </p:nvSpPr>
        <p:spPr>
          <a:xfrm flipH="1">
            <a:off x="66048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latinLnBrk="1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전체 일정 정리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134" name="Google Shape;1134;p45"/>
          <p:cNvCxnSpPr>
            <a:stCxn id="1122" idx="3"/>
            <a:endCxn id="1123" idx="1"/>
          </p:cNvCxnSpPr>
          <p:nvPr/>
        </p:nvCxnSpPr>
        <p:spPr>
          <a:xfrm>
            <a:off x="17075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5" name="Google Shape;1135;p45"/>
          <p:cNvCxnSpPr>
            <a:stCxn id="1123" idx="3"/>
            <a:endCxn id="1124" idx="1"/>
          </p:cNvCxnSpPr>
          <p:nvPr/>
        </p:nvCxnSpPr>
        <p:spPr>
          <a:xfrm>
            <a:off x="36714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6" name="Google Shape;1136;p45"/>
          <p:cNvCxnSpPr>
            <a:stCxn id="1124" idx="3"/>
            <a:endCxn id="1125" idx="1"/>
          </p:cNvCxnSpPr>
          <p:nvPr/>
        </p:nvCxnSpPr>
        <p:spPr>
          <a:xfrm>
            <a:off x="56353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7" name="Google Shape;1137;p45"/>
          <p:cNvCxnSpPr>
            <a:stCxn id="1122" idx="2"/>
            <a:endCxn id="1126" idx="0"/>
          </p:cNvCxnSpPr>
          <p:nvPr/>
        </p:nvCxnSpPr>
        <p:spPr>
          <a:xfrm>
            <a:off x="16193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45"/>
          <p:cNvCxnSpPr>
            <a:stCxn id="1123" idx="2"/>
            <a:endCxn id="1128" idx="0"/>
          </p:cNvCxnSpPr>
          <p:nvPr/>
        </p:nvCxnSpPr>
        <p:spPr>
          <a:xfrm>
            <a:off x="35832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45"/>
          <p:cNvCxnSpPr>
            <a:stCxn id="1124" idx="2"/>
            <a:endCxn id="1130" idx="0"/>
          </p:cNvCxnSpPr>
          <p:nvPr/>
        </p:nvCxnSpPr>
        <p:spPr>
          <a:xfrm>
            <a:off x="55471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45"/>
          <p:cNvCxnSpPr>
            <a:cxnSpLocks/>
            <a:stCxn id="1125" idx="2"/>
            <a:endCxn id="1132" idx="0"/>
          </p:cNvCxnSpPr>
          <p:nvPr/>
        </p:nvCxnSpPr>
        <p:spPr>
          <a:xfrm>
            <a:off x="75110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127;p45">
            <a:extLst>
              <a:ext uri="{FF2B5EF4-FFF2-40B4-BE49-F238E27FC236}">
                <a16:creationId xmlns:a16="http://schemas.microsoft.com/office/drawing/2014/main" id="{80438AB7-4AE3-417A-3707-E008964C7ACC}"/>
              </a:ext>
            </a:extLst>
          </p:cNvPr>
          <p:cNvSpPr txBox="1"/>
          <p:nvPr/>
        </p:nvSpPr>
        <p:spPr>
          <a:xfrm flipH="1">
            <a:off x="1101518" y="1566637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1</a:t>
            </a:r>
          </a:p>
        </p:txBody>
      </p:sp>
      <p:sp>
        <p:nvSpPr>
          <p:cNvPr id="5" name="Google Shape;1127;p45">
            <a:extLst>
              <a:ext uri="{FF2B5EF4-FFF2-40B4-BE49-F238E27FC236}">
                <a16:creationId xmlns:a16="http://schemas.microsoft.com/office/drawing/2014/main" id="{4DC23340-A175-12AA-FA44-DD26EC83F547}"/>
              </a:ext>
            </a:extLst>
          </p:cNvPr>
          <p:cNvSpPr txBox="1"/>
          <p:nvPr/>
        </p:nvSpPr>
        <p:spPr>
          <a:xfrm flipH="1">
            <a:off x="3065418" y="1562353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2</a:t>
            </a:r>
          </a:p>
        </p:txBody>
      </p:sp>
      <p:sp>
        <p:nvSpPr>
          <p:cNvPr id="6" name="Google Shape;1127;p45">
            <a:extLst>
              <a:ext uri="{FF2B5EF4-FFF2-40B4-BE49-F238E27FC236}">
                <a16:creationId xmlns:a16="http://schemas.microsoft.com/office/drawing/2014/main" id="{3CFC39CD-049E-B4BD-09BF-750CD255D38C}"/>
              </a:ext>
            </a:extLst>
          </p:cNvPr>
          <p:cNvSpPr txBox="1"/>
          <p:nvPr/>
        </p:nvSpPr>
        <p:spPr>
          <a:xfrm flipH="1">
            <a:off x="6993218" y="1561525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4</a:t>
            </a:r>
          </a:p>
        </p:txBody>
      </p:sp>
      <p:sp>
        <p:nvSpPr>
          <p:cNvPr id="7" name="Google Shape;1127;p45">
            <a:extLst>
              <a:ext uri="{FF2B5EF4-FFF2-40B4-BE49-F238E27FC236}">
                <a16:creationId xmlns:a16="http://schemas.microsoft.com/office/drawing/2014/main" id="{1AF97EDC-FEB5-04E5-1456-5EA54A91DC3D}"/>
              </a:ext>
            </a:extLst>
          </p:cNvPr>
          <p:cNvSpPr txBox="1"/>
          <p:nvPr/>
        </p:nvSpPr>
        <p:spPr>
          <a:xfrm flipH="1">
            <a:off x="5029318" y="1567039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3</a:t>
            </a:r>
          </a:p>
        </p:txBody>
      </p:sp>
      <p:sp>
        <p:nvSpPr>
          <p:cNvPr id="12" name="Google Shape;627;p35">
            <a:extLst>
              <a:ext uri="{FF2B5EF4-FFF2-40B4-BE49-F238E27FC236}">
                <a16:creationId xmlns:a16="http://schemas.microsoft.com/office/drawing/2014/main" id="{38D9FF14-DA39-3CCE-AD0C-5BE8DBD67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시스템 기능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52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26;p45">
            <a:extLst>
              <a:ext uri="{FF2B5EF4-FFF2-40B4-BE49-F238E27FC236}">
                <a16:creationId xmlns:a16="http://schemas.microsoft.com/office/drawing/2014/main" id="{2963E111-F9AF-7040-96C6-7177E88A80CA}"/>
              </a:ext>
            </a:extLst>
          </p:cNvPr>
          <p:cNvSpPr txBox="1"/>
          <p:nvPr/>
        </p:nvSpPr>
        <p:spPr>
          <a:xfrm flipH="1">
            <a:off x="165437" y="17665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구상</a:t>
            </a:r>
            <a:endParaRPr sz="18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48740B0-817F-48AE-03C2-8F75162696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5" t="2549" r="2282" b="3196"/>
          <a:stretch/>
        </p:blipFill>
        <p:spPr>
          <a:xfrm>
            <a:off x="590640" y="1491916"/>
            <a:ext cx="3478221" cy="2065056"/>
          </a:xfrm>
          <a:prstGeom prst="rect">
            <a:avLst/>
          </a:prstGeom>
          <a:ln w="38100">
            <a:solidFill>
              <a:srgbClr val="6D7DD2"/>
            </a:solidFill>
          </a:ln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4CB6676-9911-B75B-37CB-E238818BC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877" y="1428244"/>
            <a:ext cx="3273758" cy="2192400"/>
          </a:xfrm>
          <a:prstGeom prst="rect">
            <a:avLst/>
          </a:prstGeom>
          <a:ln w="38100">
            <a:solidFill>
              <a:srgbClr val="6D7DD2"/>
            </a:solidFill>
          </a:ln>
        </p:spPr>
      </p:pic>
      <p:pic>
        <p:nvPicPr>
          <p:cNvPr id="9" name="그래픽 8" descr="직선 화살표 단색으로 채워진">
            <a:extLst>
              <a:ext uri="{FF2B5EF4-FFF2-40B4-BE49-F238E27FC236}">
                <a16:creationId xmlns:a16="http://schemas.microsoft.com/office/drawing/2014/main" id="{3ADAFF30-0FFD-ED55-5E92-DA5FF91AC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114800" y="2114550"/>
            <a:ext cx="914400" cy="914400"/>
          </a:xfrm>
          <a:prstGeom prst="rect">
            <a:avLst/>
          </a:prstGeom>
        </p:spPr>
      </p:pic>
      <p:pic>
        <p:nvPicPr>
          <p:cNvPr id="16" name="그림 1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32E13CA-CDAF-49BD-E99D-1E4853450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833" y="1462201"/>
            <a:ext cx="7197072" cy="2219097"/>
          </a:xfrm>
          <a:prstGeom prst="rect">
            <a:avLst/>
          </a:prstGeom>
          <a:ln w="38100">
            <a:solidFill>
              <a:srgbClr val="6D7DD2"/>
            </a:solidFill>
          </a:ln>
        </p:spPr>
      </p:pic>
      <p:pic>
        <p:nvPicPr>
          <p:cNvPr id="18" name="그림 1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0AB3AB9-A10F-2A8E-62AA-887F4E9829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614" y="893354"/>
            <a:ext cx="6781511" cy="3521237"/>
          </a:xfrm>
          <a:prstGeom prst="rect">
            <a:avLst/>
          </a:prstGeom>
          <a:ln w="38100">
            <a:solidFill>
              <a:srgbClr val="6D7DD2"/>
            </a:solidFill>
          </a:ln>
        </p:spPr>
      </p:pic>
    </p:spTree>
    <p:extLst>
      <p:ext uri="{BB962C8B-B14F-4D97-AF65-F5344CB8AC3E}">
        <p14:creationId xmlns:p14="http://schemas.microsoft.com/office/powerpoint/2010/main" val="2262253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5"/>
          <p:cNvSpPr/>
          <p:nvPr/>
        </p:nvSpPr>
        <p:spPr>
          <a:xfrm>
            <a:off x="15311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3" name="Google Shape;1123;p45"/>
          <p:cNvSpPr/>
          <p:nvPr/>
        </p:nvSpPr>
        <p:spPr>
          <a:xfrm>
            <a:off x="3495025" y="1966539"/>
            <a:ext cx="176400" cy="17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4" name="Google Shape;1124;p45"/>
          <p:cNvSpPr/>
          <p:nvPr/>
        </p:nvSpPr>
        <p:spPr>
          <a:xfrm>
            <a:off x="54589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5" name="Google Shape;1125;p45"/>
          <p:cNvSpPr/>
          <p:nvPr/>
        </p:nvSpPr>
        <p:spPr>
          <a:xfrm>
            <a:off x="74228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6" name="Google Shape;1126;p45"/>
          <p:cNvSpPr txBox="1"/>
          <p:nvPr/>
        </p:nvSpPr>
        <p:spPr>
          <a:xfrm flipH="1">
            <a:off x="7131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구상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27" name="Google Shape;1127;p45"/>
          <p:cNvSpPr txBox="1"/>
          <p:nvPr/>
        </p:nvSpPr>
        <p:spPr>
          <a:xfrm flipH="1">
            <a:off x="7131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구성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8" name="Google Shape;1128;p45"/>
          <p:cNvSpPr txBox="1"/>
          <p:nvPr/>
        </p:nvSpPr>
        <p:spPr>
          <a:xfrm flipH="1">
            <a:off x="26770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분업</a:t>
            </a:r>
            <a:endParaRPr sz="2300" b="1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29" name="Google Shape;1129;p45"/>
          <p:cNvSpPr txBox="1"/>
          <p:nvPr/>
        </p:nvSpPr>
        <p:spPr>
          <a:xfrm flipH="1">
            <a:off x="26770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 </a:t>
            </a:r>
            <a:r>
              <a:rPr lang="en-US" altLang="ko-KR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 </a:t>
            </a:r>
            <a:r>
              <a:rPr lang="en-US" altLang="ko-KR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문서 </a:t>
            </a:r>
            <a:r>
              <a:rPr lang="en-US" altLang="ko-KR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</p:txBody>
      </p:sp>
      <p:sp>
        <p:nvSpPr>
          <p:cNvPr id="1130" name="Google Shape;1130;p45"/>
          <p:cNvSpPr txBox="1"/>
          <p:nvPr/>
        </p:nvSpPr>
        <p:spPr>
          <a:xfrm flipH="1">
            <a:off x="46409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관리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31" name="Google Shape;1131;p45"/>
          <p:cNvSpPr txBox="1"/>
          <p:nvPr/>
        </p:nvSpPr>
        <p:spPr>
          <a:xfrm flipH="1">
            <a:off x="46409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latinLnBrk="1">
              <a:lnSpc>
                <a:spcPct val="150000"/>
              </a:lnSpc>
              <a:defRPr/>
            </a:pPr>
            <a:r>
              <a:rPr lang="ko-KR" altLang="en-US" spc="-137" dirty="0" err="1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작업별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진행상태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관리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32" name="Google Shape;1132;p45"/>
          <p:cNvSpPr txBox="1"/>
          <p:nvPr/>
        </p:nvSpPr>
        <p:spPr>
          <a:xfrm flipH="1">
            <a:off x="66048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정리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33" name="Google Shape;1133;p45"/>
          <p:cNvSpPr txBox="1"/>
          <p:nvPr/>
        </p:nvSpPr>
        <p:spPr>
          <a:xfrm flipH="1">
            <a:off x="66048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latinLnBrk="1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전체 일정 정리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134" name="Google Shape;1134;p45"/>
          <p:cNvCxnSpPr>
            <a:stCxn id="1122" idx="3"/>
            <a:endCxn id="1123" idx="1"/>
          </p:cNvCxnSpPr>
          <p:nvPr/>
        </p:nvCxnSpPr>
        <p:spPr>
          <a:xfrm>
            <a:off x="17075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5" name="Google Shape;1135;p45"/>
          <p:cNvCxnSpPr>
            <a:stCxn id="1123" idx="3"/>
            <a:endCxn id="1124" idx="1"/>
          </p:cNvCxnSpPr>
          <p:nvPr/>
        </p:nvCxnSpPr>
        <p:spPr>
          <a:xfrm>
            <a:off x="36714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6" name="Google Shape;1136;p45"/>
          <p:cNvCxnSpPr>
            <a:stCxn id="1124" idx="3"/>
            <a:endCxn id="1125" idx="1"/>
          </p:cNvCxnSpPr>
          <p:nvPr/>
        </p:nvCxnSpPr>
        <p:spPr>
          <a:xfrm>
            <a:off x="56353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7" name="Google Shape;1137;p45"/>
          <p:cNvCxnSpPr>
            <a:stCxn id="1122" idx="2"/>
            <a:endCxn id="1126" idx="0"/>
          </p:cNvCxnSpPr>
          <p:nvPr/>
        </p:nvCxnSpPr>
        <p:spPr>
          <a:xfrm>
            <a:off x="16193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45"/>
          <p:cNvCxnSpPr>
            <a:stCxn id="1123" idx="2"/>
            <a:endCxn id="1128" idx="0"/>
          </p:cNvCxnSpPr>
          <p:nvPr/>
        </p:nvCxnSpPr>
        <p:spPr>
          <a:xfrm>
            <a:off x="35832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45"/>
          <p:cNvCxnSpPr>
            <a:stCxn id="1124" idx="2"/>
            <a:endCxn id="1130" idx="0"/>
          </p:cNvCxnSpPr>
          <p:nvPr/>
        </p:nvCxnSpPr>
        <p:spPr>
          <a:xfrm>
            <a:off x="55471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45"/>
          <p:cNvCxnSpPr>
            <a:cxnSpLocks/>
            <a:stCxn id="1125" idx="2"/>
            <a:endCxn id="1132" idx="0"/>
          </p:cNvCxnSpPr>
          <p:nvPr/>
        </p:nvCxnSpPr>
        <p:spPr>
          <a:xfrm>
            <a:off x="75110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127;p45">
            <a:extLst>
              <a:ext uri="{FF2B5EF4-FFF2-40B4-BE49-F238E27FC236}">
                <a16:creationId xmlns:a16="http://schemas.microsoft.com/office/drawing/2014/main" id="{80438AB7-4AE3-417A-3707-E008964C7ACC}"/>
              </a:ext>
            </a:extLst>
          </p:cNvPr>
          <p:cNvSpPr txBox="1"/>
          <p:nvPr/>
        </p:nvSpPr>
        <p:spPr>
          <a:xfrm flipH="1">
            <a:off x="1101518" y="1566637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1</a:t>
            </a:r>
          </a:p>
        </p:txBody>
      </p:sp>
      <p:sp>
        <p:nvSpPr>
          <p:cNvPr id="5" name="Google Shape;1127;p45">
            <a:extLst>
              <a:ext uri="{FF2B5EF4-FFF2-40B4-BE49-F238E27FC236}">
                <a16:creationId xmlns:a16="http://schemas.microsoft.com/office/drawing/2014/main" id="{4DC23340-A175-12AA-FA44-DD26EC83F547}"/>
              </a:ext>
            </a:extLst>
          </p:cNvPr>
          <p:cNvSpPr txBox="1"/>
          <p:nvPr/>
        </p:nvSpPr>
        <p:spPr>
          <a:xfrm flipH="1">
            <a:off x="3065418" y="1562353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2</a:t>
            </a:r>
          </a:p>
        </p:txBody>
      </p:sp>
      <p:sp>
        <p:nvSpPr>
          <p:cNvPr id="6" name="Google Shape;1127;p45">
            <a:extLst>
              <a:ext uri="{FF2B5EF4-FFF2-40B4-BE49-F238E27FC236}">
                <a16:creationId xmlns:a16="http://schemas.microsoft.com/office/drawing/2014/main" id="{3CFC39CD-049E-B4BD-09BF-750CD255D38C}"/>
              </a:ext>
            </a:extLst>
          </p:cNvPr>
          <p:cNvSpPr txBox="1"/>
          <p:nvPr/>
        </p:nvSpPr>
        <p:spPr>
          <a:xfrm flipH="1">
            <a:off x="6993218" y="1561525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4</a:t>
            </a:r>
          </a:p>
        </p:txBody>
      </p:sp>
      <p:sp>
        <p:nvSpPr>
          <p:cNvPr id="7" name="Google Shape;1127;p45">
            <a:extLst>
              <a:ext uri="{FF2B5EF4-FFF2-40B4-BE49-F238E27FC236}">
                <a16:creationId xmlns:a16="http://schemas.microsoft.com/office/drawing/2014/main" id="{1AF97EDC-FEB5-04E5-1456-5EA54A91DC3D}"/>
              </a:ext>
            </a:extLst>
          </p:cNvPr>
          <p:cNvSpPr txBox="1"/>
          <p:nvPr/>
        </p:nvSpPr>
        <p:spPr>
          <a:xfrm flipH="1">
            <a:off x="5029318" y="1567039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3</a:t>
            </a:r>
          </a:p>
        </p:txBody>
      </p:sp>
      <p:sp>
        <p:nvSpPr>
          <p:cNvPr id="12" name="Google Shape;627;p35">
            <a:extLst>
              <a:ext uri="{FF2B5EF4-FFF2-40B4-BE49-F238E27FC236}">
                <a16:creationId xmlns:a16="http://schemas.microsoft.com/office/drawing/2014/main" id="{38D9FF14-DA39-3CCE-AD0C-5BE8DBD67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시스템 기능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234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26;p45">
            <a:extLst>
              <a:ext uri="{FF2B5EF4-FFF2-40B4-BE49-F238E27FC236}">
                <a16:creationId xmlns:a16="http://schemas.microsoft.com/office/drawing/2014/main" id="{2963E111-F9AF-7040-96C6-7177E88A80CA}"/>
              </a:ext>
            </a:extLst>
          </p:cNvPr>
          <p:cNvSpPr txBox="1"/>
          <p:nvPr/>
        </p:nvSpPr>
        <p:spPr>
          <a:xfrm flipH="1">
            <a:off x="165437" y="17665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분업</a:t>
            </a:r>
            <a:endParaRPr sz="18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36D4E91-0965-4640-ED68-8C772094B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02" y="1242424"/>
            <a:ext cx="7731996" cy="2456323"/>
          </a:xfrm>
          <a:prstGeom prst="rect">
            <a:avLst/>
          </a:prstGeom>
          <a:ln w="38100">
            <a:solidFill>
              <a:srgbClr val="6D7DD2"/>
            </a:solidFill>
          </a:ln>
        </p:spPr>
      </p:pic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579D1D8-AD99-7263-CA4E-1B3C822D7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18" y="1022550"/>
            <a:ext cx="7890163" cy="3356405"/>
          </a:xfrm>
          <a:prstGeom prst="rect">
            <a:avLst/>
          </a:prstGeom>
          <a:ln w="38100">
            <a:solidFill>
              <a:srgbClr val="6D7DD2"/>
            </a:solidFill>
          </a:ln>
        </p:spPr>
      </p:pic>
      <p:pic>
        <p:nvPicPr>
          <p:cNvPr id="7" name="그림 6" descr="텍스트, 폰트, 라인, 그래프이(가) 표시된 사진&#10;&#10;자동 생성된 설명">
            <a:extLst>
              <a:ext uri="{FF2B5EF4-FFF2-40B4-BE49-F238E27FC236}">
                <a16:creationId xmlns:a16="http://schemas.microsoft.com/office/drawing/2014/main" id="{67A9B0A5-8379-DA0D-0AE3-39D58AC5D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85" y="1449518"/>
            <a:ext cx="8513615" cy="2502471"/>
          </a:xfrm>
          <a:prstGeom prst="rect">
            <a:avLst/>
          </a:prstGeom>
          <a:ln w="38100">
            <a:solidFill>
              <a:srgbClr val="6D7DD2"/>
            </a:solidFill>
          </a:ln>
        </p:spPr>
      </p:pic>
    </p:spTree>
    <p:extLst>
      <p:ext uri="{BB962C8B-B14F-4D97-AF65-F5344CB8AC3E}">
        <p14:creationId xmlns:p14="http://schemas.microsoft.com/office/powerpoint/2010/main" val="1333199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26;p45">
            <a:extLst>
              <a:ext uri="{FF2B5EF4-FFF2-40B4-BE49-F238E27FC236}">
                <a16:creationId xmlns:a16="http://schemas.microsoft.com/office/drawing/2014/main" id="{2963E111-F9AF-7040-96C6-7177E88A80CA}"/>
              </a:ext>
            </a:extLst>
          </p:cNvPr>
          <p:cNvSpPr txBox="1"/>
          <p:nvPr/>
        </p:nvSpPr>
        <p:spPr>
          <a:xfrm flipH="1">
            <a:off x="165437" y="17665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분업</a:t>
            </a:r>
            <a:endParaRPr sz="18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grpSp>
        <p:nvGrpSpPr>
          <p:cNvPr id="11" name="Google Shape;8985;p58">
            <a:extLst>
              <a:ext uri="{FF2B5EF4-FFF2-40B4-BE49-F238E27FC236}">
                <a16:creationId xmlns:a16="http://schemas.microsoft.com/office/drawing/2014/main" id="{78503AC0-4CFC-4C84-1BCD-05F7354942AB}"/>
              </a:ext>
            </a:extLst>
          </p:cNvPr>
          <p:cNvGrpSpPr/>
          <p:nvPr/>
        </p:nvGrpSpPr>
        <p:grpSpPr>
          <a:xfrm rot="10800000">
            <a:off x="1927152" y="1313974"/>
            <a:ext cx="5289697" cy="2826834"/>
            <a:chOff x="5772903" y="2920021"/>
            <a:chExt cx="2523300" cy="2180614"/>
          </a:xfrm>
        </p:grpSpPr>
        <p:sp>
          <p:nvSpPr>
            <p:cNvPr id="12" name="Google Shape;8986;p58">
              <a:extLst>
                <a:ext uri="{FF2B5EF4-FFF2-40B4-BE49-F238E27FC236}">
                  <a16:creationId xmlns:a16="http://schemas.microsoft.com/office/drawing/2014/main" id="{BE34DA6C-708B-5693-8730-5659BDC52D3C}"/>
                </a:ext>
              </a:extLst>
            </p:cNvPr>
            <p:cNvSpPr/>
            <p:nvPr/>
          </p:nvSpPr>
          <p:spPr>
            <a:xfrm>
              <a:off x="5772903" y="2920021"/>
              <a:ext cx="2523300" cy="469200"/>
            </a:xfrm>
            <a:prstGeom prst="rect">
              <a:avLst/>
            </a:prstGeom>
            <a:noFill/>
            <a:ln w="3810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2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문서</a:t>
              </a:r>
              <a:endParaRPr lang="en-US" altLang="ko-KR" sz="2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14" name="Google Shape;8988;p58">
              <a:extLst>
                <a:ext uri="{FF2B5EF4-FFF2-40B4-BE49-F238E27FC236}">
                  <a16:creationId xmlns:a16="http://schemas.microsoft.com/office/drawing/2014/main" id="{3D10263A-4E85-C306-0904-FF9DCF9C7B1B}"/>
                </a:ext>
              </a:extLst>
            </p:cNvPr>
            <p:cNvSpPr/>
            <p:nvPr/>
          </p:nvSpPr>
          <p:spPr>
            <a:xfrm>
              <a:off x="6010040" y="3500932"/>
              <a:ext cx="2049000" cy="469200"/>
            </a:xfrm>
            <a:prstGeom prst="rect">
              <a:avLst/>
            </a:prstGeom>
            <a:noFill/>
            <a:ln w="38100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2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작업</a:t>
              </a:r>
              <a:endParaRPr sz="2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17" name="Google Shape;8990;p58">
              <a:extLst>
                <a:ext uri="{FF2B5EF4-FFF2-40B4-BE49-F238E27FC236}">
                  <a16:creationId xmlns:a16="http://schemas.microsoft.com/office/drawing/2014/main" id="{78AF0D1F-2511-0B74-30F2-EFF1F71FCDAA}"/>
                </a:ext>
              </a:extLst>
            </p:cNvPr>
            <p:cNvSpPr/>
            <p:nvPr/>
          </p:nvSpPr>
          <p:spPr>
            <a:xfrm>
              <a:off x="6290552" y="4066183"/>
              <a:ext cx="1470600" cy="469200"/>
            </a:xfrm>
            <a:prstGeom prst="rect">
              <a:avLst/>
            </a:prstGeom>
            <a:noFill/>
            <a:ln w="38100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2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목표</a:t>
              </a:r>
              <a:endParaRPr sz="2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19" name="Google Shape;8992;p58">
              <a:extLst>
                <a:ext uri="{FF2B5EF4-FFF2-40B4-BE49-F238E27FC236}">
                  <a16:creationId xmlns:a16="http://schemas.microsoft.com/office/drawing/2014/main" id="{07769BA9-E894-A14F-9CD4-74BE951B54AF}"/>
                </a:ext>
              </a:extLst>
            </p:cNvPr>
            <p:cNvSpPr/>
            <p:nvPr/>
          </p:nvSpPr>
          <p:spPr>
            <a:xfrm>
              <a:off x="6629161" y="4631435"/>
              <a:ext cx="810600" cy="469200"/>
            </a:xfrm>
            <a:prstGeom prst="rect">
              <a:avLst/>
            </a:prstGeom>
            <a:noFill/>
            <a:ln w="3810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프로젝트</a:t>
              </a:r>
              <a:endParaRPr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pic>
        <p:nvPicPr>
          <p:cNvPr id="22" name="그래픽 21" descr="직선 화살표 단색으로 채워진">
            <a:extLst>
              <a:ext uri="{FF2B5EF4-FFF2-40B4-BE49-F238E27FC236}">
                <a16:creationId xmlns:a16="http://schemas.microsoft.com/office/drawing/2014/main" id="{FF3DA3DE-01C3-BBA8-9E26-3DC5972B7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791283" y="2149344"/>
            <a:ext cx="2189659" cy="914400"/>
          </a:xfrm>
          <a:prstGeom prst="rect">
            <a:avLst/>
          </a:prstGeom>
        </p:spPr>
      </p:pic>
      <p:pic>
        <p:nvPicPr>
          <p:cNvPr id="24" name="그래픽 23" descr="직선 화살표 단색으로 채워진">
            <a:extLst>
              <a:ext uri="{FF2B5EF4-FFF2-40B4-BE49-F238E27FC236}">
                <a16:creationId xmlns:a16="http://schemas.microsoft.com/office/drawing/2014/main" id="{7653F114-CA51-AA8B-D232-551B4C7F5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69090" y="2322299"/>
            <a:ext cx="218965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5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5"/>
          <p:cNvSpPr/>
          <p:nvPr/>
        </p:nvSpPr>
        <p:spPr>
          <a:xfrm>
            <a:off x="15311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3" name="Google Shape;1123;p45"/>
          <p:cNvSpPr/>
          <p:nvPr/>
        </p:nvSpPr>
        <p:spPr>
          <a:xfrm>
            <a:off x="34950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4" name="Google Shape;1124;p45"/>
          <p:cNvSpPr/>
          <p:nvPr/>
        </p:nvSpPr>
        <p:spPr>
          <a:xfrm>
            <a:off x="5458925" y="1966539"/>
            <a:ext cx="176400" cy="17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5" name="Google Shape;1125;p45"/>
          <p:cNvSpPr/>
          <p:nvPr/>
        </p:nvSpPr>
        <p:spPr>
          <a:xfrm>
            <a:off x="74228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6" name="Google Shape;1126;p45"/>
          <p:cNvSpPr txBox="1"/>
          <p:nvPr/>
        </p:nvSpPr>
        <p:spPr>
          <a:xfrm flipH="1">
            <a:off x="7131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구상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27" name="Google Shape;1127;p45"/>
          <p:cNvSpPr txBox="1"/>
          <p:nvPr/>
        </p:nvSpPr>
        <p:spPr>
          <a:xfrm flipH="1">
            <a:off x="7131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구성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8" name="Google Shape;1128;p45"/>
          <p:cNvSpPr txBox="1"/>
          <p:nvPr/>
        </p:nvSpPr>
        <p:spPr>
          <a:xfrm flipH="1">
            <a:off x="26770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분업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29" name="Google Shape;1129;p45"/>
          <p:cNvSpPr txBox="1"/>
          <p:nvPr/>
        </p:nvSpPr>
        <p:spPr>
          <a:xfrm flipH="1">
            <a:off x="26770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</p:txBody>
      </p:sp>
      <p:sp>
        <p:nvSpPr>
          <p:cNvPr id="1130" name="Google Shape;1130;p45"/>
          <p:cNvSpPr txBox="1"/>
          <p:nvPr/>
        </p:nvSpPr>
        <p:spPr>
          <a:xfrm flipH="1">
            <a:off x="46409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관리</a:t>
            </a:r>
            <a:endParaRPr sz="2300" b="1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31" name="Google Shape;1131;p45"/>
          <p:cNvSpPr txBox="1"/>
          <p:nvPr/>
        </p:nvSpPr>
        <p:spPr>
          <a:xfrm flipH="1">
            <a:off x="46409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latinLnBrk="1">
              <a:lnSpc>
                <a:spcPct val="150000"/>
              </a:lnSpc>
              <a:defRPr/>
            </a:pPr>
            <a:r>
              <a:rPr lang="ko-KR" altLang="en-US" spc="-137" dirty="0" err="1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작업별</a:t>
            </a:r>
            <a:r>
              <a:rPr lang="ko-KR" altLang="en-US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진행상태 </a:t>
            </a:r>
            <a:r>
              <a:rPr lang="en-US" altLang="ko-KR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관리</a:t>
            </a:r>
            <a:endParaRPr lang="en-US" altLang="ko-KR" spc="-137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32" name="Google Shape;1132;p45"/>
          <p:cNvSpPr txBox="1"/>
          <p:nvPr/>
        </p:nvSpPr>
        <p:spPr>
          <a:xfrm flipH="1">
            <a:off x="66048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정리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33" name="Google Shape;1133;p45"/>
          <p:cNvSpPr txBox="1"/>
          <p:nvPr/>
        </p:nvSpPr>
        <p:spPr>
          <a:xfrm flipH="1">
            <a:off x="66048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latinLnBrk="1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전체 일정 정리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134" name="Google Shape;1134;p45"/>
          <p:cNvCxnSpPr>
            <a:stCxn id="1122" idx="3"/>
            <a:endCxn id="1123" idx="1"/>
          </p:cNvCxnSpPr>
          <p:nvPr/>
        </p:nvCxnSpPr>
        <p:spPr>
          <a:xfrm>
            <a:off x="17075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5" name="Google Shape;1135;p45"/>
          <p:cNvCxnSpPr>
            <a:stCxn id="1123" idx="3"/>
            <a:endCxn id="1124" idx="1"/>
          </p:cNvCxnSpPr>
          <p:nvPr/>
        </p:nvCxnSpPr>
        <p:spPr>
          <a:xfrm>
            <a:off x="36714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6" name="Google Shape;1136;p45"/>
          <p:cNvCxnSpPr>
            <a:stCxn id="1124" idx="3"/>
            <a:endCxn id="1125" idx="1"/>
          </p:cNvCxnSpPr>
          <p:nvPr/>
        </p:nvCxnSpPr>
        <p:spPr>
          <a:xfrm>
            <a:off x="56353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7" name="Google Shape;1137;p45"/>
          <p:cNvCxnSpPr>
            <a:stCxn id="1122" idx="2"/>
            <a:endCxn id="1126" idx="0"/>
          </p:cNvCxnSpPr>
          <p:nvPr/>
        </p:nvCxnSpPr>
        <p:spPr>
          <a:xfrm>
            <a:off x="16193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45"/>
          <p:cNvCxnSpPr>
            <a:stCxn id="1123" idx="2"/>
            <a:endCxn id="1128" idx="0"/>
          </p:cNvCxnSpPr>
          <p:nvPr/>
        </p:nvCxnSpPr>
        <p:spPr>
          <a:xfrm>
            <a:off x="35832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45"/>
          <p:cNvCxnSpPr>
            <a:stCxn id="1124" idx="2"/>
            <a:endCxn id="1130" idx="0"/>
          </p:cNvCxnSpPr>
          <p:nvPr/>
        </p:nvCxnSpPr>
        <p:spPr>
          <a:xfrm>
            <a:off x="55471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45"/>
          <p:cNvCxnSpPr>
            <a:cxnSpLocks/>
            <a:stCxn id="1125" idx="2"/>
            <a:endCxn id="1132" idx="0"/>
          </p:cNvCxnSpPr>
          <p:nvPr/>
        </p:nvCxnSpPr>
        <p:spPr>
          <a:xfrm>
            <a:off x="75110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127;p45">
            <a:extLst>
              <a:ext uri="{FF2B5EF4-FFF2-40B4-BE49-F238E27FC236}">
                <a16:creationId xmlns:a16="http://schemas.microsoft.com/office/drawing/2014/main" id="{80438AB7-4AE3-417A-3707-E008964C7ACC}"/>
              </a:ext>
            </a:extLst>
          </p:cNvPr>
          <p:cNvSpPr txBox="1"/>
          <p:nvPr/>
        </p:nvSpPr>
        <p:spPr>
          <a:xfrm flipH="1">
            <a:off x="1101518" y="1566637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1</a:t>
            </a:r>
          </a:p>
        </p:txBody>
      </p:sp>
      <p:sp>
        <p:nvSpPr>
          <p:cNvPr id="5" name="Google Shape;1127;p45">
            <a:extLst>
              <a:ext uri="{FF2B5EF4-FFF2-40B4-BE49-F238E27FC236}">
                <a16:creationId xmlns:a16="http://schemas.microsoft.com/office/drawing/2014/main" id="{4DC23340-A175-12AA-FA44-DD26EC83F547}"/>
              </a:ext>
            </a:extLst>
          </p:cNvPr>
          <p:cNvSpPr txBox="1"/>
          <p:nvPr/>
        </p:nvSpPr>
        <p:spPr>
          <a:xfrm flipH="1">
            <a:off x="3065418" y="1562353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2</a:t>
            </a:r>
          </a:p>
        </p:txBody>
      </p:sp>
      <p:sp>
        <p:nvSpPr>
          <p:cNvPr id="6" name="Google Shape;1127;p45">
            <a:extLst>
              <a:ext uri="{FF2B5EF4-FFF2-40B4-BE49-F238E27FC236}">
                <a16:creationId xmlns:a16="http://schemas.microsoft.com/office/drawing/2014/main" id="{3CFC39CD-049E-B4BD-09BF-750CD255D38C}"/>
              </a:ext>
            </a:extLst>
          </p:cNvPr>
          <p:cNvSpPr txBox="1"/>
          <p:nvPr/>
        </p:nvSpPr>
        <p:spPr>
          <a:xfrm flipH="1">
            <a:off x="6993218" y="1561525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4</a:t>
            </a:r>
          </a:p>
        </p:txBody>
      </p:sp>
      <p:sp>
        <p:nvSpPr>
          <p:cNvPr id="7" name="Google Shape;1127;p45">
            <a:extLst>
              <a:ext uri="{FF2B5EF4-FFF2-40B4-BE49-F238E27FC236}">
                <a16:creationId xmlns:a16="http://schemas.microsoft.com/office/drawing/2014/main" id="{1AF97EDC-FEB5-04E5-1456-5EA54A91DC3D}"/>
              </a:ext>
            </a:extLst>
          </p:cNvPr>
          <p:cNvSpPr txBox="1"/>
          <p:nvPr/>
        </p:nvSpPr>
        <p:spPr>
          <a:xfrm flipH="1">
            <a:off x="5029318" y="1567039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3</a:t>
            </a:r>
          </a:p>
        </p:txBody>
      </p:sp>
      <p:sp>
        <p:nvSpPr>
          <p:cNvPr id="12" name="Google Shape;627;p35">
            <a:extLst>
              <a:ext uri="{FF2B5EF4-FFF2-40B4-BE49-F238E27FC236}">
                <a16:creationId xmlns:a16="http://schemas.microsoft.com/office/drawing/2014/main" id="{38D9FF14-DA39-3CCE-AD0C-5BE8DBD67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</a:t>
            </a:r>
            <a:r>
              <a:rPr lang="en-US" altLang="ko-KR" sz="18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   </a:t>
            </a:r>
            <a:r>
              <a:rPr lang="ko-KR" altLang="en-US" sz="18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시스템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137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26;p45">
            <a:extLst>
              <a:ext uri="{FF2B5EF4-FFF2-40B4-BE49-F238E27FC236}">
                <a16:creationId xmlns:a16="http://schemas.microsoft.com/office/drawing/2014/main" id="{2963E111-F9AF-7040-96C6-7177E88A80CA}"/>
              </a:ext>
            </a:extLst>
          </p:cNvPr>
          <p:cNvSpPr txBox="1"/>
          <p:nvPr/>
        </p:nvSpPr>
        <p:spPr>
          <a:xfrm flipH="1">
            <a:off x="165437" y="17665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관리</a:t>
            </a:r>
            <a:endParaRPr sz="18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pic>
        <p:nvPicPr>
          <p:cNvPr id="5" name="그림 4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3A693B65-4304-1C5D-2F18-42237AF12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854" y="1108953"/>
            <a:ext cx="6820292" cy="321282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E7A983-BE47-4292-1FA4-7C04F836C039}"/>
              </a:ext>
            </a:extLst>
          </p:cNvPr>
          <p:cNvSpPr/>
          <p:nvPr/>
        </p:nvSpPr>
        <p:spPr>
          <a:xfrm>
            <a:off x="1352145" y="1668294"/>
            <a:ext cx="3171217" cy="4328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882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los Text"/>
                <a:ea typeface="Golos Text"/>
                <a:cs typeface="Golos Text"/>
                <a:sym typeface="Golos Text"/>
              </a:rPr>
              <a:t>Contents</a:t>
            </a:r>
            <a:endParaRPr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53" name="Google Shape;453;p32"/>
          <p:cNvSpPr txBox="1">
            <a:spLocks noGrp="1"/>
          </p:cNvSpPr>
          <p:nvPr>
            <p:ph type="title" idx="2"/>
          </p:nvPr>
        </p:nvSpPr>
        <p:spPr>
          <a:xfrm>
            <a:off x="712775" y="1549247"/>
            <a:ext cx="7347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54" name="Google Shape;454;p32"/>
          <p:cNvSpPr txBox="1">
            <a:spLocks noGrp="1"/>
          </p:cNvSpPr>
          <p:nvPr>
            <p:ph type="title" idx="3"/>
          </p:nvPr>
        </p:nvSpPr>
        <p:spPr>
          <a:xfrm>
            <a:off x="712775" y="2982628"/>
            <a:ext cx="7347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5" name="Google Shape;455;p32"/>
          <p:cNvSpPr txBox="1">
            <a:spLocks noGrp="1"/>
          </p:cNvSpPr>
          <p:nvPr>
            <p:ph type="title" idx="4"/>
          </p:nvPr>
        </p:nvSpPr>
        <p:spPr>
          <a:xfrm>
            <a:off x="3412025" y="1549247"/>
            <a:ext cx="7347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56" name="Google Shape;456;p32"/>
          <p:cNvSpPr txBox="1">
            <a:spLocks noGrp="1"/>
          </p:cNvSpPr>
          <p:nvPr>
            <p:ph type="title" idx="5"/>
          </p:nvPr>
        </p:nvSpPr>
        <p:spPr>
          <a:xfrm>
            <a:off x="3412025" y="2982628"/>
            <a:ext cx="7347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57" name="Google Shape;457;p32"/>
          <p:cNvSpPr txBox="1">
            <a:spLocks noGrp="1"/>
          </p:cNvSpPr>
          <p:nvPr>
            <p:ph type="title" idx="6"/>
          </p:nvPr>
        </p:nvSpPr>
        <p:spPr>
          <a:xfrm>
            <a:off x="6111325" y="1549247"/>
            <a:ext cx="7347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8" name="Google Shape;458;p32"/>
          <p:cNvSpPr txBox="1">
            <a:spLocks noGrp="1"/>
          </p:cNvSpPr>
          <p:nvPr>
            <p:ph type="title" idx="7"/>
          </p:nvPr>
        </p:nvSpPr>
        <p:spPr>
          <a:xfrm>
            <a:off x="6111325" y="2982628"/>
            <a:ext cx="734700" cy="5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59" name="Google Shape;459;p32"/>
          <p:cNvSpPr txBox="1">
            <a:spLocks noGrp="1"/>
          </p:cNvSpPr>
          <p:nvPr>
            <p:ph type="subTitle" idx="1"/>
          </p:nvPr>
        </p:nvSpPr>
        <p:spPr>
          <a:xfrm>
            <a:off x="720000" y="214550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A477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개요</a:t>
            </a:r>
            <a:endParaRPr sz="1800" dirty="0">
              <a:solidFill>
                <a:srgbClr val="3A477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60" name="Google Shape;460;p32"/>
          <p:cNvSpPr txBox="1">
            <a:spLocks noGrp="1"/>
          </p:cNvSpPr>
          <p:nvPr>
            <p:ph type="subTitle" idx="8"/>
          </p:nvPr>
        </p:nvSpPr>
        <p:spPr>
          <a:xfrm>
            <a:off x="3419250" y="214550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A477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개발 일정 및 환경</a:t>
            </a:r>
          </a:p>
        </p:txBody>
      </p:sp>
      <p:sp>
        <p:nvSpPr>
          <p:cNvPr id="461" name="Google Shape;461;p32"/>
          <p:cNvSpPr txBox="1">
            <a:spLocks noGrp="1"/>
          </p:cNvSpPr>
          <p:nvPr>
            <p:ph type="subTitle" idx="9"/>
          </p:nvPr>
        </p:nvSpPr>
        <p:spPr>
          <a:xfrm>
            <a:off x="6118550" y="214550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A477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시스템 분석</a:t>
            </a:r>
            <a:endParaRPr sz="1800" dirty="0">
              <a:solidFill>
                <a:srgbClr val="3A477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62" name="Google Shape;462;p32"/>
          <p:cNvSpPr txBox="1">
            <a:spLocks noGrp="1"/>
          </p:cNvSpPr>
          <p:nvPr>
            <p:ph type="subTitle" idx="13"/>
          </p:nvPr>
        </p:nvSpPr>
        <p:spPr>
          <a:xfrm>
            <a:off x="720000" y="3578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A477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시스템 기능</a:t>
            </a:r>
            <a:endParaRPr sz="1800" dirty="0">
              <a:solidFill>
                <a:srgbClr val="3A477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63" name="Google Shape;463;p32"/>
          <p:cNvSpPr txBox="1">
            <a:spLocks noGrp="1"/>
          </p:cNvSpPr>
          <p:nvPr>
            <p:ph type="subTitle" idx="14"/>
          </p:nvPr>
        </p:nvSpPr>
        <p:spPr>
          <a:xfrm>
            <a:off x="3419250" y="3578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A477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시연</a:t>
            </a:r>
            <a:endParaRPr sz="1800" dirty="0">
              <a:solidFill>
                <a:srgbClr val="3A477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64" name="Google Shape;464;p32"/>
          <p:cNvSpPr txBox="1">
            <a:spLocks noGrp="1"/>
          </p:cNvSpPr>
          <p:nvPr>
            <p:ph type="subTitle" idx="15"/>
          </p:nvPr>
        </p:nvSpPr>
        <p:spPr>
          <a:xfrm>
            <a:off x="6118550" y="3578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3A477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개발 후기</a:t>
            </a:r>
            <a:endParaRPr sz="1800" dirty="0">
              <a:solidFill>
                <a:srgbClr val="3A477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7942264" y="872486"/>
            <a:ext cx="768790" cy="3394056"/>
            <a:chOff x="7942264" y="872486"/>
            <a:chExt cx="768790" cy="3394056"/>
          </a:xfrm>
        </p:grpSpPr>
        <p:grpSp>
          <p:nvGrpSpPr>
            <p:cNvPr id="466" name="Google Shape;466;p32"/>
            <p:cNvGrpSpPr/>
            <p:nvPr/>
          </p:nvGrpSpPr>
          <p:grpSpPr>
            <a:xfrm rot="1161880" flipH="1">
              <a:off x="7987848" y="929638"/>
              <a:ext cx="403384" cy="343775"/>
              <a:chOff x="-1132625" y="2469199"/>
              <a:chExt cx="784021" cy="668164"/>
            </a:xfrm>
          </p:grpSpPr>
          <p:sp>
            <p:nvSpPr>
              <p:cNvPr id="467" name="Google Shape;467;p32"/>
              <p:cNvSpPr/>
              <p:nvPr/>
            </p:nvSpPr>
            <p:spPr>
              <a:xfrm>
                <a:off x="-1132625" y="2469199"/>
                <a:ext cx="784021" cy="668164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2"/>
              <p:cNvSpPr/>
              <p:nvPr/>
            </p:nvSpPr>
            <p:spPr>
              <a:xfrm>
                <a:off x="-949735" y="2592339"/>
                <a:ext cx="285339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-949735" y="2690653"/>
                <a:ext cx="376204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>
                <a:off x="-949735" y="2792773"/>
                <a:ext cx="40434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>
                <a:off x="-949735" y="2968380"/>
                <a:ext cx="188019" cy="21351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2" name="Google Shape;472;p32"/>
            <p:cNvSpPr/>
            <p:nvPr/>
          </p:nvSpPr>
          <p:spPr>
            <a:xfrm rot="-417254" flipH="1">
              <a:off x="8296266" y="1451186"/>
              <a:ext cx="391798" cy="403570"/>
            </a:xfrm>
            <a:custGeom>
              <a:avLst/>
              <a:gdLst/>
              <a:ahLst/>
              <a:cxnLst/>
              <a:rect l="l" t="t" r="r" b="b"/>
              <a:pathLst>
                <a:path w="4227" h="4354" extrusionOk="0">
                  <a:moveTo>
                    <a:pt x="0" y="0"/>
                  </a:moveTo>
                  <a:lnTo>
                    <a:pt x="0" y="4078"/>
                  </a:lnTo>
                  <a:lnTo>
                    <a:pt x="3144" y="4354"/>
                  </a:lnTo>
                  <a:lnTo>
                    <a:pt x="4226" y="3016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 rot="-417254" flipH="1">
              <a:off x="8313063" y="1727677"/>
              <a:ext cx="100383" cy="143761"/>
            </a:xfrm>
            <a:custGeom>
              <a:avLst/>
              <a:gdLst/>
              <a:ahLst/>
              <a:cxnLst/>
              <a:rect l="l" t="t" r="r" b="b"/>
              <a:pathLst>
                <a:path w="1083" h="1551" extrusionOk="0">
                  <a:moveTo>
                    <a:pt x="0" y="0"/>
                  </a:moveTo>
                  <a:lnTo>
                    <a:pt x="0" y="1551"/>
                  </a:lnTo>
                  <a:lnTo>
                    <a:pt x="1082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 rot="-417254" flipH="1">
              <a:off x="8372866" y="1532601"/>
              <a:ext cx="236358" cy="11864"/>
            </a:xfrm>
            <a:custGeom>
              <a:avLst/>
              <a:gdLst/>
              <a:ahLst/>
              <a:cxnLst/>
              <a:rect l="l" t="t" r="r" b="b"/>
              <a:pathLst>
                <a:path w="2550" h="128" extrusionOk="0">
                  <a:moveTo>
                    <a:pt x="1" y="0"/>
                  </a:moveTo>
                  <a:lnTo>
                    <a:pt x="1" y="128"/>
                  </a:lnTo>
                  <a:lnTo>
                    <a:pt x="2549" y="128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 rot="-417254" flipH="1">
              <a:off x="8392014" y="1608648"/>
              <a:ext cx="226533" cy="12050"/>
            </a:xfrm>
            <a:custGeom>
              <a:avLst/>
              <a:gdLst/>
              <a:ahLst/>
              <a:cxnLst/>
              <a:rect l="l" t="t" r="r" b="b"/>
              <a:pathLst>
                <a:path w="2444" h="130" extrusionOk="0">
                  <a:moveTo>
                    <a:pt x="1" y="1"/>
                  </a:moveTo>
                  <a:lnTo>
                    <a:pt x="1" y="129"/>
                  </a:lnTo>
                  <a:lnTo>
                    <a:pt x="2443" y="129"/>
                  </a:lnTo>
                  <a:lnTo>
                    <a:pt x="2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 rot="-417254" flipH="1">
              <a:off x="8508101" y="1676488"/>
              <a:ext cx="119106" cy="11864"/>
            </a:xfrm>
            <a:custGeom>
              <a:avLst/>
              <a:gdLst/>
              <a:ahLst/>
              <a:cxnLst/>
              <a:rect l="l" t="t" r="r" b="b"/>
              <a:pathLst>
                <a:path w="1285" h="128" extrusionOk="0">
                  <a:moveTo>
                    <a:pt x="1" y="1"/>
                  </a:moveTo>
                  <a:lnTo>
                    <a:pt x="1" y="128"/>
                  </a:lnTo>
                  <a:lnTo>
                    <a:pt x="1284" y="128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" name="Google Shape;477;p32"/>
            <p:cNvGrpSpPr/>
            <p:nvPr/>
          </p:nvGrpSpPr>
          <p:grpSpPr>
            <a:xfrm rot="-1161880">
              <a:off x="8229073" y="3865613"/>
              <a:ext cx="403384" cy="343775"/>
              <a:chOff x="-1132625" y="2469199"/>
              <a:chExt cx="784021" cy="668164"/>
            </a:xfrm>
          </p:grpSpPr>
          <p:sp>
            <p:nvSpPr>
              <p:cNvPr id="478" name="Google Shape;478;p32"/>
              <p:cNvSpPr/>
              <p:nvPr/>
            </p:nvSpPr>
            <p:spPr>
              <a:xfrm>
                <a:off x="-1132625" y="2469199"/>
                <a:ext cx="784021" cy="668164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-949735" y="2592339"/>
                <a:ext cx="285339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-949735" y="2690653"/>
                <a:ext cx="376204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-949735" y="2792773"/>
                <a:ext cx="40434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-949735" y="2968380"/>
                <a:ext cx="188019" cy="21351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5"/>
          <p:cNvSpPr/>
          <p:nvPr/>
        </p:nvSpPr>
        <p:spPr>
          <a:xfrm>
            <a:off x="15311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3" name="Google Shape;1123;p45"/>
          <p:cNvSpPr/>
          <p:nvPr/>
        </p:nvSpPr>
        <p:spPr>
          <a:xfrm>
            <a:off x="34950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4" name="Google Shape;1124;p45"/>
          <p:cNvSpPr/>
          <p:nvPr/>
        </p:nvSpPr>
        <p:spPr>
          <a:xfrm>
            <a:off x="5458925" y="1966539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5" name="Google Shape;1125;p45"/>
          <p:cNvSpPr/>
          <p:nvPr/>
        </p:nvSpPr>
        <p:spPr>
          <a:xfrm>
            <a:off x="7422825" y="1966539"/>
            <a:ext cx="176400" cy="17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6" name="Google Shape;1126;p45"/>
          <p:cNvSpPr txBox="1"/>
          <p:nvPr/>
        </p:nvSpPr>
        <p:spPr>
          <a:xfrm flipH="1">
            <a:off x="7131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구상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27" name="Google Shape;1127;p45"/>
          <p:cNvSpPr txBox="1"/>
          <p:nvPr/>
        </p:nvSpPr>
        <p:spPr>
          <a:xfrm flipH="1">
            <a:off x="7131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구성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28" name="Google Shape;1128;p45"/>
          <p:cNvSpPr txBox="1"/>
          <p:nvPr/>
        </p:nvSpPr>
        <p:spPr>
          <a:xfrm flipH="1">
            <a:off x="26770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분업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29" name="Google Shape;1129;p45"/>
          <p:cNvSpPr txBox="1"/>
          <p:nvPr/>
        </p:nvSpPr>
        <p:spPr>
          <a:xfrm flipH="1">
            <a:off x="26770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C.R.U.D</a:t>
            </a:r>
          </a:p>
        </p:txBody>
      </p:sp>
      <p:sp>
        <p:nvSpPr>
          <p:cNvPr id="1130" name="Google Shape;1130;p45"/>
          <p:cNvSpPr txBox="1"/>
          <p:nvPr/>
        </p:nvSpPr>
        <p:spPr>
          <a:xfrm flipH="1">
            <a:off x="46409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관리</a:t>
            </a:r>
            <a:endParaRPr sz="23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31" name="Google Shape;1131;p45"/>
          <p:cNvSpPr txBox="1"/>
          <p:nvPr/>
        </p:nvSpPr>
        <p:spPr>
          <a:xfrm flipH="1">
            <a:off x="46409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latinLnBrk="1">
              <a:lnSpc>
                <a:spcPct val="150000"/>
              </a:lnSpc>
              <a:defRPr/>
            </a:pPr>
            <a:r>
              <a:rPr lang="ko-KR" altLang="en-US" spc="-137" dirty="0" err="1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작업별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진행상태 </a:t>
            </a: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관리</a:t>
            </a:r>
            <a:endParaRPr lang="en-US" altLang="ko-KR" spc="-137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32" name="Google Shape;1132;p45"/>
          <p:cNvSpPr txBox="1"/>
          <p:nvPr/>
        </p:nvSpPr>
        <p:spPr>
          <a:xfrm flipH="1">
            <a:off x="6604825" y="2467414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정리</a:t>
            </a:r>
            <a:endParaRPr sz="2300" b="1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sp>
        <p:nvSpPr>
          <p:cNvPr id="1133" name="Google Shape;1133;p45"/>
          <p:cNvSpPr txBox="1"/>
          <p:nvPr/>
        </p:nvSpPr>
        <p:spPr>
          <a:xfrm flipH="1">
            <a:off x="6604867" y="2967762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latinLnBrk="1">
              <a:lnSpc>
                <a:spcPct val="150000"/>
              </a:lnSpc>
              <a:defRPr/>
            </a:pPr>
            <a:r>
              <a:rPr lang="ko-KR" altLang="en-US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전체 일정 정리</a:t>
            </a:r>
            <a:endParaRPr lang="en-US" altLang="ko-KR" spc="-137" dirty="0">
              <a:solidFill>
                <a:schemeClr val="tx2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134" name="Google Shape;1134;p45"/>
          <p:cNvCxnSpPr>
            <a:stCxn id="1122" idx="3"/>
            <a:endCxn id="1123" idx="1"/>
          </p:cNvCxnSpPr>
          <p:nvPr/>
        </p:nvCxnSpPr>
        <p:spPr>
          <a:xfrm>
            <a:off x="17075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5" name="Google Shape;1135;p45"/>
          <p:cNvCxnSpPr>
            <a:stCxn id="1123" idx="3"/>
            <a:endCxn id="1124" idx="1"/>
          </p:cNvCxnSpPr>
          <p:nvPr/>
        </p:nvCxnSpPr>
        <p:spPr>
          <a:xfrm>
            <a:off x="36714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6" name="Google Shape;1136;p45"/>
          <p:cNvCxnSpPr>
            <a:stCxn id="1124" idx="3"/>
            <a:endCxn id="1125" idx="1"/>
          </p:cNvCxnSpPr>
          <p:nvPr/>
        </p:nvCxnSpPr>
        <p:spPr>
          <a:xfrm>
            <a:off x="5635325" y="205473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7" name="Google Shape;1137;p45"/>
          <p:cNvCxnSpPr>
            <a:stCxn id="1122" idx="2"/>
            <a:endCxn id="1126" idx="0"/>
          </p:cNvCxnSpPr>
          <p:nvPr/>
        </p:nvCxnSpPr>
        <p:spPr>
          <a:xfrm>
            <a:off x="16193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45"/>
          <p:cNvCxnSpPr>
            <a:stCxn id="1123" idx="2"/>
            <a:endCxn id="1128" idx="0"/>
          </p:cNvCxnSpPr>
          <p:nvPr/>
        </p:nvCxnSpPr>
        <p:spPr>
          <a:xfrm>
            <a:off x="35832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45"/>
          <p:cNvCxnSpPr>
            <a:stCxn id="1124" idx="2"/>
            <a:endCxn id="1130" idx="0"/>
          </p:cNvCxnSpPr>
          <p:nvPr/>
        </p:nvCxnSpPr>
        <p:spPr>
          <a:xfrm>
            <a:off x="55471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45"/>
          <p:cNvCxnSpPr>
            <a:cxnSpLocks/>
            <a:stCxn id="1125" idx="2"/>
            <a:endCxn id="1132" idx="0"/>
          </p:cNvCxnSpPr>
          <p:nvPr/>
        </p:nvCxnSpPr>
        <p:spPr>
          <a:xfrm>
            <a:off x="7511025" y="214293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127;p45">
            <a:extLst>
              <a:ext uri="{FF2B5EF4-FFF2-40B4-BE49-F238E27FC236}">
                <a16:creationId xmlns:a16="http://schemas.microsoft.com/office/drawing/2014/main" id="{80438AB7-4AE3-417A-3707-E008964C7ACC}"/>
              </a:ext>
            </a:extLst>
          </p:cNvPr>
          <p:cNvSpPr txBox="1"/>
          <p:nvPr/>
        </p:nvSpPr>
        <p:spPr>
          <a:xfrm flipH="1">
            <a:off x="1101518" y="1566637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1</a:t>
            </a:r>
          </a:p>
        </p:txBody>
      </p:sp>
      <p:sp>
        <p:nvSpPr>
          <p:cNvPr id="5" name="Google Shape;1127;p45">
            <a:extLst>
              <a:ext uri="{FF2B5EF4-FFF2-40B4-BE49-F238E27FC236}">
                <a16:creationId xmlns:a16="http://schemas.microsoft.com/office/drawing/2014/main" id="{4DC23340-A175-12AA-FA44-DD26EC83F547}"/>
              </a:ext>
            </a:extLst>
          </p:cNvPr>
          <p:cNvSpPr txBox="1"/>
          <p:nvPr/>
        </p:nvSpPr>
        <p:spPr>
          <a:xfrm flipH="1">
            <a:off x="3065418" y="1562353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2</a:t>
            </a:r>
          </a:p>
        </p:txBody>
      </p:sp>
      <p:sp>
        <p:nvSpPr>
          <p:cNvPr id="6" name="Google Shape;1127;p45">
            <a:extLst>
              <a:ext uri="{FF2B5EF4-FFF2-40B4-BE49-F238E27FC236}">
                <a16:creationId xmlns:a16="http://schemas.microsoft.com/office/drawing/2014/main" id="{3CFC39CD-049E-B4BD-09BF-750CD255D38C}"/>
              </a:ext>
            </a:extLst>
          </p:cNvPr>
          <p:cNvSpPr txBox="1"/>
          <p:nvPr/>
        </p:nvSpPr>
        <p:spPr>
          <a:xfrm flipH="1">
            <a:off x="6993218" y="1561525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tx2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4</a:t>
            </a:r>
          </a:p>
        </p:txBody>
      </p:sp>
      <p:sp>
        <p:nvSpPr>
          <p:cNvPr id="7" name="Google Shape;1127;p45">
            <a:extLst>
              <a:ext uri="{FF2B5EF4-FFF2-40B4-BE49-F238E27FC236}">
                <a16:creationId xmlns:a16="http://schemas.microsoft.com/office/drawing/2014/main" id="{1AF97EDC-FEB5-04E5-1456-5EA54A91DC3D}"/>
              </a:ext>
            </a:extLst>
          </p:cNvPr>
          <p:cNvSpPr txBox="1"/>
          <p:nvPr/>
        </p:nvSpPr>
        <p:spPr>
          <a:xfrm flipH="1">
            <a:off x="5029318" y="1567039"/>
            <a:ext cx="1035513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pc="-137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 panose="020B0600000101010101" charset="0"/>
              </a:rPr>
              <a:t>Step 3</a:t>
            </a:r>
          </a:p>
        </p:txBody>
      </p:sp>
      <p:sp>
        <p:nvSpPr>
          <p:cNvPr id="12" name="Google Shape;627;p35">
            <a:extLst>
              <a:ext uri="{FF2B5EF4-FFF2-40B4-BE49-F238E27FC236}">
                <a16:creationId xmlns:a16="http://schemas.microsoft.com/office/drawing/2014/main" id="{38D9FF14-DA39-3CCE-AD0C-5BE8DBD67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시스템 기능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492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26;p45">
            <a:extLst>
              <a:ext uri="{FF2B5EF4-FFF2-40B4-BE49-F238E27FC236}">
                <a16:creationId xmlns:a16="http://schemas.microsoft.com/office/drawing/2014/main" id="{2963E111-F9AF-7040-96C6-7177E88A80CA}"/>
              </a:ext>
            </a:extLst>
          </p:cNvPr>
          <p:cNvSpPr txBox="1"/>
          <p:nvPr/>
        </p:nvSpPr>
        <p:spPr>
          <a:xfrm flipH="1">
            <a:off x="165437" y="176650"/>
            <a:ext cx="1812300" cy="572700"/>
          </a:xfrm>
          <a:prstGeom prst="rect">
            <a:avLst/>
          </a:prstGeom>
          <a:noFill/>
          <a:ln w="38100"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los Text"/>
                <a:sym typeface="Golos Text"/>
              </a:rPr>
              <a:t>정리</a:t>
            </a:r>
            <a:endParaRPr sz="1800" b="1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Golos Text"/>
              <a:sym typeface="Golos Text"/>
            </a:endParaRPr>
          </a:p>
        </p:txBody>
      </p:sp>
      <p:pic>
        <p:nvPicPr>
          <p:cNvPr id="3" name="그림 2" descr="텍스트, 스크린샷, 소프트웨어, 라인이(가) 표시된 사진&#10;&#10;자동 생성된 설명">
            <a:extLst>
              <a:ext uri="{FF2B5EF4-FFF2-40B4-BE49-F238E27FC236}">
                <a16:creationId xmlns:a16="http://schemas.microsoft.com/office/drawing/2014/main" id="{333E32EB-0A78-580F-A872-4CE7A8FC5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4" y="825550"/>
            <a:ext cx="7798392" cy="3644800"/>
          </a:xfrm>
          <a:prstGeom prst="rect">
            <a:avLst/>
          </a:prstGeom>
          <a:ln w="38100">
            <a:solidFill>
              <a:srgbClr val="6D7DD2"/>
            </a:solidFill>
          </a:ln>
        </p:spPr>
      </p:pic>
      <p:pic>
        <p:nvPicPr>
          <p:cNvPr id="5" name="그림 4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A619474D-ABD1-896B-B6AD-AE1139174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06" y="673150"/>
            <a:ext cx="7197588" cy="4038600"/>
          </a:xfrm>
          <a:prstGeom prst="rect">
            <a:avLst/>
          </a:prstGeom>
          <a:ln w="38100">
            <a:solidFill>
              <a:srgbClr val="6D7DD2"/>
            </a:solidFill>
          </a:ln>
        </p:spPr>
      </p:pic>
    </p:spTree>
    <p:extLst>
      <p:ext uri="{BB962C8B-B14F-4D97-AF65-F5344CB8AC3E}">
        <p14:creationId xmlns:p14="http://schemas.microsoft.com/office/powerpoint/2010/main" val="1239280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>
            <a:spLocks noGrp="1"/>
          </p:cNvSpPr>
          <p:nvPr>
            <p:ph type="ctrTitle"/>
          </p:nvPr>
        </p:nvSpPr>
        <p:spPr>
          <a:xfrm>
            <a:off x="608733" y="1745795"/>
            <a:ext cx="2836342" cy="1155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600" dirty="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시연</a:t>
            </a:r>
            <a:endParaRPr sz="6600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12" name="Google Shape;312;p30"/>
          <p:cNvSpPr txBox="1">
            <a:spLocks noGrp="1"/>
          </p:cNvSpPr>
          <p:nvPr>
            <p:ph type="subTitle" idx="1"/>
          </p:nvPr>
        </p:nvSpPr>
        <p:spPr>
          <a:xfrm>
            <a:off x="1166583" y="2940256"/>
            <a:ext cx="2605513" cy="760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B. P. M.</a:t>
            </a:r>
            <a:endParaRPr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66596FA-953B-1DCC-3FC8-321050C379F1}"/>
              </a:ext>
            </a:extLst>
          </p:cNvPr>
          <p:cNvCxnSpPr/>
          <p:nvPr/>
        </p:nvCxnSpPr>
        <p:spPr>
          <a:xfrm>
            <a:off x="668217" y="2897960"/>
            <a:ext cx="3124039" cy="0"/>
          </a:xfrm>
          <a:prstGeom prst="line">
            <a:avLst/>
          </a:prstGeom>
          <a:ln w="19050">
            <a:solidFill>
              <a:srgbClr val="3A47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oogle Shape;1211;p49">
            <a:extLst>
              <a:ext uri="{FF2B5EF4-FFF2-40B4-BE49-F238E27FC236}">
                <a16:creationId xmlns:a16="http://schemas.microsoft.com/office/drawing/2014/main" id="{F9F443D9-09C4-5AF7-FB41-09C2C5FCDA79}"/>
              </a:ext>
            </a:extLst>
          </p:cNvPr>
          <p:cNvGrpSpPr/>
          <p:nvPr/>
        </p:nvGrpSpPr>
        <p:grpSpPr>
          <a:xfrm>
            <a:off x="717225" y="1815095"/>
            <a:ext cx="8141234" cy="2779730"/>
            <a:chOff x="717225" y="1815095"/>
            <a:chExt cx="8141234" cy="2779730"/>
          </a:xfrm>
        </p:grpSpPr>
        <p:cxnSp>
          <p:nvCxnSpPr>
            <p:cNvPr id="440" name="Google Shape;1212;p49">
              <a:extLst>
                <a:ext uri="{FF2B5EF4-FFF2-40B4-BE49-F238E27FC236}">
                  <a16:creationId xmlns:a16="http://schemas.microsoft.com/office/drawing/2014/main" id="{B35B5DE2-0FF8-07C4-A83B-31337ADAA8F2}"/>
                </a:ext>
              </a:extLst>
            </p:cNvPr>
            <p:cNvCxnSpPr/>
            <p:nvPr/>
          </p:nvCxnSpPr>
          <p:spPr>
            <a:xfrm>
              <a:off x="717225" y="4594825"/>
              <a:ext cx="7719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1" name="Google Shape;1213;p49">
              <a:extLst>
                <a:ext uri="{FF2B5EF4-FFF2-40B4-BE49-F238E27FC236}">
                  <a16:creationId xmlns:a16="http://schemas.microsoft.com/office/drawing/2014/main" id="{64022554-23AA-B3C0-AC21-2305A9C319D7}"/>
                </a:ext>
              </a:extLst>
            </p:cNvPr>
            <p:cNvSpPr/>
            <p:nvPr/>
          </p:nvSpPr>
          <p:spPr>
            <a:xfrm>
              <a:off x="5175471" y="2912759"/>
              <a:ext cx="27350" cy="4181"/>
            </a:xfrm>
            <a:custGeom>
              <a:avLst/>
              <a:gdLst/>
              <a:ahLst/>
              <a:cxnLst/>
              <a:rect l="l" t="t" r="r" b="b"/>
              <a:pathLst>
                <a:path w="641" h="98" extrusionOk="0">
                  <a:moveTo>
                    <a:pt x="1" y="1"/>
                  </a:moveTo>
                  <a:lnTo>
                    <a:pt x="1" y="98"/>
                  </a:lnTo>
                  <a:lnTo>
                    <a:pt x="640" y="9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1A3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214;p49">
              <a:extLst>
                <a:ext uri="{FF2B5EF4-FFF2-40B4-BE49-F238E27FC236}">
                  <a16:creationId xmlns:a16="http://schemas.microsoft.com/office/drawing/2014/main" id="{B2D34158-1AE9-6F73-757B-32C4168C35CF}"/>
                </a:ext>
              </a:extLst>
            </p:cNvPr>
            <p:cNvSpPr/>
            <p:nvPr/>
          </p:nvSpPr>
          <p:spPr>
            <a:xfrm>
              <a:off x="5175471" y="2955853"/>
              <a:ext cx="27350" cy="4224"/>
            </a:xfrm>
            <a:custGeom>
              <a:avLst/>
              <a:gdLst/>
              <a:ahLst/>
              <a:cxnLst/>
              <a:rect l="l" t="t" r="r" b="b"/>
              <a:pathLst>
                <a:path w="641" h="99" extrusionOk="0">
                  <a:moveTo>
                    <a:pt x="1" y="1"/>
                  </a:moveTo>
                  <a:lnTo>
                    <a:pt x="1" y="98"/>
                  </a:lnTo>
                  <a:lnTo>
                    <a:pt x="640" y="9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1A3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215;p49">
              <a:extLst>
                <a:ext uri="{FF2B5EF4-FFF2-40B4-BE49-F238E27FC236}">
                  <a16:creationId xmlns:a16="http://schemas.microsoft.com/office/drawing/2014/main" id="{1C03F54F-842D-F64B-19E7-7F7FFD5384B0}"/>
                </a:ext>
              </a:extLst>
            </p:cNvPr>
            <p:cNvSpPr/>
            <p:nvPr/>
          </p:nvSpPr>
          <p:spPr>
            <a:xfrm>
              <a:off x="5175471" y="2998990"/>
              <a:ext cx="27350" cy="4224"/>
            </a:xfrm>
            <a:custGeom>
              <a:avLst/>
              <a:gdLst/>
              <a:ahLst/>
              <a:cxnLst/>
              <a:rect l="l" t="t" r="r" b="b"/>
              <a:pathLst>
                <a:path w="641" h="99" extrusionOk="0">
                  <a:moveTo>
                    <a:pt x="1" y="0"/>
                  </a:moveTo>
                  <a:lnTo>
                    <a:pt x="1" y="99"/>
                  </a:lnTo>
                  <a:lnTo>
                    <a:pt x="640" y="99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1A3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216;p49">
              <a:extLst>
                <a:ext uri="{FF2B5EF4-FFF2-40B4-BE49-F238E27FC236}">
                  <a16:creationId xmlns:a16="http://schemas.microsoft.com/office/drawing/2014/main" id="{5EA1A700-CEB6-D08A-8E56-F4941A8E8001}"/>
                </a:ext>
              </a:extLst>
            </p:cNvPr>
            <p:cNvSpPr/>
            <p:nvPr/>
          </p:nvSpPr>
          <p:spPr>
            <a:xfrm>
              <a:off x="5175471" y="3042083"/>
              <a:ext cx="27350" cy="4267"/>
            </a:xfrm>
            <a:custGeom>
              <a:avLst/>
              <a:gdLst/>
              <a:ahLst/>
              <a:cxnLst/>
              <a:rect l="l" t="t" r="r" b="b"/>
              <a:pathLst>
                <a:path w="641" h="100" extrusionOk="0">
                  <a:moveTo>
                    <a:pt x="1" y="1"/>
                  </a:moveTo>
                  <a:lnTo>
                    <a:pt x="1" y="99"/>
                  </a:lnTo>
                  <a:lnTo>
                    <a:pt x="640" y="99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1A3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217;p49">
              <a:extLst>
                <a:ext uri="{FF2B5EF4-FFF2-40B4-BE49-F238E27FC236}">
                  <a16:creationId xmlns:a16="http://schemas.microsoft.com/office/drawing/2014/main" id="{E6F91B01-FDB8-5034-A974-2BD600EB716B}"/>
                </a:ext>
              </a:extLst>
            </p:cNvPr>
            <p:cNvSpPr/>
            <p:nvPr/>
          </p:nvSpPr>
          <p:spPr>
            <a:xfrm>
              <a:off x="5175471" y="3085263"/>
              <a:ext cx="27350" cy="4181"/>
            </a:xfrm>
            <a:custGeom>
              <a:avLst/>
              <a:gdLst/>
              <a:ahLst/>
              <a:cxnLst/>
              <a:rect l="l" t="t" r="r" b="b"/>
              <a:pathLst>
                <a:path w="641" h="98" extrusionOk="0">
                  <a:moveTo>
                    <a:pt x="1" y="0"/>
                  </a:moveTo>
                  <a:lnTo>
                    <a:pt x="1" y="98"/>
                  </a:lnTo>
                  <a:lnTo>
                    <a:pt x="640" y="9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1A3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218;p49">
              <a:extLst>
                <a:ext uri="{FF2B5EF4-FFF2-40B4-BE49-F238E27FC236}">
                  <a16:creationId xmlns:a16="http://schemas.microsoft.com/office/drawing/2014/main" id="{436961F1-ECA4-6394-D8C6-43F9843373D5}"/>
                </a:ext>
              </a:extLst>
            </p:cNvPr>
            <p:cNvSpPr/>
            <p:nvPr/>
          </p:nvSpPr>
          <p:spPr>
            <a:xfrm>
              <a:off x="5175471" y="3128356"/>
              <a:ext cx="27350" cy="4181"/>
            </a:xfrm>
            <a:custGeom>
              <a:avLst/>
              <a:gdLst/>
              <a:ahLst/>
              <a:cxnLst/>
              <a:rect l="l" t="t" r="r" b="b"/>
              <a:pathLst>
                <a:path w="641" h="98" extrusionOk="0">
                  <a:moveTo>
                    <a:pt x="1" y="1"/>
                  </a:moveTo>
                  <a:lnTo>
                    <a:pt x="1" y="98"/>
                  </a:lnTo>
                  <a:lnTo>
                    <a:pt x="640" y="9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1A3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219;p49">
              <a:extLst>
                <a:ext uri="{FF2B5EF4-FFF2-40B4-BE49-F238E27FC236}">
                  <a16:creationId xmlns:a16="http://schemas.microsoft.com/office/drawing/2014/main" id="{018619B1-290F-ADA7-C727-16690AE324EB}"/>
                </a:ext>
              </a:extLst>
            </p:cNvPr>
            <p:cNvSpPr/>
            <p:nvPr/>
          </p:nvSpPr>
          <p:spPr>
            <a:xfrm>
              <a:off x="8356552" y="1815095"/>
              <a:ext cx="443752" cy="288567"/>
            </a:xfrm>
            <a:custGeom>
              <a:avLst/>
              <a:gdLst/>
              <a:ahLst/>
              <a:cxnLst/>
              <a:rect l="l" t="t" r="r" b="b"/>
              <a:pathLst>
                <a:path w="10563" h="6869" extrusionOk="0">
                  <a:moveTo>
                    <a:pt x="8927" y="299"/>
                  </a:moveTo>
                  <a:cubicBezTo>
                    <a:pt x="9665" y="299"/>
                    <a:pt x="10265" y="899"/>
                    <a:pt x="10265" y="1638"/>
                  </a:cubicBezTo>
                  <a:lnTo>
                    <a:pt x="10265" y="5233"/>
                  </a:lnTo>
                  <a:cubicBezTo>
                    <a:pt x="10265" y="5971"/>
                    <a:pt x="9665" y="6572"/>
                    <a:pt x="8927" y="6572"/>
                  </a:cubicBezTo>
                  <a:lnTo>
                    <a:pt x="1637" y="6572"/>
                  </a:lnTo>
                  <a:cubicBezTo>
                    <a:pt x="898" y="6572"/>
                    <a:pt x="298" y="5971"/>
                    <a:pt x="298" y="5233"/>
                  </a:cubicBezTo>
                  <a:lnTo>
                    <a:pt x="298" y="1638"/>
                  </a:lnTo>
                  <a:cubicBezTo>
                    <a:pt x="298" y="899"/>
                    <a:pt x="898" y="299"/>
                    <a:pt x="1637" y="299"/>
                  </a:cubicBezTo>
                  <a:close/>
                  <a:moveTo>
                    <a:pt x="1637" y="1"/>
                  </a:moveTo>
                  <a:cubicBezTo>
                    <a:pt x="734" y="1"/>
                    <a:pt x="0" y="736"/>
                    <a:pt x="0" y="1638"/>
                  </a:cubicBezTo>
                  <a:lnTo>
                    <a:pt x="0" y="5233"/>
                  </a:lnTo>
                  <a:cubicBezTo>
                    <a:pt x="0" y="6135"/>
                    <a:pt x="734" y="6869"/>
                    <a:pt x="1637" y="6869"/>
                  </a:cubicBezTo>
                  <a:lnTo>
                    <a:pt x="8927" y="6869"/>
                  </a:lnTo>
                  <a:cubicBezTo>
                    <a:pt x="9829" y="6869"/>
                    <a:pt x="10562" y="6135"/>
                    <a:pt x="10562" y="5233"/>
                  </a:cubicBezTo>
                  <a:lnTo>
                    <a:pt x="10562" y="1638"/>
                  </a:lnTo>
                  <a:cubicBezTo>
                    <a:pt x="10562" y="736"/>
                    <a:pt x="9829" y="1"/>
                    <a:pt x="8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220;p49">
              <a:extLst>
                <a:ext uri="{FF2B5EF4-FFF2-40B4-BE49-F238E27FC236}">
                  <a16:creationId xmlns:a16="http://schemas.microsoft.com/office/drawing/2014/main" id="{47FC361B-D5AA-1B39-92B4-FB3C83D9AE09}"/>
                </a:ext>
              </a:extLst>
            </p:cNvPr>
            <p:cNvSpPr/>
            <p:nvPr/>
          </p:nvSpPr>
          <p:spPr>
            <a:xfrm>
              <a:off x="8448972" y="1936502"/>
              <a:ext cx="45875" cy="45833"/>
            </a:xfrm>
            <a:custGeom>
              <a:avLst/>
              <a:gdLst/>
              <a:ahLst/>
              <a:cxnLst/>
              <a:rect l="l" t="t" r="r" b="b"/>
              <a:pathLst>
                <a:path w="1092" h="1091" extrusionOk="0">
                  <a:moveTo>
                    <a:pt x="546" y="0"/>
                  </a:moveTo>
                  <a:cubicBezTo>
                    <a:pt x="245" y="0"/>
                    <a:pt x="0" y="244"/>
                    <a:pt x="0" y="545"/>
                  </a:cubicBezTo>
                  <a:cubicBezTo>
                    <a:pt x="0" y="847"/>
                    <a:pt x="245" y="1090"/>
                    <a:pt x="546" y="1090"/>
                  </a:cubicBezTo>
                  <a:cubicBezTo>
                    <a:pt x="848" y="1090"/>
                    <a:pt x="1091" y="847"/>
                    <a:pt x="1091" y="545"/>
                  </a:cubicBezTo>
                  <a:cubicBezTo>
                    <a:pt x="1091" y="244"/>
                    <a:pt x="848" y="0"/>
                    <a:pt x="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221;p49">
              <a:extLst>
                <a:ext uri="{FF2B5EF4-FFF2-40B4-BE49-F238E27FC236}">
                  <a16:creationId xmlns:a16="http://schemas.microsoft.com/office/drawing/2014/main" id="{9B31C378-4F1F-9EAD-EE70-7C711DCC4FBB}"/>
                </a:ext>
              </a:extLst>
            </p:cNvPr>
            <p:cNvSpPr/>
            <p:nvPr/>
          </p:nvSpPr>
          <p:spPr>
            <a:xfrm>
              <a:off x="8551811" y="1936502"/>
              <a:ext cx="45875" cy="45833"/>
            </a:xfrm>
            <a:custGeom>
              <a:avLst/>
              <a:gdLst/>
              <a:ahLst/>
              <a:cxnLst/>
              <a:rect l="l" t="t" r="r" b="b"/>
              <a:pathLst>
                <a:path w="1092" h="1091" extrusionOk="0">
                  <a:moveTo>
                    <a:pt x="546" y="0"/>
                  </a:moveTo>
                  <a:cubicBezTo>
                    <a:pt x="245" y="0"/>
                    <a:pt x="0" y="244"/>
                    <a:pt x="0" y="545"/>
                  </a:cubicBezTo>
                  <a:cubicBezTo>
                    <a:pt x="0" y="847"/>
                    <a:pt x="245" y="1090"/>
                    <a:pt x="546" y="1090"/>
                  </a:cubicBezTo>
                  <a:cubicBezTo>
                    <a:pt x="847" y="1090"/>
                    <a:pt x="1091" y="847"/>
                    <a:pt x="1091" y="545"/>
                  </a:cubicBezTo>
                  <a:cubicBezTo>
                    <a:pt x="1091" y="244"/>
                    <a:pt x="847" y="0"/>
                    <a:pt x="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222;p49">
              <a:extLst>
                <a:ext uri="{FF2B5EF4-FFF2-40B4-BE49-F238E27FC236}">
                  <a16:creationId xmlns:a16="http://schemas.microsoft.com/office/drawing/2014/main" id="{DAE193C8-2ECA-AB93-4AD4-4BA1E3F4FA34}"/>
                </a:ext>
              </a:extLst>
            </p:cNvPr>
            <p:cNvSpPr/>
            <p:nvPr/>
          </p:nvSpPr>
          <p:spPr>
            <a:xfrm>
              <a:off x="8662001" y="1936502"/>
              <a:ext cx="45875" cy="45833"/>
            </a:xfrm>
            <a:custGeom>
              <a:avLst/>
              <a:gdLst/>
              <a:ahLst/>
              <a:cxnLst/>
              <a:rect l="l" t="t" r="r" b="b"/>
              <a:pathLst>
                <a:path w="1092" h="1091" extrusionOk="0">
                  <a:moveTo>
                    <a:pt x="546" y="0"/>
                  </a:moveTo>
                  <a:cubicBezTo>
                    <a:pt x="244" y="0"/>
                    <a:pt x="0" y="244"/>
                    <a:pt x="0" y="545"/>
                  </a:cubicBezTo>
                  <a:cubicBezTo>
                    <a:pt x="0" y="847"/>
                    <a:pt x="244" y="1090"/>
                    <a:pt x="546" y="1090"/>
                  </a:cubicBezTo>
                  <a:cubicBezTo>
                    <a:pt x="847" y="1090"/>
                    <a:pt x="1091" y="847"/>
                    <a:pt x="1091" y="545"/>
                  </a:cubicBezTo>
                  <a:cubicBezTo>
                    <a:pt x="1091" y="244"/>
                    <a:pt x="847" y="0"/>
                    <a:pt x="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223;p49">
              <a:extLst>
                <a:ext uri="{FF2B5EF4-FFF2-40B4-BE49-F238E27FC236}">
                  <a16:creationId xmlns:a16="http://schemas.microsoft.com/office/drawing/2014/main" id="{E7369250-C6DB-D615-2B2C-98C655875556}"/>
                </a:ext>
              </a:extLst>
            </p:cNvPr>
            <p:cNvSpPr/>
            <p:nvPr/>
          </p:nvSpPr>
          <p:spPr>
            <a:xfrm>
              <a:off x="5858645" y="3419804"/>
              <a:ext cx="2202458" cy="31297"/>
            </a:xfrm>
            <a:custGeom>
              <a:avLst/>
              <a:gdLst/>
              <a:ahLst/>
              <a:cxnLst/>
              <a:rect l="l" t="t" r="r" b="b"/>
              <a:pathLst>
                <a:path w="52427" h="745" extrusionOk="0">
                  <a:moveTo>
                    <a:pt x="0" y="1"/>
                  </a:moveTo>
                  <a:lnTo>
                    <a:pt x="0" y="744"/>
                  </a:lnTo>
                  <a:lnTo>
                    <a:pt x="52426" y="744"/>
                  </a:lnTo>
                  <a:lnTo>
                    <a:pt x="524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224;p49">
              <a:extLst>
                <a:ext uri="{FF2B5EF4-FFF2-40B4-BE49-F238E27FC236}">
                  <a16:creationId xmlns:a16="http://schemas.microsoft.com/office/drawing/2014/main" id="{CF206544-1316-B6C5-9396-7AAE5559BC71}"/>
                </a:ext>
              </a:extLst>
            </p:cNvPr>
            <p:cNvSpPr/>
            <p:nvPr/>
          </p:nvSpPr>
          <p:spPr>
            <a:xfrm>
              <a:off x="5858645" y="1838663"/>
              <a:ext cx="2202458" cy="1581214"/>
            </a:xfrm>
            <a:custGeom>
              <a:avLst/>
              <a:gdLst/>
              <a:ahLst/>
              <a:cxnLst/>
              <a:rect l="l" t="t" r="r" b="b"/>
              <a:pathLst>
                <a:path w="52427" h="37639" extrusionOk="0">
                  <a:moveTo>
                    <a:pt x="0" y="1"/>
                  </a:moveTo>
                  <a:lnTo>
                    <a:pt x="0" y="37639"/>
                  </a:lnTo>
                  <a:lnTo>
                    <a:pt x="52426" y="37639"/>
                  </a:lnTo>
                  <a:lnTo>
                    <a:pt x="52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225;p49">
              <a:extLst>
                <a:ext uri="{FF2B5EF4-FFF2-40B4-BE49-F238E27FC236}">
                  <a16:creationId xmlns:a16="http://schemas.microsoft.com/office/drawing/2014/main" id="{E05B87A5-BDAD-88E0-14FD-7D11C96F105C}"/>
                </a:ext>
              </a:extLst>
            </p:cNvPr>
            <p:cNvSpPr/>
            <p:nvPr/>
          </p:nvSpPr>
          <p:spPr>
            <a:xfrm>
              <a:off x="6080369" y="1887561"/>
              <a:ext cx="516933" cy="516891"/>
            </a:xfrm>
            <a:custGeom>
              <a:avLst/>
              <a:gdLst/>
              <a:ahLst/>
              <a:cxnLst/>
              <a:rect l="l" t="t" r="r" b="b"/>
              <a:pathLst>
                <a:path w="12305" h="12304" extrusionOk="0">
                  <a:moveTo>
                    <a:pt x="6153" y="2381"/>
                  </a:moveTo>
                  <a:cubicBezTo>
                    <a:pt x="8232" y="2381"/>
                    <a:pt x="9924" y="4073"/>
                    <a:pt x="9924" y="6152"/>
                  </a:cubicBezTo>
                  <a:cubicBezTo>
                    <a:pt x="9924" y="8231"/>
                    <a:pt x="8232" y="9924"/>
                    <a:pt x="6153" y="9924"/>
                  </a:cubicBezTo>
                  <a:cubicBezTo>
                    <a:pt x="4073" y="9924"/>
                    <a:pt x="2381" y="8231"/>
                    <a:pt x="2381" y="6152"/>
                  </a:cubicBezTo>
                  <a:cubicBezTo>
                    <a:pt x="2381" y="4073"/>
                    <a:pt x="4073" y="2381"/>
                    <a:pt x="6153" y="2381"/>
                  </a:cubicBezTo>
                  <a:close/>
                  <a:moveTo>
                    <a:pt x="6153" y="0"/>
                  </a:moveTo>
                  <a:cubicBezTo>
                    <a:pt x="2761" y="0"/>
                    <a:pt x="1" y="2760"/>
                    <a:pt x="1" y="6152"/>
                  </a:cubicBezTo>
                  <a:cubicBezTo>
                    <a:pt x="1" y="9544"/>
                    <a:pt x="2761" y="12304"/>
                    <a:pt x="6153" y="12304"/>
                  </a:cubicBezTo>
                  <a:cubicBezTo>
                    <a:pt x="9545" y="12304"/>
                    <a:pt x="12305" y="9544"/>
                    <a:pt x="12305" y="6152"/>
                  </a:cubicBezTo>
                  <a:cubicBezTo>
                    <a:pt x="12305" y="2760"/>
                    <a:pt x="9545" y="0"/>
                    <a:pt x="6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226;p49">
              <a:extLst>
                <a:ext uri="{FF2B5EF4-FFF2-40B4-BE49-F238E27FC236}">
                  <a16:creationId xmlns:a16="http://schemas.microsoft.com/office/drawing/2014/main" id="{1D94C0EF-3C98-0D57-A893-45F7DC37A073}"/>
                </a:ext>
              </a:extLst>
            </p:cNvPr>
            <p:cNvSpPr/>
            <p:nvPr/>
          </p:nvSpPr>
          <p:spPr>
            <a:xfrm>
              <a:off x="6326333" y="1875043"/>
              <a:ext cx="283441" cy="283483"/>
            </a:xfrm>
            <a:custGeom>
              <a:avLst/>
              <a:gdLst/>
              <a:ahLst/>
              <a:cxnLst/>
              <a:rect l="l" t="t" r="r" b="b"/>
              <a:pathLst>
                <a:path w="6747" h="6748" extrusionOk="0">
                  <a:moveTo>
                    <a:pt x="0" y="0"/>
                  </a:moveTo>
                  <a:lnTo>
                    <a:pt x="0" y="2976"/>
                  </a:lnTo>
                  <a:lnTo>
                    <a:pt x="298" y="2976"/>
                  </a:lnTo>
                  <a:cubicBezTo>
                    <a:pt x="2214" y="2976"/>
                    <a:pt x="3772" y="4534"/>
                    <a:pt x="3772" y="6450"/>
                  </a:cubicBezTo>
                  <a:lnTo>
                    <a:pt x="3772" y="6748"/>
                  </a:lnTo>
                  <a:lnTo>
                    <a:pt x="6746" y="6748"/>
                  </a:lnTo>
                  <a:lnTo>
                    <a:pt x="6746" y="6450"/>
                  </a:lnTo>
                  <a:cubicBezTo>
                    <a:pt x="6746" y="2894"/>
                    <a:pt x="3854" y="0"/>
                    <a:pt x="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227;p49">
              <a:extLst>
                <a:ext uri="{FF2B5EF4-FFF2-40B4-BE49-F238E27FC236}">
                  <a16:creationId xmlns:a16="http://schemas.microsoft.com/office/drawing/2014/main" id="{0A07F2A5-A2F3-D7D4-D20F-76FD8BFEDA2F}"/>
                </a:ext>
              </a:extLst>
            </p:cNvPr>
            <p:cNvSpPr/>
            <p:nvPr/>
          </p:nvSpPr>
          <p:spPr>
            <a:xfrm>
              <a:off x="6080369" y="2146002"/>
              <a:ext cx="138045" cy="167914"/>
            </a:xfrm>
            <a:custGeom>
              <a:avLst/>
              <a:gdLst/>
              <a:ahLst/>
              <a:cxnLst/>
              <a:rect l="l" t="t" r="r" b="b"/>
              <a:pathLst>
                <a:path w="3286" h="3997" extrusionOk="0">
                  <a:moveTo>
                    <a:pt x="1" y="0"/>
                  </a:moveTo>
                  <a:cubicBezTo>
                    <a:pt x="1" y="1465"/>
                    <a:pt x="525" y="2884"/>
                    <a:pt x="1476" y="3996"/>
                  </a:cubicBezTo>
                  <a:lnTo>
                    <a:pt x="3286" y="2449"/>
                  </a:lnTo>
                  <a:cubicBezTo>
                    <a:pt x="2702" y="1768"/>
                    <a:pt x="2381" y="899"/>
                    <a:pt x="2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228;p49">
              <a:extLst>
                <a:ext uri="{FF2B5EF4-FFF2-40B4-BE49-F238E27FC236}">
                  <a16:creationId xmlns:a16="http://schemas.microsoft.com/office/drawing/2014/main" id="{78E820B2-6851-DBF3-3A39-4C84CEC6B441}"/>
                </a:ext>
              </a:extLst>
            </p:cNvPr>
            <p:cNvSpPr/>
            <p:nvPr/>
          </p:nvSpPr>
          <p:spPr>
            <a:xfrm>
              <a:off x="6222276" y="2097187"/>
              <a:ext cx="57470" cy="82550"/>
            </a:xfrm>
            <a:custGeom>
              <a:avLst/>
              <a:gdLst/>
              <a:ahLst/>
              <a:cxnLst/>
              <a:rect l="l" t="t" r="r" b="b"/>
              <a:pathLst>
                <a:path w="1368" h="1965" extrusionOk="0">
                  <a:moveTo>
                    <a:pt x="673" y="0"/>
                  </a:moveTo>
                  <a:cubicBezTo>
                    <a:pt x="544" y="0"/>
                    <a:pt x="427" y="28"/>
                    <a:pt x="324" y="83"/>
                  </a:cubicBezTo>
                  <a:cubicBezTo>
                    <a:pt x="221" y="138"/>
                    <a:pt x="141" y="215"/>
                    <a:pt x="85" y="312"/>
                  </a:cubicBezTo>
                  <a:cubicBezTo>
                    <a:pt x="28" y="411"/>
                    <a:pt x="0" y="518"/>
                    <a:pt x="0" y="636"/>
                  </a:cubicBezTo>
                  <a:lnTo>
                    <a:pt x="387" y="636"/>
                  </a:lnTo>
                  <a:cubicBezTo>
                    <a:pt x="387" y="538"/>
                    <a:pt x="411" y="459"/>
                    <a:pt x="461" y="400"/>
                  </a:cubicBezTo>
                  <a:cubicBezTo>
                    <a:pt x="512" y="340"/>
                    <a:pt x="580" y="310"/>
                    <a:pt x="667" y="310"/>
                  </a:cubicBezTo>
                  <a:cubicBezTo>
                    <a:pt x="747" y="310"/>
                    <a:pt x="809" y="334"/>
                    <a:pt x="854" y="384"/>
                  </a:cubicBezTo>
                  <a:cubicBezTo>
                    <a:pt x="897" y="433"/>
                    <a:pt x="919" y="500"/>
                    <a:pt x="919" y="587"/>
                  </a:cubicBezTo>
                  <a:cubicBezTo>
                    <a:pt x="919" y="650"/>
                    <a:pt x="898" y="716"/>
                    <a:pt x="857" y="787"/>
                  </a:cubicBezTo>
                  <a:cubicBezTo>
                    <a:pt x="815" y="857"/>
                    <a:pt x="752" y="938"/>
                    <a:pt x="666" y="1033"/>
                  </a:cubicBezTo>
                  <a:lnTo>
                    <a:pt x="39" y="1701"/>
                  </a:lnTo>
                  <a:lnTo>
                    <a:pt x="39" y="1964"/>
                  </a:lnTo>
                  <a:lnTo>
                    <a:pt x="1367" y="1964"/>
                  </a:lnTo>
                  <a:lnTo>
                    <a:pt x="1367" y="1654"/>
                  </a:lnTo>
                  <a:lnTo>
                    <a:pt x="534" y="1654"/>
                  </a:lnTo>
                  <a:lnTo>
                    <a:pt x="974" y="1190"/>
                  </a:lnTo>
                  <a:cubicBezTo>
                    <a:pt x="1095" y="1057"/>
                    <a:pt x="1180" y="942"/>
                    <a:pt x="1230" y="842"/>
                  </a:cubicBezTo>
                  <a:cubicBezTo>
                    <a:pt x="1280" y="743"/>
                    <a:pt x="1304" y="645"/>
                    <a:pt x="1304" y="549"/>
                  </a:cubicBezTo>
                  <a:cubicBezTo>
                    <a:pt x="1304" y="374"/>
                    <a:pt x="1250" y="239"/>
                    <a:pt x="1139" y="144"/>
                  </a:cubicBezTo>
                  <a:cubicBezTo>
                    <a:pt x="1029" y="48"/>
                    <a:pt x="874" y="0"/>
                    <a:pt x="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229;p49">
              <a:extLst>
                <a:ext uri="{FF2B5EF4-FFF2-40B4-BE49-F238E27FC236}">
                  <a16:creationId xmlns:a16="http://schemas.microsoft.com/office/drawing/2014/main" id="{58999E2B-541D-6340-A98F-3C97B5A02A36}"/>
                </a:ext>
              </a:extLst>
            </p:cNvPr>
            <p:cNvSpPr/>
            <p:nvPr/>
          </p:nvSpPr>
          <p:spPr>
            <a:xfrm>
              <a:off x="6289911" y="2098279"/>
              <a:ext cx="55159" cy="82550"/>
            </a:xfrm>
            <a:custGeom>
              <a:avLst/>
              <a:gdLst/>
              <a:ahLst/>
              <a:cxnLst/>
              <a:rect l="l" t="t" r="r" b="b"/>
              <a:pathLst>
                <a:path w="1313" h="1965" extrusionOk="0">
                  <a:moveTo>
                    <a:pt x="162" y="1"/>
                  </a:moveTo>
                  <a:lnTo>
                    <a:pt x="49" y="986"/>
                  </a:lnTo>
                  <a:lnTo>
                    <a:pt x="356" y="1061"/>
                  </a:lnTo>
                  <a:lnTo>
                    <a:pt x="394" y="1026"/>
                  </a:lnTo>
                  <a:cubicBezTo>
                    <a:pt x="450" y="979"/>
                    <a:pt x="524" y="955"/>
                    <a:pt x="616" y="955"/>
                  </a:cubicBezTo>
                  <a:cubicBezTo>
                    <a:pt x="714" y="955"/>
                    <a:pt x="792" y="984"/>
                    <a:pt x="846" y="1042"/>
                  </a:cubicBezTo>
                  <a:cubicBezTo>
                    <a:pt x="900" y="1101"/>
                    <a:pt x="927" y="1181"/>
                    <a:pt x="927" y="1295"/>
                  </a:cubicBezTo>
                  <a:cubicBezTo>
                    <a:pt x="927" y="1409"/>
                    <a:pt x="904" y="1498"/>
                    <a:pt x="856" y="1561"/>
                  </a:cubicBezTo>
                  <a:cubicBezTo>
                    <a:pt x="810" y="1623"/>
                    <a:pt x="742" y="1655"/>
                    <a:pt x="656" y="1655"/>
                  </a:cubicBezTo>
                  <a:cubicBezTo>
                    <a:pt x="577" y="1655"/>
                    <a:pt x="514" y="1632"/>
                    <a:pt x="465" y="1588"/>
                  </a:cubicBezTo>
                  <a:cubicBezTo>
                    <a:pt x="418" y="1543"/>
                    <a:pt x="389" y="1480"/>
                    <a:pt x="381" y="1399"/>
                  </a:cubicBezTo>
                  <a:lnTo>
                    <a:pt x="1" y="1399"/>
                  </a:lnTo>
                  <a:cubicBezTo>
                    <a:pt x="4" y="1509"/>
                    <a:pt x="35" y="1607"/>
                    <a:pt x="94" y="1694"/>
                  </a:cubicBezTo>
                  <a:cubicBezTo>
                    <a:pt x="151" y="1779"/>
                    <a:pt x="231" y="1847"/>
                    <a:pt x="330" y="1894"/>
                  </a:cubicBezTo>
                  <a:cubicBezTo>
                    <a:pt x="431" y="1942"/>
                    <a:pt x="540" y="1965"/>
                    <a:pt x="657" y="1965"/>
                  </a:cubicBezTo>
                  <a:cubicBezTo>
                    <a:pt x="791" y="1965"/>
                    <a:pt x="907" y="1938"/>
                    <a:pt x="1006" y="1883"/>
                  </a:cubicBezTo>
                  <a:cubicBezTo>
                    <a:pt x="1104" y="1829"/>
                    <a:pt x="1179" y="1751"/>
                    <a:pt x="1232" y="1653"/>
                  </a:cubicBezTo>
                  <a:cubicBezTo>
                    <a:pt x="1286" y="1554"/>
                    <a:pt x="1312" y="1441"/>
                    <a:pt x="1312" y="1316"/>
                  </a:cubicBezTo>
                  <a:cubicBezTo>
                    <a:pt x="1312" y="1111"/>
                    <a:pt x="1259" y="951"/>
                    <a:pt x="1155" y="836"/>
                  </a:cubicBezTo>
                  <a:cubicBezTo>
                    <a:pt x="1050" y="722"/>
                    <a:pt x="905" y="665"/>
                    <a:pt x="721" y="665"/>
                  </a:cubicBezTo>
                  <a:cubicBezTo>
                    <a:pt x="618" y="665"/>
                    <a:pt x="521" y="689"/>
                    <a:pt x="429" y="738"/>
                  </a:cubicBezTo>
                  <a:lnTo>
                    <a:pt x="478" y="322"/>
                  </a:lnTo>
                  <a:lnTo>
                    <a:pt x="1248" y="322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230;p49">
              <a:extLst>
                <a:ext uri="{FF2B5EF4-FFF2-40B4-BE49-F238E27FC236}">
                  <a16:creationId xmlns:a16="http://schemas.microsoft.com/office/drawing/2014/main" id="{8461AE0C-78EC-4D41-16E4-3BA54735A585}"/>
                </a:ext>
              </a:extLst>
            </p:cNvPr>
            <p:cNvSpPr/>
            <p:nvPr/>
          </p:nvSpPr>
          <p:spPr>
            <a:xfrm>
              <a:off x="6383550" y="2097061"/>
              <a:ext cx="74400" cy="83768"/>
            </a:xfrm>
            <a:custGeom>
              <a:avLst/>
              <a:gdLst/>
              <a:ahLst/>
              <a:cxnLst/>
              <a:rect l="l" t="t" r="r" b="b"/>
              <a:pathLst>
                <a:path w="1771" h="1994" extrusionOk="0">
                  <a:moveTo>
                    <a:pt x="420" y="223"/>
                  </a:moveTo>
                  <a:cubicBezTo>
                    <a:pt x="472" y="223"/>
                    <a:pt x="512" y="240"/>
                    <a:pt x="542" y="273"/>
                  </a:cubicBezTo>
                  <a:cubicBezTo>
                    <a:pt x="570" y="306"/>
                    <a:pt x="586" y="348"/>
                    <a:pt x="586" y="401"/>
                  </a:cubicBezTo>
                  <a:lnTo>
                    <a:pt x="586" y="501"/>
                  </a:lnTo>
                  <a:cubicBezTo>
                    <a:pt x="586" y="555"/>
                    <a:pt x="570" y="600"/>
                    <a:pt x="542" y="632"/>
                  </a:cubicBezTo>
                  <a:cubicBezTo>
                    <a:pt x="512" y="665"/>
                    <a:pt x="473" y="681"/>
                    <a:pt x="423" y="681"/>
                  </a:cubicBezTo>
                  <a:cubicBezTo>
                    <a:pt x="373" y="681"/>
                    <a:pt x="334" y="665"/>
                    <a:pt x="303" y="633"/>
                  </a:cubicBezTo>
                  <a:cubicBezTo>
                    <a:pt x="272" y="601"/>
                    <a:pt x="256" y="557"/>
                    <a:pt x="256" y="504"/>
                  </a:cubicBezTo>
                  <a:lnTo>
                    <a:pt x="256" y="407"/>
                  </a:lnTo>
                  <a:cubicBezTo>
                    <a:pt x="256" y="349"/>
                    <a:pt x="272" y="305"/>
                    <a:pt x="302" y="272"/>
                  </a:cubicBezTo>
                  <a:cubicBezTo>
                    <a:pt x="333" y="240"/>
                    <a:pt x="371" y="223"/>
                    <a:pt x="420" y="223"/>
                  </a:cubicBezTo>
                  <a:close/>
                  <a:moveTo>
                    <a:pt x="420" y="1"/>
                  </a:moveTo>
                  <a:cubicBezTo>
                    <a:pt x="295" y="1"/>
                    <a:pt x="194" y="38"/>
                    <a:pt x="117" y="113"/>
                  </a:cubicBezTo>
                  <a:cubicBezTo>
                    <a:pt x="39" y="187"/>
                    <a:pt x="2" y="283"/>
                    <a:pt x="2" y="401"/>
                  </a:cubicBezTo>
                  <a:lnTo>
                    <a:pt x="1" y="403"/>
                  </a:lnTo>
                  <a:lnTo>
                    <a:pt x="1" y="497"/>
                  </a:lnTo>
                  <a:cubicBezTo>
                    <a:pt x="1" y="621"/>
                    <a:pt x="40" y="719"/>
                    <a:pt x="118" y="792"/>
                  </a:cubicBezTo>
                  <a:cubicBezTo>
                    <a:pt x="195" y="866"/>
                    <a:pt x="298" y="903"/>
                    <a:pt x="423" y="903"/>
                  </a:cubicBezTo>
                  <a:cubicBezTo>
                    <a:pt x="548" y="903"/>
                    <a:pt x="649" y="866"/>
                    <a:pt x="726" y="793"/>
                  </a:cubicBezTo>
                  <a:cubicBezTo>
                    <a:pt x="804" y="720"/>
                    <a:pt x="843" y="624"/>
                    <a:pt x="843" y="504"/>
                  </a:cubicBezTo>
                  <a:lnTo>
                    <a:pt x="843" y="409"/>
                  </a:lnTo>
                  <a:cubicBezTo>
                    <a:pt x="843" y="283"/>
                    <a:pt x="804" y="185"/>
                    <a:pt x="726" y="111"/>
                  </a:cubicBezTo>
                  <a:cubicBezTo>
                    <a:pt x="649" y="38"/>
                    <a:pt x="545" y="1"/>
                    <a:pt x="420" y="1"/>
                  </a:cubicBezTo>
                  <a:close/>
                  <a:moveTo>
                    <a:pt x="1348" y="1314"/>
                  </a:moveTo>
                  <a:cubicBezTo>
                    <a:pt x="1397" y="1314"/>
                    <a:pt x="1438" y="1331"/>
                    <a:pt x="1468" y="1364"/>
                  </a:cubicBezTo>
                  <a:cubicBezTo>
                    <a:pt x="1498" y="1396"/>
                    <a:pt x="1513" y="1438"/>
                    <a:pt x="1513" y="1493"/>
                  </a:cubicBezTo>
                  <a:lnTo>
                    <a:pt x="1513" y="1593"/>
                  </a:lnTo>
                  <a:cubicBezTo>
                    <a:pt x="1513" y="1713"/>
                    <a:pt x="1459" y="1773"/>
                    <a:pt x="1351" y="1773"/>
                  </a:cubicBezTo>
                  <a:cubicBezTo>
                    <a:pt x="1303" y="1773"/>
                    <a:pt x="1263" y="1756"/>
                    <a:pt x="1231" y="1721"/>
                  </a:cubicBezTo>
                  <a:cubicBezTo>
                    <a:pt x="1199" y="1686"/>
                    <a:pt x="1184" y="1644"/>
                    <a:pt x="1184" y="1596"/>
                  </a:cubicBezTo>
                  <a:lnTo>
                    <a:pt x="1184" y="1496"/>
                  </a:lnTo>
                  <a:cubicBezTo>
                    <a:pt x="1184" y="1441"/>
                    <a:pt x="1198" y="1396"/>
                    <a:pt x="1229" y="1364"/>
                  </a:cubicBezTo>
                  <a:cubicBezTo>
                    <a:pt x="1259" y="1331"/>
                    <a:pt x="1299" y="1314"/>
                    <a:pt x="1348" y="1314"/>
                  </a:cubicBezTo>
                  <a:close/>
                  <a:moveTo>
                    <a:pt x="1258" y="207"/>
                  </a:moveTo>
                  <a:lnTo>
                    <a:pt x="311" y="1721"/>
                  </a:lnTo>
                  <a:lnTo>
                    <a:pt x="499" y="1822"/>
                  </a:lnTo>
                  <a:lnTo>
                    <a:pt x="1445" y="307"/>
                  </a:lnTo>
                  <a:lnTo>
                    <a:pt x="1258" y="207"/>
                  </a:lnTo>
                  <a:close/>
                  <a:moveTo>
                    <a:pt x="1348" y="1093"/>
                  </a:moveTo>
                  <a:cubicBezTo>
                    <a:pt x="1223" y="1093"/>
                    <a:pt x="1123" y="1130"/>
                    <a:pt x="1044" y="1203"/>
                  </a:cubicBezTo>
                  <a:cubicBezTo>
                    <a:pt x="967" y="1276"/>
                    <a:pt x="928" y="1372"/>
                    <a:pt x="928" y="1491"/>
                  </a:cubicBezTo>
                  <a:lnTo>
                    <a:pt x="928" y="1493"/>
                  </a:lnTo>
                  <a:lnTo>
                    <a:pt x="928" y="1591"/>
                  </a:lnTo>
                  <a:cubicBezTo>
                    <a:pt x="928" y="1713"/>
                    <a:pt x="967" y="1810"/>
                    <a:pt x="1043" y="1883"/>
                  </a:cubicBezTo>
                  <a:cubicBezTo>
                    <a:pt x="1120" y="1957"/>
                    <a:pt x="1224" y="1994"/>
                    <a:pt x="1351" y="1994"/>
                  </a:cubicBezTo>
                  <a:cubicBezTo>
                    <a:pt x="1478" y="1994"/>
                    <a:pt x="1579" y="1957"/>
                    <a:pt x="1656" y="1884"/>
                  </a:cubicBezTo>
                  <a:cubicBezTo>
                    <a:pt x="1731" y="1811"/>
                    <a:pt x="1770" y="1715"/>
                    <a:pt x="1770" y="1596"/>
                  </a:cubicBezTo>
                  <a:lnTo>
                    <a:pt x="1770" y="1500"/>
                  </a:lnTo>
                  <a:cubicBezTo>
                    <a:pt x="1770" y="1373"/>
                    <a:pt x="1731" y="1273"/>
                    <a:pt x="1654" y="1202"/>
                  </a:cubicBezTo>
                  <a:cubicBezTo>
                    <a:pt x="1576" y="1129"/>
                    <a:pt x="1472" y="1093"/>
                    <a:pt x="1348" y="10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231;p49">
              <a:extLst>
                <a:ext uri="{FF2B5EF4-FFF2-40B4-BE49-F238E27FC236}">
                  <a16:creationId xmlns:a16="http://schemas.microsoft.com/office/drawing/2014/main" id="{4341319F-0F94-5978-6F42-C5BC86C0382A}"/>
                </a:ext>
              </a:extLst>
            </p:cNvPr>
            <p:cNvSpPr/>
            <p:nvPr/>
          </p:nvSpPr>
          <p:spPr>
            <a:xfrm>
              <a:off x="6692695" y="1925580"/>
              <a:ext cx="102672" cy="12519"/>
            </a:xfrm>
            <a:custGeom>
              <a:avLst/>
              <a:gdLst/>
              <a:ahLst/>
              <a:cxnLst/>
              <a:rect l="l" t="t" r="r" b="b"/>
              <a:pathLst>
                <a:path w="2444" h="298" extrusionOk="0">
                  <a:moveTo>
                    <a:pt x="1" y="0"/>
                  </a:moveTo>
                  <a:lnTo>
                    <a:pt x="1" y="298"/>
                  </a:lnTo>
                  <a:lnTo>
                    <a:pt x="2443" y="298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232;p49">
              <a:extLst>
                <a:ext uri="{FF2B5EF4-FFF2-40B4-BE49-F238E27FC236}">
                  <a16:creationId xmlns:a16="http://schemas.microsoft.com/office/drawing/2014/main" id="{4B881833-999E-0462-1327-6AF903B6B981}"/>
                </a:ext>
              </a:extLst>
            </p:cNvPr>
            <p:cNvSpPr/>
            <p:nvPr/>
          </p:nvSpPr>
          <p:spPr>
            <a:xfrm>
              <a:off x="6692695" y="1963094"/>
              <a:ext cx="146405" cy="12561"/>
            </a:xfrm>
            <a:custGeom>
              <a:avLst/>
              <a:gdLst/>
              <a:ahLst/>
              <a:cxnLst/>
              <a:rect l="l" t="t" r="r" b="b"/>
              <a:pathLst>
                <a:path w="3485" h="299" extrusionOk="0">
                  <a:moveTo>
                    <a:pt x="1" y="0"/>
                  </a:moveTo>
                  <a:lnTo>
                    <a:pt x="1" y="298"/>
                  </a:lnTo>
                  <a:lnTo>
                    <a:pt x="3485" y="298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233;p49">
              <a:extLst>
                <a:ext uri="{FF2B5EF4-FFF2-40B4-BE49-F238E27FC236}">
                  <a16:creationId xmlns:a16="http://schemas.microsoft.com/office/drawing/2014/main" id="{46605AF4-3207-D361-9080-88FDC24993BE}"/>
                </a:ext>
              </a:extLst>
            </p:cNvPr>
            <p:cNvSpPr/>
            <p:nvPr/>
          </p:nvSpPr>
          <p:spPr>
            <a:xfrm>
              <a:off x="6692695" y="2000566"/>
              <a:ext cx="146405" cy="12561"/>
            </a:xfrm>
            <a:custGeom>
              <a:avLst/>
              <a:gdLst/>
              <a:ahLst/>
              <a:cxnLst/>
              <a:rect l="l" t="t" r="r" b="b"/>
              <a:pathLst>
                <a:path w="3485" h="299" extrusionOk="0">
                  <a:moveTo>
                    <a:pt x="1" y="0"/>
                  </a:moveTo>
                  <a:lnTo>
                    <a:pt x="1" y="298"/>
                  </a:lnTo>
                  <a:lnTo>
                    <a:pt x="3485" y="298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234;p49">
              <a:extLst>
                <a:ext uri="{FF2B5EF4-FFF2-40B4-BE49-F238E27FC236}">
                  <a16:creationId xmlns:a16="http://schemas.microsoft.com/office/drawing/2014/main" id="{4D741BAF-D494-E71E-D442-D03B307BF919}"/>
                </a:ext>
              </a:extLst>
            </p:cNvPr>
            <p:cNvSpPr/>
            <p:nvPr/>
          </p:nvSpPr>
          <p:spPr>
            <a:xfrm>
              <a:off x="5982278" y="2344873"/>
              <a:ext cx="102672" cy="12561"/>
            </a:xfrm>
            <a:custGeom>
              <a:avLst/>
              <a:gdLst/>
              <a:ahLst/>
              <a:cxnLst/>
              <a:rect l="l" t="t" r="r" b="b"/>
              <a:pathLst>
                <a:path w="2444" h="299" extrusionOk="0">
                  <a:moveTo>
                    <a:pt x="1" y="0"/>
                  </a:moveTo>
                  <a:lnTo>
                    <a:pt x="1" y="298"/>
                  </a:lnTo>
                  <a:lnTo>
                    <a:pt x="2443" y="298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235;p49">
              <a:extLst>
                <a:ext uri="{FF2B5EF4-FFF2-40B4-BE49-F238E27FC236}">
                  <a16:creationId xmlns:a16="http://schemas.microsoft.com/office/drawing/2014/main" id="{2F95A7E5-CF71-236C-65CC-D4BA94FFEB55}"/>
                </a:ext>
              </a:extLst>
            </p:cNvPr>
            <p:cNvSpPr/>
            <p:nvPr/>
          </p:nvSpPr>
          <p:spPr>
            <a:xfrm>
              <a:off x="5982278" y="2382387"/>
              <a:ext cx="146405" cy="12519"/>
            </a:xfrm>
            <a:custGeom>
              <a:avLst/>
              <a:gdLst/>
              <a:ahLst/>
              <a:cxnLst/>
              <a:rect l="l" t="t" r="r" b="b"/>
              <a:pathLst>
                <a:path w="3485" h="298" extrusionOk="0">
                  <a:moveTo>
                    <a:pt x="1" y="0"/>
                  </a:moveTo>
                  <a:lnTo>
                    <a:pt x="1" y="297"/>
                  </a:lnTo>
                  <a:lnTo>
                    <a:pt x="3485" y="297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236;p49">
              <a:extLst>
                <a:ext uri="{FF2B5EF4-FFF2-40B4-BE49-F238E27FC236}">
                  <a16:creationId xmlns:a16="http://schemas.microsoft.com/office/drawing/2014/main" id="{305191D8-1D9E-916C-17F4-4FEAEC5BA401}"/>
                </a:ext>
              </a:extLst>
            </p:cNvPr>
            <p:cNvSpPr/>
            <p:nvPr/>
          </p:nvSpPr>
          <p:spPr>
            <a:xfrm>
              <a:off x="5982278" y="2419859"/>
              <a:ext cx="146405" cy="12561"/>
            </a:xfrm>
            <a:custGeom>
              <a:avLst/>
              <a:gdLst/>
              <a:ahLst/>
              <a:cxnLst/>
              <a:rect l="l" t="t" r="r" b="b"/>
              <a:pathLst>
                <a:path w="3485" h="299" extrusionOk="0">
                  <a:moveTo>
                    <a:pt x="1" y="0"/>
                  </a:moveTo>
                  <a:lnTo>
                    <a:pt x="1" y="298"/>
                  </a:lnTo>
                  <a:lnTo>
                    <a:pt x="3485" y="298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237;p49">
              <a:extLst>
                <a:ext uri="{FF2B5EF4-FFF2-40B4-BE49-F238E27FC236}">
                  <a16:creationId xmlns:a16="http://schemas.microsoft.com/office/drawing/2014/main" id="{8704DDBE-11A5-DF25-D7CD-6AA70C01FB11}"/>
                </a:ext>
              </a:extLst>
            </p:cNvPr>
            <p:cNvSpPr/>
            <p:nvPr/>
          </p:nvSpPr>
          <p:spPr>
            <a:xfrm>
              <a:off x="6541672" y="1946164"/>
              <a:ext cx="119981" cy="73980"/>
            </a:xfrm>
            <a:custGeom>
              <a:avLst/>
              <a:gdLst/>
              <a:ahLst/>
              <a:cxnLst/>
              <a:rect l="l" t="t" r="r" b="b"/>
              <a:pathLst>
                <a:path w="2856" h="1761" extrusionOk="0">
                  <a:moveTo>
                    <a:pt x="1551" y="1"/>
                  </a:moveTo>
                  <a:lnTo>
                    <a:pt x="0" y="1550"/>
                  </a:lnTo>
                  <a:lnTo>
                    <a:pt x="212" y="1760"/>
                  </a:lnTo>
                  <a:lnTo>
                    <a:pt x="1674" y="297"/>
                  </a:lnTo>
                  <a:lnTo>
                    <a:pt x="2855" y="297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238;p49">
              <a:extLst>
                <a:ext uri="{FF2B5EF4-FFF2-40B4-BE49-F238E27FC236}">
                  <a16:creationId xmlns:a16="http://schemas.microsoft.com/office/drawing/2014/main" id="{21638183-B680-5AB8-B164-69BF8579F175}"/>
                </a:ext>
              </a:extLst>
            </p:cNvPr>
            <p:cNvSpPr/>
            <p:nvPr/>
          </p:nvSpPr>
          <p:spPr>
            <a:xfrm>
              <a:off x="6055500" y="2195152"/>
              <a:ext cx="73980" cy="119939"/>
            </a:xfrm>
            <a:custGeom>
              <a:avLst/>
              <a:gdLst/>
              <a:ahLst/>
              <a:cxnLst/>
              <a:rect l="l" t="t" r="r" b="b"/>
              <a:pathLst>
                <a:path w="1761" h="2855" extrusionOk="0">
                  <a:moveTo>
                    <a:pt x="1550" y="1"/>
                  </a:moveTo>
                  <a:lnTo>
                    <a:pt x="1" y="1550"/>
                  </a:lnTo>
                  <a:lnTo>
                    <a:pt x="1" y="2855"/>
                  </a:lnTo>
                  <a:lnTo>
                    <a:pt x="299" y="2855"/>
                  </a:lnTo>
                  <a:lnTo>
                    <a:pt x="299" y="1673"/>
                  </a:lnTo>
                  <a:lnTo>
                    <a:pt x="1760" y="211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239;p49">
              <a:extLst>
                <a:ext uri="{FF2B5EF4-FFF2-40B4-BE49-F238E27FC236}">
                  <a16:creationId xmlns:a16="http://schemas.microsoft.com/office/drawing/2014/main" id="{11E2564B-9A2F-FEE8-7633-B862CA7BD2C8}"/>
                </a:ext>
              </a:extLst>
            </p:cNvPr>
            <p:cNvSpPr/>
            <p:nvPr/>
          </p:nvSpPr>
          <p:spPr>
            <a:xfrm>
              <a:off x="5683551" y="2077065"/>
              <a:ext cx="74568" cy="95909"/>
            </a:xfrm>
            <a:custGeom>
              <a:avLst/>
              <a:gdLst/>
              <a:ahLst/>
              <a:cxnLst/>
              <a:rect l="l" t="t" r="r" b="b"/>
              <a:pathLst>
                <a:path w="1775" h="2283" extrusionOk="0">
                  <a:moveTo>
                    <a:pt x="753" y="148"/>
                  </a:moveTo>
                  <a:cubicBezTo>
                    <a:pt x="1086" y="148"/>
                    <a:pt x="1428" y="487"/>
                    <a:pt x="1553" y="967"/>
                  </a:cubicBezTo>
                  <a:cubicBezTo>
                    <a:pt x="1623" y="1233"/>
                    <a:pt x="1615" y="1500"/>
                    <a:pt x="1533" y="1721"/>
                  </a:cubicBezTo>
                  <a:cubicBezTo>
                    <a:pt x="1453" y="1932"/>
                    <a:pt x="1315" y="2074"/>
                    <a:pt x="1143" y="2119"/>
                  </a:cubicBezTo>
                  <a:cubicBezTo>
                    <a:pt x="1104" y="2129"/>
                    <a:pt x="1064" y="2134"/>
                    <a:pt x="1024" y="2134"/>
                  </a:cubicBezTo>
                  <a:cubicBezTo>
                    <a:pt x="885" y="2134"/>
                    <a:pt x="741" y="2075"/>
                    <a:pt x="607" y="1962"/>
                  </a:cubicBezTo>
                  <a:cubicBezTo>
                    <a:pt x="428" y="1810"/>
                    <a:pt x="290" y="1580"/>
                    <a:pt x="222" y="1315"/>
                  </a:cubicBezTo>
                  <a:cubicBezTo>
                    <a:pt x="152" y="1049"/>
                    <a:pt x="160" y="781"/>
                    <a:pt x="242" y="561"/>
                  </a:cubicBezTo>
                  <a:cubicBezTo>
                    <a:pt x="321" y="350"/>
                    <a:pt x="460" y="209"/>
                    <a:pt x="632" y="164"/>
                  </a:cubicBezTo>
                  <a:cubicBezTo>
                    <a:pt x="672" y="153"/>
                    <a:pt x="713" y="148"/>
                    <a:pt x="753" y="148"/>
                  </a:cubicBezTo>
                  <a:close/>
                  <a:moveTo>
                    <a:pt x="750" y="0"/>
                  </a:moveTo>
                  <a:cubicBezTo>
                    <a:pt x="698" y="0"/>
                    <a:pt x="646" y="6"/>
                    <a:pt x="595" y="20"/>
                  </a:cubicBezTo>
                  <a:cubicBezTo>
                    <a:pt x="375" y="77"/>
                    <a:pt x="199" y="251"/>
                    <a:pt x="102" y="509"/>
                  </a:cubicBezTo>
                  <a:cubicBezTo>
                    <a:pt x="9" y="758"/>
                    <a:pt x="0" y="1057"/>
                    <a:pt x="78" y="1352"/>
                  </a:cubicBezTo>
                  <a:cubicBezTo>
                    <a:pt x="154" y="1648"/>
                    <a:pt x="308" y="1904"/>
                    <a:pt x="512" y="2076"/>
                  </a:cubicBezTo>
                  <a:cubicBezTo>
                    <a:pt x="672" y="2212"/>
                    <a:pt x="848" y="2283"/>
                    <a:pt x="1022" y="2283"/>
                  </a:cubicBezTo>
                  <a:cubicBezTo>
                    <a:pt x="1075" y="2283"/>
                    <a:pt x="1128" y="2276"/>
                    <a:pt x="1180" y="2263"/>
                  </a:cubicBezTo>
                  <a:cubicBezTo>
                    <a:pt x="1401" y="2205"/>
                    <a:pt x="1576" y="2032"/>
                    <a:pt x="1673" y="1774"/>
                  </a:cubicBezTo>
                  <a:cubicBezTo>
                    <a:pt x="1766" y="1525"/>
                    <a:pt x="1774" y="1225"/>
                    <a:pt x="1697" y="929"/>
                  </a:cubicBezTo>
                  <a:cubicBezTo>
                    <a:pt x="1555" y="383"/>
                    <a:pt x="1151" y="0"/>
                    <a:pt x="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240;p49">
              <a:extLst>
                <a:ext uri="{FF2B5EF4-FFF2-40B4-BE49-F238E27FC236}">
                  <a16:creationId xmlns:a16="http://schemas.microsoft.com/office/drawing/2014/main" id="{ECCE20EE-6400-281B-2322-7F6DE925F9E0}"/>
                </a:ext>
              </a:extLst>
            </p:cNvPr>
            <p:cNvSpPr/>
            <p:nvPr/>
          </p:nvSpPr>
          <p:spPr>
            <a:xfrm>
              <a:off x="4689950" y="2525807"/>
              <a:ext cx="662498" cy="498239"/>
            </a:xfrm>
            <a:custGeom>
              <a:avLst/>
              <a:gdLst/>
              <a:ahLst/>
              <a:cxnLst/>
              <a:rect l="l" t="t" r="r" b="b"/>
              <a:pathLst>
                <a:path w="15770" h="11860" extrusionOk="0">
                  <a:moveTo>
                    <a:pt x="9671" y="1"/>
                  </a:moveTo>
                  <a:lnTo>
                    <a:pt x="2331" y="652"/>
                  </a:lnTo>
                  <a:lnTo>
                    <a:pt x="992" y="2091"/>
                  </a:lnTo>
                  <a:lnTo>
                    <a:pt x="1836" y="3132"/>
                  </a:lnTo>
                  <a:lnTo>
                    <a:pt x="1" y="3578"/>
                  </a:lnTo>
                  <a:cubicBezTo>
                    <a:pt x="1988" y="3926"/>
                    <a:pt x="6595" y="11860"/>
                    <a:pt x="6595" y="11860"/>
                  </a:cubicBezTo>
                  <a:lnTo>
                    <a:pt x="15770" y="8680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241;p49">
              <a:extLst>
                <a:ext uri="{FF2B5EF4-FFF2-40B4-BE49-F238E27FC236}">
                  <a16:creationId xmlns:a16="http://schemas.microsoft.com/office/drawing/2014/main" id="{2B882E5E-9564-BCE4-4172-8DE4E414A48F}"/>
                </a:ext>
              </a:extLst>
            </p:cNvPr>
            <p:cNvSpPr/>
            <p:nvPr/>
          </p:nvSpPr>
          <p:spPr>
            <a:xfrm>
              <a:off x="4689950" y="2657379"/>
              <a:ext cx="317133" cy="366663"/>
            </a:xfrm>
            <a:custGeom>
              <a:avLst/>
              <a:gdLst/>
              <a:ahLst/>
              <a:cxnLst/>
              <a:rect l="l" t="t" r="r" b="b"/>
              <a:pathLst>
                <a:path w="7549" h="8728" extrusionOk="0">
                  <a:moveTo>
                    <a:pt x="1836" y="0"/>
                  </a:moveTo>
                  <a:lnTo>
                    <a:pt x="1" y="446"/>
                  </a:lnTo>
                  <a:cubicBezTo>
                    <a:pt x="1988" y="794"/>
                    <a:pt x="6595" y="8728"/>
                    <a:pt x="6595" y="8728"/>
                  </a:cubicBezTo>
                  <a:lnTo>
                    <a:pt x="7548" y="8398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242;p49">
              <a:extLst>
                <a:ext uri="{FF2B5EF4-FFF2-40B4-BE49-F238E27FC236}">
                  <a16:creationId xmlns:a16="http://schemas.microsoft.com/office/drawing/2014/main" id="{CBB18BF6-9AC3-996A-B78C-235BDD089C1C}"/>
                </a:ext>
              </a:extLst>
            </p:cNvPr>
            <p:cNvSpPr/>
            <p:nvPr/>
          </p:nvSpPr>
          <p:spPr>
            <a:xfrm>
              <a:off x="4731623" y="2553197"/>
              <a:ext cx="343726" cy="456985"/>
            </a:xfrm>
            <a:custGeom>
              <a:avLst/>
              <a:gdLst/>
              <a:ahLst/>
              <a:cxnLst/>
              <a:rect l="l" t="t" r="r" b="b"/>
              <a:pathLst>
                <a:path w="8182" h="10878" extrusionOk="0">
                  <a:moveTo>
                    <a:pt x="1339" y="0"/>
                  </a:moveTo>
                  <a:lnTo>
                    <a:pt x="0" y="1439"/>
                  </a:lnTo>
                  <a:lnTo>
                    <a:pt x="844" y="2480"/>
                  </a:lnTo>
                  <a:lnTo>
                    <a:pt x="6556" y="10878"/>
                  </a:lnTo>
                  <a:lnTo>
                    <a:pt x="8182" y="10315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243;p49">
              <a:extLst>
                <a:ext uri="{FF2B5EF4-FFF2-40B4-BE49-F238E27FC236}">
                  <a16:creationId xmlns:a16="http://schemas.microsoft.com/office/drawing/2014/main" id="{2B67C97F-88F0-972C-1E37-0206D28671D0}"/>
                </a:ext>
              </a:extLst>
            </p:cNvPr>
            <p:cNvSpPr/>
            <p:nvPr/>
          </p:nvSpPr>
          <p:spPr>
            <a:xfrm>
              <a:off x="4750275" y="2586678"/>
              <a:ext cx="172913" cy="247313"/>
            </a:xfrm>
            <a:custGeom>
              <a:avLst/>
              <a:gdLst/>
              <a:ahLst/>
              <a:cxnLst/>
              <a:rect l="l" t="t" r="r" b="b"/>
              <a:pathLst>
                <a:path w="4116" h="5887" extrusionOk="0">
                  <a:moveTo>
                    <a:pt x="85" y="0"/>
                  </a:moveTo>
                  <a:cubicBezTo>
                    <a:pt x="70" y="0"/>
                    <a:pt x="55" y="4"/>
                    <a:pt x="42" y="13"/>
                  </a:cubicBezTo>
                  <a:cubicBezTo>
                    <a:pt x="9" y="37"/>
                    <a:pt x="0" y="83"/>
                    <a:pt x="23" y="116"/>
                  </a:cubicBezTo>
                  <a:lnTo>
                    <a:pt x="3971" y="5853"/>
                  </a:lnTo>
                  <a:cubicBezTo>
                    <a:pt x="3985" y="5874"/>
                    <a:pt x="4008" y="5885"/>
                    <a:pt x="4032" y="5885"/>
                  </a:cubicBezTo>
                  <a:lnTo>
                    <a:pt x="4032" y="5887"/>
                  </a:lnTo>
                  <a:cubicBezTo>
                    <a:pt x="4046" y="5887"/>
                    <a:pt x="4061" y="5882"/>
                    <a:pt x="4074" y="5873"/>
                  </a:cubicBezTo>
                  <a:cubicBezTo>
                    <a:pt x="4108" y="5850"/>
                    <a:pt x="4116" y="5804"/>
                    <a:pt x="4093" y="5769"/>
                  </a:cubicBezTo>
                  <a:lnTo>
                    <a:pt x="146" y="32"/>
                  </a:lnTo>
                  <a:cubicBezTo>
                    <a:pt x="132" y="11"/>
                    <a:pt x="109" y="0"/>
                    <a:pt x="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244;p49">
              <a:extLst>
                <a:ext uri="{FF2B5EF4-FFF2-40B4-BE49-F238E27FC236}">
                  <a16:creationId xmlns:a16="http://schemas.microsoft.com/office/drawing/2014/main" id="{70077A7C-05FB-7618-1C33-347F73C6B92B}"/>
                </a:ext>
              </a:extLst>
            </p:cNvPr>
            <p:cNvSpPr/>
            <p:nvPr/>
          </p:nvSpPr>
          <p:spPr>
            <a:xfrm>
              <a:off x="4818792" y="2645113"/>
              <a:ext cx="236222" cy="352842"/>
            </a:xfrm>
            <a:custGeom>
              <a:avLst/>
              <a:gdLst/>
              <a:ahLst/>
              <a:cxnLst/>
              <a:rect l="l" t="t" r="r" b="b"/>
              <a:pathLst>
                <a:path w="5623" h="8399" extrusionOk="0">
                  <a:moveTo>
                    <a:pt x="85" y="1"/>
                  </a:moveTo>
                  <a:cubicBezTo>
                    <a:pt x="70" y="1"/>
                    <a:pt x="56" y="5"/>
                    <a:pt x="44" y="14"/>
                  </a:cubicBezTo>
                  <a:cubicBezTo>
                    <a:pt x="9" y="37"/>
                    <a:pt x="0" y="82"/>
                    <a:pt x="23" y="116"/>
                  </a:cubicBezTo>
                  <a:lnTo>
                    <a:pt x="5475" y="8364"/>
                  </a:lnTo>
                  <a:cubicBezTo>
                    <a:pt x="5489" y="8387"/>
                    <a:pt x="5513" y="8399"/>
                    <a:pt x="5537" y="8399"/>
                  </a:cubicBezTo>
                  <a:lnTo>
                    <a:pt x="5537" y="8398"/>
                  </a:lnTo>
                  <a:cubicBezTo>
                    <a:pt x="5551" y="8398"/>
                    <a:pt x="5566" y="8394"/>
                    <a:pt x="5578" y="8385"/>
                  </a:cubicBezTo>
                  <a:cubicBezTo>
                    <a:pt x="5612" y="8363"/>
                    <a:pt x="5622" y="8317"/>
                    <a:pt x="5599" y="8283"/>
                  </a:cubicBezTo>
                  <a:lnTo>
                    <a:pt x="146" y="35"/>
                  </a:lnTo>
                  <a:cubicBezTo>
                    <a:pt x="132" y="13"/>
                    <a:pt x="109" y="1"/>
                    <a:pt x="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245;p49">
              <a:extLst>
                <a:ext uri="{FF2B5EF4-FFF2-40B4-BE49-F238E27FC236}">
                  <a16:creationId xmlns:a16="http://schemas.microsoft.com/office/drawing/2014/main" id="{48F7C94E-4889-A33C-14DA-13D0DF470C09}"/>
                </a:ext>
              </a:extLst>
            </p:cNvPr>
            <p:cNvSpPr/>
            <p:nvPr/>
          </p:nvSpPr>
          <p:spPr>
            <a:xfrm>
              <a:off x="6518735" y="2143145"/>
              <a:ext cx="335954" cy="241600"/>
            </a:xfrm>
            <a:custGeom>
              <a:avLst/>
              <a:gdLst/>
              <a:ahLst/>
              <a:cxnLst/>
              <a:rect l="l" t="t" r="r" b="b"/>
              <a:pathLst>
                <a:path w="7997" h="5751" extrusionOk="0">
                  <a:moveTo>
                    <a:pt x="6951" y="1"/>
                  </a:moveTo>
                  <a:cubicBezTo>
                    <a:pt x="5865" y="1"/>
                    <a:pt x="3180" y="1456"/>
                    <a:pt x="3180" y="1456"/>
                  </a:cubicBezTo>
                  <a:cubicBezTo>
                    <a:pt x="3544" y="1022"/>
                    <a:pt x="3171" y="441"/>
                    <a:pt x="2877" y="441"/>
                  </a:cubicBezTo>
                  <a:cubicBezTo>
                    <a:pt x="2780" y="441"/>
                    <a:pt x="2692" y="504"/>
                    <a:pt x="2641" y="656"/>
                  </a:cubicBezTo>
                  <a:cubicBezTo>
                    <a:pt x="2436" y="1270"/>
                    <a:pt x="1786" y="2032"/>
                    <a:pt x="1023" y="2571"/>
                  </a:cubicBezTo>
                  <a:cubicBezTo>
                    <a:pt x="261" y="3110"/>
                    <a:pt x="1" y="5064"/>
                    <a:pt x="1" y="5064"/>
                  </a:cubicBezTo>
                  <a:lnTo>
                    <a:pt x="3068" y="5751"/>
                  </a:lnTo>
                  <a:cubicBezTo>
                    <a:pt x="3068" y="5751"/>
                    <a:pt x="4853" y="4561"/>
                    <a:pt x="5189" y="4152"/>
                  </a:cubicBezTo>
                  <a:cubicBezTo>
                    <a:pt x="5523" y="3743"/>
                    <a:pt x="5486" y="2441"/>
                    <a:pt x="5486" y="2441"/>
                  </a:cubicBezTo>
                  <a:cubicBezTo>
                    <a:pt x="5895" y="2032"/>
                    <a:pt x="5635" y="1530"/>
                    <a:pt x="5635" y="1530"/>
                  </a:cubicBezTo>
                  <a:cubicBezTo>
                    <a:pt x="5635" y="1530"/>
                    <a:pt x="7996" y="470"/>
                    <a:pt x="7253" y="61"/>
                  </a:cubicBezTo>
                  <a:cubicBezTo>
                    <a:pt x="7177" y="20"/>
                    <a:pt x="7074" y="1"/>
                    <a:pt x="6951" y="1"/>
                  </a:cubicBezTo>
                  <a:close/>
                </a:path>
              </a:pathLst>
            </a:custGeom>
            <a:solidFill>
              <a:srgbClr val="E3A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246;p49">
              <a:extLst>
                <a:ext uri="{FF2B5EF4-FFF2-40B4-BE49-F238E27FC236}">
                  <a16:creationId xmlns:a16="http://schemas.microsoft.com/office/drawing/2014/main" id="{53A6C685-6C90-920B-B2BA-5D2851F5D17C}"/>
                </a:ext>
              </a:extLst>
            </p:cNvPr>
            <p:cNvSpPr/>
            <p:nvPr/>
          </p:nvSpPr>
          <p:spPr>
            <a:xfrm>
              <a:off x="5336303" y="2000104"/>
              <a:ext cx="429678" cy="440685"/>
            </a:xfrm>
            <a:custGeom>
              <a:avLst/>
              <a:gdLst/>
              <a:ahLst/>
              <a:cxnLst/>
              <a:rect l="l" t="t" r="r" b="b"/>
              <a:pathLst>
                <a:path w="10228" h="10490" extrusionOk="0">
                  <a:moveTo>
                    <a:pt x="4823" y="1"/>
                  </a:moveTo>
                  <a:cubicBezTo>
                    <a:pt x="3786" y="1"/>
                    <a:pt x="2681" y="414"/>
                    <a:pt x="1871" y="1786"/>
                  </a:cubicBezTo>
                  <a:cubicBezTo>
                    <a:pt x="1" y="4957"/>
                    <a:pt x="2962" y="7092"/>
                    <a:pt x="2962" y="7092"/>
                  </a:cubicBezTo>
                  <a:lnTo>
                    <a:pt x="3110" y="10489"/>
                  </a:lnTo>
                  <a:lnTo>
                    <a:pt x="8219" y="10167"/>
                  </a:lnTo>
                  <a:lnTo>
                    <a:pt x="7797" y="8431"/>
                  </a:lnTo>
                  <a:lnTo>
                    <a:pt x="7797" y="8431"/>
                  </a:lnTo>
                  <a:cubicBezTo>
                    <a:pt x="7959" y="8448"/>
                    <a:pt x="8109" y="8456"/>
                    <a:pt x="8246" y="8456"/>
                  </a:cubicBezTo>
                  <a:cubicBezTo>
                    <a:pt x="9117" y="8456"/>
                    <a:pt x="9513" y="8130"/>
                    <a:pt x="9706" y="7637"/>
                  </a:cubicBezTo>
                  <a:cubicBezTo>
                    <a:pt x="9930" y="7067"/>
                    <a:pt x="9285" y="5035"/>
                    <a:pt x="9285" y="5035"/>
                  </a:cubicBezTo>
                  <a:cubicBezTo>
                    <a:pt x="9285" y="5035"/>
                    <a:pt x="10227" y="4637"/>
                    <a:pt x="9930" y="4067"/>
                  </a:cubicBezTo>
                  <a:cubicBezTo>
                    <a:pt x="9632" y="3497"/>
                    <a:pt x="8839" y="3993"/>
                    <a:pt x="8764" y="2802"/>
                  </a:cubicBezTo>
                  <a:cubicBezTo>
                    <a:pt x="8690" y="1613"/>
                    <a:pt x="7797" y="943"/>
                    <a:pt x="7797" y="943"/>
                  </a:cubicBezTo>
                  <a:cubicBezTo>
                    <a:pt x="7797" y="943"/>
                    <a:pt x="6388" y="1"/>
                    <a:pt x="4823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247;p49">
              <a:extLst>
                <a:ext uri="{FF2B5EF4-FFF2-40B4-BE49-F238E27FC236}">
                  <a16:creationId xmlns:a16="http://schemas.microsoft.com/office/drawing/2014/main" id="{2F7EE845-9727-46D1-FD62-C6B2477B072B}"/>
                </a:ext>
              </a:extLst>
            </p:cNvPr>
            <p:cNvSpPr/>
            <p:nvPr/>
          </p:nvSpPr>
          <p:spPr>
            <a:xfrm>
              <a:off x="5337311" y="1923017"/>
              <a:ext cx="383845" cy="436568"/>
            </a:xfrm>
            <a:custGeom>
              <a:avLst/>
              <a:gdLst/>
              <a:ahLst/>
              <a:cxnLst/>
              <a:rect l="l" t="t" r="r" b="b"/>
              <a:pathLst>
                <a:path w="9137" h="10392" extrusionOk="0">
                  <a:moveTo>
                    <a:pt x="7190" y="1"/>
                  </a:moveTo>
                  <a:cubicBezTo>
                    <a:pt x="7051" y="1"/>
                    <a:pt x="6910" y="21"/>
                    <a:pt x="6769" y="64"/>
                  </a:cubicBezTo>
                  <a:cubicBezTo>
                    <a:pt x="5740" y="373"/>
                    <a:pt x="6260" y="968"/>
                    <a:pt x="4773" y="968"/>
                  </a:cubicBezTo>
                  <a:cubicBezTo>
                    <a:pt x="3286" y="968"/>
                    <a:pt x="1699" y="1005"/>
                    <a:pt x="1637" y="3100"/>
                  </a:cubicBezTo>
                  <a:cubicBezTo>
                    <a:pt x="1637" y="3100"/>
                    <a:pt x="124" y="3224"/>
                    <a:pt x="62" y="4935"/>
                  </a:cubicBezTo>
                  <a:cubicBezTo>
                    <a:pt x="0" y="6646"/>
                    <a:pt x="880" y="8443"/>
                    <a:pt x="2119" y="9101"/>
                  </a:cubicBezTo>
                  <a:lnTo>
                    <a:pt x="2120" y="9101"/>
                  </a:lnTo>
                  <a:cubicBezTo>
                    <a:pt x="2120" y="9101"/>
                    <a:pt x="1785" y="10391"/>
                    <a:pt x="3439" y="10391"/>
                  </a:cubicBezTo>
                  <a:cubicBezTo>
                    <a:pt x="3470" y="10391"/>
                    <a:pt x="3501" y="10391"/>
                    <a:pt x="3534" y="10390"/>
                  </a:cubicBezTo>
                  <a:cubicBezTo>
                    <a:pt x="5294" y="10340"/>
                    <a:pt x="6384" y="9671"/>
                    <a:pt x="6286" y="8407"/>
                  </a:cubicBezTo>
                  <a:cubicBezTo>
                    <a:pt x="6286" y="8407"/>
                    <a:pt x="6212" y="7973"/>
                    <a:pt x="5876" y="7836"/>
                  </a:cubicBezTo>
                  <a:lnTo>
                    <a:pt x="5505" y="7427"/>
                  </a:lnTo>
                  <a:lnTo>
                    <a:pt x="6348" y="6882"/>
                  </a:lnTo>
                  <a:cubicBezTo>
                    <a:pt x="6348" y="6882"/>
                    <a:pt x="6336" y="5853"/>
                    <a:pt x="6658" y="5543"/>
                  </a:cubicBezTo>
                  <a:cubicBezTo>
                    <a:pt x="6980" y="5233"/>
                    <a:pt x="7389" y="4365"/>
                    <a:pt x="6658" y="3683"/>
                  </a:cubicBezTo>
                  <a:cubicBezTo>
                    <a:pt x="6658" y="3683"/>
                    <a:pt x="9137" y="3188"/>
                    <a:pt x="8988" y="1911"/>
                  </a:cubicBezTo>
                  <a:cubicBezTo>
                    <a:pt x="8859" y="808"/>
                    <a:pt x="8066" y="1"/>
                    <a:pt x="719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248;p49">
              <a:extLst>
                <a:ext uri="{FF2B5EF4-FFF2-40B4-BE49-F238E27FC236}">
                  <a16:creationId xmlns:a16="http://schemas.microsoft.com/office/drawing/2014/main" id="{ABE6AB2C-A15A-7E7A-6E83-C0D213B0CB48}"/>
                </a:ext>
              </a:extLst>
            </p:cNvPr>
            <p:cNvSpPr/>
            <p:nvPr/>
          </p:nvSpPr>
          <p:spPr>
            <a:xfrm>
              <a:off x="5471489" y="2146002"/>
              <a:ext cx="132500" cy="120317"/>
            </a:xfrm>
            <a:custGeom>
              <a:avLst/>
              <a:gdLst/>
              <a:ahLst/>
              <a:cxnLst/>
              <a:rect l="l" t="t" r="r" b="b"/>
              <a:pathLst>
                <a:path w="3154" h="2864" extrusionOk="0">
                  <a:moveTo>
                    <a:pt x="1736" y="0"/>
                  </a:moveTo>
                  <a:cubicBezTo>
                    <a:pt x="1529" y="0"/>
                    <a:pt x="1303" y="86"/>
                    <a:pt x="1059" y="297"/>
                  </a:cubicBezTo>
                  <a:cubicBezTo>
                    <a:pt x="1" y="1212"/>
                    <a:pt x="1234" y="2863"/>
                    <a:pt x="2352" y="2863"/>
                  </a:cubicBezTo>
                  <a:cubicBezTo>
                    <a:pt x="2596" y="2863"/>
                    <a:pt x="2834" y="2785"/>
                    <a:pt x="3042" y="2603"/>
                  </a:cubicBezTo>
                  <a:lnTo>
                    <a:pt x="3154" y="1574"/>
                  </a:lnTo>
                  <a:cubicBezTo>
                    <a:pt x="3154" y="1574"/>
                    <a:pt x="2624" y="0"/>
                    <a:pt x="1736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249;p49">
              <a:extLst>
                <a:ext uri="{FF2B5EF4-FFF2-40B4-BE49-F238E27FC236}">
                  <a16:creationId xmlns:a16="http://schemas.microsoft.com/office/drawing/2014/main" id="{C26271EC-AF9B-5EAE-6AE6-28E10AAED596}"/>
                </a:ext>
              </a:extLst>
            </p:cNvPr>
            <p:cNvSpPr/>
            <p:nvPr/>
          </p:nvSpPr>
          <p:spPr>
            <a:xfrm>
              <a:off x="4696209" y="2333909"/>
              <a:ext cx="2018665" cy="1113055"/>
            </a:xfrm>
            <a:custGeom>
              <a:avLst/>
              <a:gdLst/>
              <a:ahLst/>
              <a:cxnLst/>
              <a:rect l="l" t="t" r="r" b="b"/>
              <a:pathLst>
                <a:path w="48052" h="26495" extrusionOk="0">
                  <a:moveTo>
                    <a:pt x="44552" y="1"/>
                  </a:moveTo>
                  <a:cubicBezTo>
                    <a:pt x="43601" y="1"/>
                    <a:pt x="42845" y="261"/>
                    <a:pt x="42845" y="261"/>
                  </a:cubicBezTo>
                  <a:lnTo>
                    <a:pt x="38779" y="9386"/>
                  </a:lnTo>
                  <a:cubicBezTo>
                    <a:pt x="38779" y="9386"/>
                    <a:pt x="36225" y="7055"/>
                    <a:pt x="33200" y="4502"/>
                  </a:cubicBezTo>
                  <a:cubicBezTo>
                    <a:pt x="30538" y="2254"/>
                    <a:pt x="26146" y="2119"/>
                    <a:pt x="25132" y="2119"/>
                  </a:cubicBezTo>
                  <a:cubicBezTo>
                    <a:pt x="24994" y="2119"/>
                    <a:pt x="24919" y="2122"/>
                    <a:pt x="24919" y="2122"/>
                  </a:cubicBezTo>
                  <a:cubicBezTo>
                    <a:pt x="23607" y="1444"/>
                    <a:pt x="21879" y="1250"/>
                    <a:pt x="20330" y="1250"/>
                  </a:cubicBezTo>
                  <a:cubicBezTo>
                    <a:pt x="18249" y="1250"/>
                    <a:pt x="16489" y="1600"/>
                    <a:pt x="16489" y="1600"/>
                  </a:cubicBezTo>
                  <a:lnTo>
                    <a:pt x="16489" y="2642"/>
                  </a:lnTo>
                  <a:cubicBezTo>
                    <a:pt x="12002" y="2890"/>
                    <a:pt x="10018" y="4924"/>
                    <a:pt x="10018" y="4924"/>
                  </a:cubicBezTo>
                  <a:cubicBezTo>
                    <a:pt x="6942" y="8246"/>
                    <a:pt x="0" y="19701"/>
                    <a:pt x="2430" y="24115"/>
                  </a:cubicBezTo>
                  <a:cubicBezTo>
                    <a:pt x="3234" y="25575"/>
                    <a:pt x="4548" y="26063"/>
                    <a:pt x="5947" y="26063"/>
                  </a:cubicBezTo>
                  <a:cubicBezTo>
                    <a:pt x="8776" y="26063"/>
                    <a:pt x="11951" y="24065"/>
                    <a:pt x="11951" y="24065"/>
                  </a:cubicBezTo>
                  <a:lnTo>
                    <a:pt x="12199" y="26495"/>
                  </a:lnTo>
                  <a:lnTo>
                    <a:pt x="32531" y="26495"/>
                  </a:lnTo>
                  <a:lnTo>
                    <a:pt x="31886" y="17717"/>
                  </a:lnTo>
                  <a:lnTo>
                    <a:pt x="31886" y="17717"/>
                  </a:lnTo>
                  <a:cubicBezTo>
                    <a:pt x="31887" y="17717"/>
                    <a:pt x="39301" y="22001"/>
                    <a:pt x="43079" y="22001"/>
                  </a:cubicBezTo>
                  <a:cubicBezTo>
                    <a:pt x="43221" y="22001"/>
                    <a:pt x="43358" y="21995"/>
                    <a:pt x="43490" y="21982"/>
                  </a:cubicBezTo>
                  <a:cubicBezTo>
                    <a:pt x="47110" y="21634"/>
                    <a:pt x="48051" y="14345"/>
                    <a:pt x="47655" y="10031"/>
                  </a:cubicBezTo>
                  <a:cubicBezTo>
                    <a:pt x="47259" y="5717"/>
                    <a:pt x="47308" y="1154"/>
                    <a:pt x="47308" y="1154"/>
                  </a:cubicBezTo>
                  <a:cubicBezTo>
                    <a:pt x="46535" y="236"/>
                    <a:pt x="45455" y="1"/>
                    <a:pt x="44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250;p49">
              <a:extLst>
                <a:ext uri="{FF2B5EF4-FFF2-40B4-BE49-F238E27FC236}">
                  <a16:creationId xmlns:a16="http://schemas.microsoft.com/office/drawing/2014/main" id="{3B042D20-11A1-917C-AD42-3ED3230FB861}"/>
                </a:ext>
              </a:extLst>
            </p:cNvPr>
            <p:cNvSpPr/>
            <p:nvPr/>
          </p:nvSpPr>
          <p:spPr>
            <a:xfrm>
              <a:off x="4814381" y="2926070"/>
              <a:ext cx="383425" cy="502734"/>
            </a:xfrm>
            <a:custGeom>
              <a:avLst/>
              <a:gdLst/>
              <a:ahLst/>
              <a:cxnLst/>
              <a:rect l="l" t="t" r="r" b="b"/>
              <a:pathLst>
                <a:path w="9127" h="11967" extrusionOk="0">
                  <a:moveTo>
                    <a:pt x="8544" y="1"/>
                  </a:moveTo>
                  <a:cubicBezTo>
                    <a:pt x="8544" y="1"/>
                    <a:pt x="5853" y="10600"/>
                    <a:pt x="197" y="10600"/>
                  </a:cubicBezTo>
                  <a:cubicBezTo>
                    <a:pt x="132" y="10600"/>
                    <a:pt x="66" y="10599"/>
                    <a:pt x="0" y="10596"/>
                  </a:cubicBezTo>
                  <a:lnTo>
                    <a:pt x="0" y="10596"/>
                  </a:lnTo>
                  <a:cubicBezTo>
                    <a:pt x="807" y="11610"/>
                    <a:pt x="1940" y="11967"/>
                    <a:pt x="3135" y="11967"/>
                  </a:cubicBezTo>
                  <a:cubicBezTo>
                    <a:pt x="5871" y="11967"/>
                    <a:pt x="8930" y="10098"/>
                    <a:pt x="9127" y="9975"/>
                  </a:cubicBezTo>
                  <a:lnTo>
                    <a:pt x="8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251;p49">
              <a:extLst>
                <a:ext uri="{FF2B5EF4-FFF2-40B4-BE49-F238E27FC236}">
                  <a16:creationId xmlns:a16="http://schemas.microsoft.com/office/drawing/2014/main" id="{E3DDD24D-E6D4-BD57-8C41-E308C1708D81}"/>
                </a:ext>
              </a:extLst>
            </p:cNvPr>
            <p:cNvSpPr/>
            <p:nvPr/>
          </p:nvSpPr>
          <p:spPr>
            <a:xfrm>
              <a:off x="5911282" y="3000048"/>
              <a:ext cx="128004" cy="81331"/>
            </a:xfrm>
            <a:custGeom>
              <a:avLst/>
              <a:gdLst/>
              <a:ahLst/>
              <a:cxnLst/>
              <a:rect l="l" t="t" r="r" b="b"/>
              <a:pathLst>
                <a:path w="3047" h="1936" extrusionOk="0">
                  <a:moveTo>
                    <a:pt x="86" y="1"/>
                  </a:moveTo>
                  <a:cubicBezTo>
                    <a:pt x="61" y="1"/>
                    <a:pt x="37" y="13"/>
                    <a:pt x="23" y="36"/>
                  </a:cubicBezTo>
                  <a:cubicBezTo>
                    <a:pt x="1" y="70"/>
                    <a:pt x="12" y="117"/>
                    <a:pt x="46" y="138"/>
                  </a:cubicBezTo>
                  <a:lnTo>
                    <a:pt x="2923" y="1923"/>
                  </a:lnTo>
                  <a:cubicBezTo>
                    <a:pt x="2935" y="1931"/>
                    <a:pt x="2948" y="1935"/>
                    <a:pt x="2961" y="1935"/>
                  </a:cubicBezTo>
                  <a:cubicBezTo>
                    <a:pt x="2987" y="1935"/>
                    <a:pt x="3011" y="1922"/>
                    <a:pt x="3026" y="1900"/>
                  </a:cubicBezTo>
                  <a:cubicBezTo>
                    <a:pt x="3047" y="1864"/>
                    <a:pt x="3037" y="1819"/>
                    <a:pt x="3001" y="1797"/>
                  </a:cubicBezTo>
                  <a:lnTo>
                    <a:pt x="125" y="12"/>
                  </a:lnTo>
                  <a:cubicBezTo>
                    <a:pt x="113" y="4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252;p49">
              <a:extLst>
                <a:ext uri="{FF2B5EF4-FFF2-40B4-BE49-F238E27FC236}">
                  <a16:creationId xmlns:a16="http://schemas.microsoft.com/office/drawing/2014/main" id="{EB93F741-99E3-F88C-5E5E-C4E94155AA8F}"/>
                </a:ext>
              </a:extLst>
            </p:cNvPr>
            <p:cNvSpPr/>
            <p:nvPr/>
          </p:nvSpPr>
          <p:spPr>
            <a:xfrm>
              <a:off x="6321712" y="2725056"/>
              <a:ext cx="142540" cy="104227"/>
            </a:xfrm>
            <a:custGeom>
              <a:avLst/>
              <a:gdLst/>
              <a:ahLst/>
              <a:cxnLst/>
              <a:rect l="l" t="t" r="r" b="b"/>
              <a:pathLst>
                <a:path w="3393" h="2481" extrusionOk="0">
                  <a:moveTo>
                    <a:pt x="84" y="1"/>
                  </a:moveTo>
                  <a:cubicBezTo>
                    <a:pt x="61" y="1"/>
                    <a:pt x="39" y="12"/>
                    <a:pt x="24" y="32"/>
                  </a:cubicBezTo>
                  <a:cubicBezTo>
                    <a:pt x="1" y="65"/>
                    <a:pt x="7" y="111"/>
                    <a:pt x="42" y="136"/>
                  </a:cubicBezTo>
                  <a:lnTo>
                    <a:pt x="3264" y="2466"/>
                  </a:lnTo>
                  <a:cubicBezTo>
                    <a:pt x="3277" y="2475"/>
                    <a:pt x="3293" y="2481"/>
                    <a:pt x="3308" y="2481"/>
                  </a:cubicBezTo>
                  <a:cubicBezTo>
                    <a:pt x="3331" y="2481"/>
                    <a:pt x="3354" y="2470"/>
                    <a:pt x="3368" y="2450"/>
                  </a:cubicBezTo>
                  <a:cubicBezTo>
                    <a:pt x="3393" y="2417"/>
                    <a:pt x="3385" y="2370"/>
                    <a:pt x="3352" y="2346"/>
                  </a:cubicBezTo>
                  <a:lnTo>
                    <a:pt x="128" y="15"/>
                  </a:lnTo>
                  <a:cubicBezTo>
                    <a:pt x="115" y="5"/>
                    <a:pt x="100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253;p49">
              <a:extLst>
                <a:ext uri="{FF2B5EF4-FFF2-40B4-BE49-F238E27FC236}">
                  <a16:creationId xmlns:a16="http://schemas.microsoft.com/office/drawing/2014/main" id="{D64044C3-6901-980D-AB6C-CFB9A7CBC65A}"/>
                </a:ext>
              </a:extLst>
            </p:cNvPr>
            <p:cNvSpPr/>
            <p:nvPr/>
          </p:nvSpPr>
          <p:spPr>
            <a:xfrm>
              <a:off x="5170031" y="2922961"/>
              <a:ext cx="31507" cy="425015"/>
            </a:xfrm>
            <a:custGeom>
              <a:avLst/>
              <a:gdLst/>
              <a:ahLst/>
              <a:cxnLst/>
              <a:rect l="l" t="t" r="r" b="b"/>
              <a:pathLst>
                <a:path w="750" h="10117" extrusionOk="0">
                  <a:moveTo>
                    <a:pt x="79" y="1"/>
                  </a:moveTo>
                  <a:cubicBezTo>
                    <a:pt x="77" y="1"/>
                    <a:pt x="75" y="1"/>
                    <a:pt x="73" y="1"/>
                  </a:cubicBezTo>
                  <a:cubicBezTo>
                    <a:pt x="31" y="4"/>
                    <a:pt x="0" y="38"/>
                    <a:pt x="2" y="79"/>
                  </a:cubicBezTo>
                  <a:lnTo>
                    <a:pt x="598" y="10047"/>
                  </a:lnTo>
                  <a:cubicBezTo>
                    <a:pt x="600" y="10087"/>
                    <a:pt x="633" y="10117"/>
                    <a:pt x="672" y="10117"/>
                  </a:cubicBezTo>
                  <a:lnTo>
                    <a:pt x="676" y="10117"/>
                  </a:lnTo>
                  <a:cubicBezTo>
                    <a:pt x="717" y="10115"/>
                    <a:pt x="749" y="10079"/>
                    <a:pt x="746" y="10038"/>
                  </a:cubicBezTo>
                  <a:lnTo>
                    <a:pt x="152" y="71"/>
                  </a:lnTo>
                  <a:cubicBezTo>
                    <a:pt x="149" y="32"/>
                    <a:pt x="116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254;p49">
              <a:extLst>
                <a:ext uri="{FF2B5EF4-FFF2-40B4-BE49-F238E27FC236}">
                  <a16:creationId xmlns:a16="http://schemas.microsoft.com/office/drawing/2014/main" id="{C0FD4E88-6924-9E20-E482-D6DC793E007A}"/>
                </a:ext>
              </a:extLst>
            </p:cNvPr>
            <p:cNvSpPr/>
            <p:nvPr/>
          </p:nvSpPr>
          <p:spPr>
            <a:xfrm>
              <a:off x="5072023" y="3132335"/>
              <a:ext cx="117334" cy="115654"/>
            </a:xfrm>
            <a:custGeom>
              <a:avLst/>
              <a:gdLst/>
              <a:ahLst/>
              <a:cxnLst/>
              <a:rect l="l" t="t" r="r" b="b"/>
              <a:pathLst>
                <a:path w="2793" h="2753" extrusionOk="0">
                  <a:moveTo>
                    <a:pt x="2708" y="0"/>
                  </a:moveTo>
                  <a:cubicBezTo>
                    <a:pt x="2678" y="0"/>
                    <a:pt x="2650" y="18"/>
                    <a:pt x="2639" y="48"/>
                  </a:cubicBezTo>
                  <a:cubicBezTo>
                    <a:pt x="2630" y="70"/>
                    <a:pt x="1692" y="2366"/>
                    <a:pt x="69" y="2604"/>
                  </a:cubicBezTo>
                  <a:cubicBezTo>
                    <a:pt x="28" y="2611"/>
                    <a:pt x="0" y="2648"/>
                    <a:pt x="6" y="2689"/>
                  </a:cubicBezTo>
                  <a:cubicBezTo>
                    <a:pt x="11" y="2726"/>
                    <a:pt x="44" y="2752"/>
                    <a:pt x="79" y="2752"/>
                  </a:cubicBezTo>
                  <a:lnTo>
                    <a:pt x="90" y="2752"/>
                  </a:lnTo>
                  <a:cubicBezTo>
                    <a:pt x="1799" y="2500"/>
                    <a:pt x="2738" y="200"/>
                    <a:pt x="2777" y="102"/>
                  </a:cubicBezTo>
                  <a:cubicBezTo>
                    <a:pt x="2792" y="64"/>
                    <a:pt x="2774" y="21"/>
                    <a:pt x="2735" y="6"/>
                  </a:cubicBezTo>
                  <a:cubicBezTo>
                    <a:pt x="2726" y="2"/>
                    <a:pt x="2717" y="0"/>
                    <a:pt x="2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255;p49">
              <a:extLst>
                <a:ext uri="{FF2B5EF4-FFF2-40B4-BE49-F238E27FC236}">
                  <a16:creationId xmlns:a16="http://schemas.microsoft.com/office/drawing/2014/main" id="{602821D6-A93B-FB25-205C-917CD02E3427}"/>
                </a:ext>
              </a:extLst>
            </p:cNvPr>
            <p:cNvSpPr/>
            <p:nvPr/>
          </p:nvSpPr>
          <p:spPr>
            <a:xfrm>
              <a:off x="6449966" y="2434311"/>
              <a:ext cx="237987" cy="59570"/>
            </a:xfrm>
            <a:custGeom>
              <a:avLst/>
              <a:gdLst/>
              <a:ahLst/>
              <a:cxnLst/>
              <a:rect l="l" t="t" r="r" b="b"/>
              <a:pathLst>
                <a:path w="5665" h="1418" extrusionOk="0">
                  <a:moveTo>
                    <a:pt x="1283" y="1"/>
                  </a:moveTo>
                  <a:cubicBezTo>
                    <a:pt x="566" y="1"/>
                    <a:pt x="82" y="77"/>
                    <a:pt x="70" y="79"/>
                  </a:cubicBezTo>
                  <a:cubicBezTo>
                    <a:pt x="29" y="87"/>
                    <a:pt x="1" y="125"/>
                    <a:pt x="9" y="165"/>
                  </a:cubicBezTo>
                  <a:cubicBezTo>
                    <a:pt x="15" y="201"/>
                    <a:pt x="46" y="227"/>
                    <a:pt x="82" y="227"/>
                  </a:cubicBezTo>
                  <a:cubicBezTo>
                    <a:pt x="86" y="227"/>
                    <a:pt x="90" y="227"/>
                    <a:pt x="94" y="226"/>
                  </a:cubicBezTo>
                  <a:cubicBezTo>
                    <a:pt x="106" y="224"/>
                    <a:pt x="583" y="148"/>
                    <a:pt x="1288" y="148"/>
                  </a:cubicBezTo>
                  <a:cubicBezTo>
                    <a:pt x="2438" y="148"/>
                    <a:pt x="4196" y="350"/>
                    <a:pt x="5535" y="1402"/>
                  </a:cubicBezTo>
                  <a:cubicBezTo>
                    <a:pt x="5549" y="1412"/>
                    <a:pt x="5565" y="1417"/>
                    <a:pt x="5581" y="1417"/>
                  </a:cubicBezTo>
                  <a:cubicBezTo>
                    <a:pt x="5603" y="1417"/>
                    <a:pt x="5625" y="1407"/>
                    <a:pt x="5639" y="1388"/>
                  </a:cubicBezTo>
                  <a:cubicBezTo>
                    <a:pt x="5665" y="1356"/>
                    <a:pt x="5659" y="1310"/>
                    <a:pt x="5627" y="1284"/>
                  </a:cubicBezTo>
                  <a:cubicBezTo>
                    <a:pt x="4254" y="206"/>
                    <a:pt x="2457" y="1"/>
                    <a:pt x="12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256;p49">
              <a:extLst>
                <a:ext uri="{FF2B5EF4-FFF2-40B4-BE49-F238E27FC236}">
                  <a16:creationId xmlns:a16="http://schemas.microsoft.com/office/drawing/2014/main" id="{312CF57F-FB98-8D98-FEEF-453D54EA813D}"/>
                </a:ext>
              </a:extLst>
            </p:cNvPr>
            <p:cNvSpPr/>
            <p:nvPr/>
          </p:nvSpPr>
          <p:spPr>
            <a:xfrm>
              <a:off x="5385412" y="2441788"/>
              <a:ext cx="128719" cy="38439"/>
            </a:xfrm>
            <a:custGeom>
              <a:avLst/>
              <a:gdLst/>
              <a:ahLst/>
              <a:cxnLst/>
              <a:rect l="l" t="t" r="r" b="b"/>
              <a:pathLst>
                <a:path w="3064" h="915" extrusionOk="0">
                  <a:moveTo>
                    <a:pt x="83" y="0"/>
                  </a:moveTo>
                  <a:cubicBezTo>
                    <a:pt x="65" y="0"/>
                    <a:pt x="47" y="7"/>
                    <a:pt x="32" y="20"/>
                  </a:cubicBezTo>
                  <a:cubicBezTo>
                    <a:pt x="3" y="47"/>
                    <a:pt x="0" y="95"/>
                    <a:pt x="28" y="125"/>
                  </a:cubicBezTo>
                  <a:cubicBezTo>
                    <a:pt x="63" y="162"/>
                    <a:pt x="781" y="915"/>
                    <a:pt x="2206" y="915"/>
                  </a:cubicBezTo>
                  <a:cubicBezTo>
                    <a:pt x="2448" y="915"/>
                    <a:pt x="2713" y="893"/>
                    <a:pt x="2996" y="842"/>
                  </a:cubicBezTo>
                  <a:cubicBezTo>
                    <a:pt x="3037" y="834"/>
                    <a:pt x="3064" y="795"/>
                    <a:pt x="3057" y="756"/>
                  </a:cubicBezTo>
                  <a:cubicBezTo>
                    <a:pt x="3050" y="719"/>
                    <a:pt x="3018" y="695"/>
                    <a:pt x="2983" y="695"/>
                  </a:cubicBezTo>
                  <a:cubicBezTo>
                    <a:pt x="2979" y="695"/>
                    <a:pt x="2975" y="695"/>
                    <a:pt x="2971" y="696"/>
                  </a:cubicBezTo>
                  <a:cubicBezTo>
                    <a:pt x="2702" y="744"/>
                    <a:pt x="2453" y="764"/>
                    <a:pt x="2223" y="764"/>
                  </a:cubicBezTo>
                  <a:cubicBezTo>
                    <a:pt x="848" y="764"/>
                    <a:pt x="145" y="33"/>
                    <a:pt x="138" y="24"/>
                  </a:cubicBezTo>
                  <a:cubicBezTo>
                    <a:pt x="123" y="8"/>
                    <a:pt x="103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257;p49">
              <a:extLst>
                <a:ext uri="{FF2B5EF4-FFF2-40B4-BE49-F238E27FC236}">
                  <a16:creationId xmlns:a16="http://schemas.microsoft.com/office/drawing/2014/main" id="{00D1CDE1-A94D-2F56-B2C3-445B3E8CFC2D}"/>
                </a:ext>
              </a:extLst>
            </p:cNvPr>
            <p:cNvSpPr/>
            <p:nvPr/>
          </p:nvSpPr>
          <p:spPr>
            <a:xfrm>
              <a:off x="5422926" y="2302150"/>
              <a:ext cx="62721" cy="9578"/>
            </a:xfrm>
            <a:custGeom>
              <a:avLst/>
              <a:gdLst/>
              <a:ahLst/>
              <a:cxnLst/>
              <a:rect l="l" t="t" r="r" b="b"/>
              <a:pathLst>
                <a:path w="1493" h="228" extrusionOk="0">
                  <a:moveTo>
                    <a:pt x="1409" y="1"/>
                  </a:moveTo>
                  <a:cubicBezTo>
                    <a:pt x="1401" y="1"/>
                    <a:pt x="1393" y="2"/>
                    <a:pt x="1385" y="5"/>
                  </a:cubicBezTo>
                  <a:cubicBezTo>
                    <a:pt x="1220" y="60"/>
                    <a:pt x="1024" y="78"/>
                    <a:pt x="834" y="78"/>
                  </a:cubicBezTo>
                  <a:cubicBezTo>
                    <a:pt x="454" y="78"/>
                    <a:pt x="103" y="4"/>
                    <a:pt x="98" y="3"/>
                  </a:cubicBezTo>
                  <a:cubicBezTo>
                    <a:pt x="93" y="2"/>
                    <a:pt x="89" y="1"/>
                    <a:pt x="85" y="1"/>
                  </a:cubicBezTo>
                  <a:cubicBezTo>
                    <a:pt x="50" y="1"/>
                    <a:pt x="17" y="25"/>
                    <a:pt x="9" y="60"/>
                  </a:cubicBezTo>
                  <a:cubicBezTo>
                    <a:pt x="0" y="100"/>
                    <a:pt x="26" y="140"/>
                    <a:pt x="67" y="149"/>
                  </a:cubicBezTo>
                  <a:cubicBezTo>
                    <a:pt x="89" y="153"/>
                    <a:pt x="441" y="227"/>
                    <a:pt x="832" y="227"/>
                  </a:cubicBezTo>
                  <a:cubicBezTo>
                    <a:pt x="1035" y="227"/>
                    <a:pt x="1249" y="207"/>
                    <a:pt x="1433" y="146"/>
                  </a:cubicBezTo>
                  <a:cubicBezTo>
                    <a:pt x="1471" y="133"/>
                    <a:pt x="1492" y="91"/>
                    <a:pt x="1479" y="52"/>
                  </a:cubicBezTo>
                  <a:cubicBezTo>
                    <a:pt x="1469" y="21"/>
                    <a:pt x="1440" y="1"/>
                    <a:pt x="14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258;p49">
              <a:extLst>
                <a:ext uri="{FF2B5EF4-FFF2-40B4-BE49-F238E27FC236}">
                  <a16:creationId xmlns:a16="http://schemas.microsoft.com/office/drawing/2014/main" id="{72869008-747B-12FA-2DED-047D0EDCBA53}"/>
                </a:ext>
              </a:extLst>
            </p:cNvPr>
            <p:cNvSpPr/>
            <p:nvPr/>
          </p:nvSpPr>
          <p:spPr>
            <a:xfrm>
              <a:off x="5537443" y="2048036"/>
              <a:ext cx="83096" cy="32852"/>
            </a:xfrm>
            <a:custGeom>
              <a:avLst/>
              <a:gdLst/>
              <a:ahLst/>
              <a:cxnLst/>
              <a:rect l="l" t="t" r="r" b="b"/>
              <a:pathLst>
                <a:path w="1978" h="782" extrusionOk="0">
                  <a:moveTo>
                    <a:pt x="79" y="0"/>
                  </a:moveTo>
                  <a:cubicBezTo>
                    <a:pt x="40" y="0"/>
                    <a:pt x="6" y="30"/>
                    <a:pt x="4" y="70"/>
                  </a:cubicBezTo>
                  <a:cubicBezTo>
                    <a:pt x="0" y="111"/>
                    <a:pt x="31" y="146"/>
                    <a:pt x="72" y="150"/>
                  </a:cubicBezTo>
                  <a:cubicBezTo>
                    <a:pt x="1577" y="254"/>
                    <a:pt x="1821" y="726"/>
                    <a:pt x="1825" y="737"/>
                  </a:cubicBezTo>
                  <a:cubicBezTo>
                    <a:pt x="1837" y="765"/>
                    <a:pt x="1865" y="782"/>
                    <a:pt x="1894" y="782"/>
                  </a:cubicBezTo>
                  <a:cubicBezTo>
                    <a:pt x="1904" y="782"/>
                    <a:pt x="1913" y="779"/>
                    <a:pt x="1922" y="776"/>
                  </a:cubicBezTo>
                  <a:cubicBezTo>
                    <a:pt x="1960" y="761"/>
                    <a:pt x="1978" y="716"/>
                    <a:pt x="1962" y="679"/>
                  </a:cubicBezTo>
                  <a:cubicBezTo>
                    <a:pt x="1952" y="655"/>
                    <a:pt x="1709" y="114"/>
                    <a:pt x="83" y="0"/>
                  </a:cubicBezTo>
                  <a:cubicBezTo>
                    <a:pt x="82" y="0"/>
                    <a:pt x="80" y="0"/>
                    <a:pt x="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259;p49">
              <a:extLst>
                <a:ext uri="{FF2B5EF4-FFF2-40B4-BE49-F238E27FC236}">
                  <a16:creationId xmlns:a16="http://schemas.microsoft.com/office/drawing/2014/main" id="{55DEE6E9-FADF-BEB3-2A4F-94AF7546CAC9}"/>
                </a:ext>
              </a:extLst>
            </p:cNvPr>
            <p:cNvSpPr/>
            <p:nvPr/>
          </p:nvSpPr>
          <p:spPr>
            <a:xfrm>
              <a:off x="5530091" y="2182424"/>
              <a:ext cx="59486" cy="43018"/>
            </a:xfrm>
            <a:custGeom>
              <a:avLst/>
              <a:gdLst/>
              <a:ahLst/>
              <a:cxnLst/>
              <a:rect l="l" t="t" r="r" b="b"/>
              <a:pathLst>
                <a:path w="1416" h="1024" extrusionOk="0">
                  <a:moveTo>
                    <a:pt x="85" y="0"/>
                  </a:moveTo>
                  <a:cubicBezTo>
                    <a:pt x="62" y="0"/>
                    <a:pt x="39" y="11"/>
                    <a:pt x="25" y="32"/>
                  </a:cubicBezTo>
                  <a:cubicBezTo>
                    <a:pt x="0" y="65"/>
                    <a:pt x="9" y="111"/>
                    <a:pt x="42" y="136"/>
                  </a:cubicBezTo>
                  <a:lnTo>
                    <a:pt x="1289" y="1009"/>
                  </a:lnTo>
                  <a:cubicBezTo>
                    <a:pt x="1302" y="1019"/>
                    <a:pt x="1316" y="1023"/>
                    <a:pt x="1331" y="1023"/>
                  </a:cubicBezTo>
                  <a:cubicBezTo>
                    <a:pt x="1355" y="1023"/>
                    <a:pt x="1377" y="1012"/>
                    <a:pt x="1391" y="991"/>
                  </a:cubicBezTo>
                  <a:cubicBezTo>
                    <a:pt x="1416" y="958"/>
                    <a:pt x="1407" y="911"/>
                    <a:pt x="1374" y="887"/>
                  </a:cubicBezTo>
                  <a:lnTo>
                    <a:pt x="128" y="14"/>
                  </a:lnTo>
                  <a:cubicBezTo>
                    <a:pt x="115" y="5"/>
                    <a:pt x="100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260;p49">
              <a:extLst>
                <a:ext uri="{FF2B5EF4-FFF2-40B4-BE49-F238E27FC236}">
                  <a16:creationId xmlns:a16="http://schemas.microsoft.com/office/drawing/2014/main" id="{EECDB981-1420-6599-D342-85E8EA95364A}"/>
                </a:ext>
              </a:extLst>
            </p:cNvPr>
            <p:cNvSpPr/>
            <p:nvPr/>
          </p:nvSpPr>
          <p:spPr>
            <a:xfrm>
              <a:off x="5537149" y="2203008"/>
              <a:ext cx="26214" cy="22433"/>
            </a:xfrm>
            <a:custGeom>
              <a:avLst/>
              <a:gdLst/>
              <a:ahLst/>
              <a:cxnLst/>
              <a:rect l="l" t="t" r="r" b="b"/>
              <a:pathLst>
                <a:path w="624" h="534" extrusionOk="0">
                  <a:moveTo>
                    <a:pt x="540" y="0"/>
                  </a:moveTo>
                  <a:cubicBezTo>
                    <a:pt x="523" y="0"/>
                    <a:pt x="506" y="6"/>
                    <a:pt x="492" y="18"/>
                  </a:cubicBezTo>
                  <a:lnTo>
                    <a:pt x="36" y="402"/>
                  </a:lnTo>
                  <a:cubicBezTo>
                    <a:pt x="5" y="428"/>
                    <a:pt x="1" y="475"/>
                    <a:pt x="27" y="507"/>
                  </a:cubicBezTo>
                  <a:cubicBezTo>
                    <a:pt x="43" y="523"/>
                    <a:pt x="64" y="533"/>
                    <a:pt x="85" y="533"/>
                  </a:cubicBezTo>
                  <a:cubicBezTo>
                    <a:pt x="101" y="533"/>
                    <a:pt x="118" y="527"/>
                    <a:pt x="132" y="516"/>
                  </a:cubicBezTo>
                  <a:lnTo>
                    <a:pt x="588" y="132"/>
                  </a:lnTo>
                  <a:cubicBezTo>
                    <a:pt x="619" y="105"/>
                    <a:pt x="624" y="58"/>
                    <a:pt x="597" y="26"/>
                  </a:cubicBezTo>
                  <a:cubicBezTo>
                    <a:pt x="582" y="9"/>
                    <a:pt x="561" y="0"/>
                    <a:pt x="5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261;p49">
              <a:extLst>
                <a:ext uri="{FF2B5EF4-FFF2-40B4-BE49-F238E27FC236}">
                  <a16:creationId xmlns:a16="http://schemas.microsoft.com/office/drawing/2014/main" id="{ABA5EFCD-79FD-9F68-F1FB-39A4434952A4}"/>
                </a:ext>
              </a:extLst>
            </p:cNvPr>
            <p:cNvSpPr/>
            <p:nvPr/>
          </p:nvSpPr>
          <p:spPr>
            <a:xfrm>
              <a:off x="5616966" y="2317819"/>
              <a:ext cx="51882" cy="56882"/>
            </a:xfrm>
            <a:custGeom>
              <a:avLst/>
              <a:gdLst/>
              <a:ahLst/>
              <a:cxnLst/>
              <a:rect l="l" t="t" r="r" b="b"/>
              <a:pathLst>
                <a:path w="1235" h="1354" extrusionOk="0">
                  <a:moveTo>
                    <a:pt x="1" y="0"/>
                  </a:moveTo>
                  <a:cubicBezTo>
                    <a:pt x="1" y="0"/>
                    <a:pt x="261" y="1269"/>
                    <a:pt x="1235" y="1354"/>
                  </a:cubicBezTo>
                  <a:lnTo>
                    <a:pt x="1116" y="868"/>
                  </a:lnTo>
                  <a:cubicBezTo>
                    <a:pt x="1116" y="868"/>
                    <a:pt x="394" y="530"/>
                    <a:pt x="1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262;p49">
              <a:extLst>
                <a:ext uri="{FF2B5EF4-FFF2-40B4-BE49-F238E27FC236}">
                  <a16:creationId xmlns:a16="http://schemas.microsoft.com/office/drawing/2014/main" id="{BC4D5529-95DA-089E-DA20-3BABF826A377}"/>
                </a:ext>
              </a:extLst>
            </p:cNvPr>
            <p:cNvSpPr/>
            <p:nvPr/>
          </p:nvSpPr>
          <p:spPr>
            <a:xfrm>
              <a:off x="6610189" y="2201160"/>
              <a:ext cx="45749" cy="30205"/>
            </a:xfrm>
            <a:custGeom>
              <a:avLst/>
              <a:gdLst/>
              <a:ahLst/>
              <a:cxnLst/>
              <a:rect l="l" t="t" r="r" b="b"/>
              <a:pathLst>
                <a:path w="1089" h="719" extrusionOk="0">
                  <a:moveTo>
                    <a:pt x="1003" y="0"/>
                  </a:moveTo>
                  <a:cubicBezTo>
                    <a:pt x="990" y="0"/>
                    <a:pt x="976" y="4"/>
                    <a:pt x="964" y="12"/>
                  </a:cubicBezTo>
                  <a:lnTo>
                    <a:pt x="47" y="582"/>
                  </a:lnTo>
                  <a:cubicBezTo>
                    <a:pt x="12" y="604"/>
                    <a:pt x="0" y="649"/>
                    <a:pt x="23" y="685"/>
                  </a:cubicBezTo>
                  <a:cubicBezTo>
                    <a:pt x="37" y="707"/>
                    <a:pt x="61" y="719"/>
                    <a:pt x="86" y="719"/>
                  </a:cubicBezTo>
                  <a:cubicBezTo>
                    <a:pt x="99" y="719"/>
                    <a:pt x="112" y="716"/>
                    <a:pt x="126" y="708"/>
                  </a:cubicBezTo>
                  <a:lnTo>
                    <a:pt x="1043" y="138"/>
                  </a:lnTo>
                  <a:cubicBezTo>
                    <a:pt x="1077" y="116"/>
                    <a:pt x="1088" y="70"/>
                    <a:pt x="1066" y="35"/>
                  </a:cubicBezTo>
                  <a:cubicBezTo>
                    <a:pt x="1053" y="13"/>
                    <a:pt x="1028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263;p49">
              <a:extLst>
                <a:ext uri="{FF2B5EF4-FFF2-40B4-BE49-F238E27FC236}">
                  <a16:creationId xmlns:a16="http://schemas.microsoft.com/office/drawing/2014/main" id="{FA04B120-937B-4EE8-5F46-7B48EA33C477}"/>
                </a:ext>
              </a:extLst>
            </p:cNvPr>
            <p:cNvSpPr/>
            <p:nvPr/>
          </p:nvSpPr>
          <p:spPr>
            <a:xfrm>
              <a:off x="6688326" y="2204268"/>
              <a:ext cx="70703" cy="37557"/>
            </a:xfrm>
            <a:custGeom>
              <a:avLst/>
              <a:gdLst/>
              <a:ahLst/>
              <a:cxnLst/>
              <a:rect l="l" t="t" r="r" b="b"/>
              <a:pathLst>
                <a:path w="1683" h="894" extrusionOk="0">
                  <a:moveTo>
                    <a:pt x="1598" y="1"/>
                  </a:moveTo>
                  <a:cubicBezTo>
                    <a:pt x="1587" y="1"/>
                    <a:pt x="1576" y="3"/>
                    <a:pt x="1566" y="9"/>
                  </a:cubicBezTo>
                  <a:lnTo>
                    <a:pt x="53" y="752"/>
                  </a:lnTo>
                  <a:cubicBezTo>
                    <a:pt x="16" y="770"/>
                    <a:pt x="1" y="815"/>
                    <a:pt x="19" y="852"/>
                  </a:cubicBezTo>
                  <a:cubicBezTo>
                    <a:pt x="32" y="878"/>
                    <a:pt x="58" y="893"/>
                    <a:pt x="86" y="893"/>
                  </a:cubicBezTo>
                  <a:lnTo>
                    <a:pt x="86" y="894"/>
                  </a:lnTo>
                  <a:cubicBezTo>
                    <a:pt x="96" y="894"/>
                    <a:pt x="108" y="891"/>
                    <a:pt x="118" y="886"/>
                  </a:cubicBezTo>
                  <a:lnTo>
                    <a:pt x="1631" y="141"/>
                  </a:lnTo>
                  <a:cubicBezTo>
                    <a:pt x="1667" y="124"/>
                    <a:pt x="1683" y="79"/>
                    <a:pt x="1665" y="43"/>
                  </a:cubicBezTo>
                  <a:cubicBezTo>
                    <a:pt x="1652" y="16"/>
                    <a:pt x="1626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264;p49">
              <a:extLst>
                <a:ext uri="{FF2B5EF4-FFF2-40B4-BE49-F238E27FC236}">
                  <a16:creationId xmlns:a16="http://schemas.microsoft.com/office/drawing/2014/main" id="{12160C27-91BB-46C3-E127-12530CF96847}"/>
                </a:ext>
              </a:extLst>
            </p:cNvPr>
            <p:cNvSpPr/>
            <p:nvPr/>
          </p:nvSpPr>
          <p:spPr>
            <a:xfrm>
              <a:off x="6698114" y="2242539"/>
              <a:ext cx="54697" cy="34700"/>
            </a:xfrm>
            <a:custGeom>
              <a:avLst/>
              <a:gdLst/>
              <a:ahLst/>
              <a:cxnLst/>
              <a:rect l="l" t="t" r="r" b="b"/>
              <a:pathLst>
                <a:path w="1302" h="826" extrusionOk="0">
                  <a:moveTo>
                    <a:pt x="1215" y="0"/>
                  </a:moveTo>
                  <a:cubicBezTo>
                    <a:pt x="1203" y="0"/>
                    <a:pt x="1189" y="4"/>
                    <a:pt x="1178" y="11"/>
                  </a:cubicBezTo>
                  <a:lnTo>
                    <a:pt x="48" y="687"/>
                  </a:lnTo>
                  <a:cubicBezTo>
                    <a:pt x="12" y="708"/>
                    <a:pt x="0" y="754"/>
                    <a:pt x="21" y="789"/>
                  </a:cubicBezTo>
                  <a:cubicBezTo>
                    <a:pt x="36" y="812"/>
                    <a:pt x="60" y="825"/>
                    <a:pt x="85" y="825"/>
                  </a:cubicBezTo>
                  <a:cubicBezTo>
                    <a:pt x="99" y="825"/>
                    <a:pt x="112" y="822"/>
                    <a:pt x="124" y="815"/>
                  </a:cubicBezTo>
                  <a:lnTo>
                    <a:pt x="1254" y="139"/>
                  </a:lnTo>
                  <a:cubicBezTo>
                    <a:pt x="1289" y="118"/>
                    <a:pt x="1302" y="73"/>
                    <a:pt x="1281" y="37"/>
                  </a:cubicBezTo>
                  <a:cubicBezTo>
                    <a:pt x="1267" y="13"/>
                    <a:pt x="1241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265;p49">
              <a:extLst>
                <a:ext uri="{FF2B5EF4-FFF2-40B4-BE49-F238E27FC236}">
                  <a16:creationId xmlns:a16="http://schemas.microsoft.com/office/drawing/2014/main" id="{F5AFA704-6FBF-4899-68F9-52710D1B943A}"/>
                </a:ext>
              </a:extLst>
            </p:cNvPr>
            <p:cNvSpPr/>
            <p:nvPr/>
          </p:nvSpPr>
          <p:spPr>
            <a:xfrm>
              <a:off x="6705046" y="2270937"/>
              <a:ext cx="46799" cy="37515"/>
            </a:xfrm>
            <a:custGeom>
              <a:avLst/>
              <a:gdLst/>
              <a:ahLst/>
              <a:cxnLst/>
              <a:rect l="l" t="t" r="r" b="b"/>
              <a:pathLst>
                <a:path w="1114" h="893" extrusionOk="0">
                  <a:moveTo>
                    <a:pt x="1030" y="0"/>
                  </a:moveTo>
                  <a:cubicBezTo>
                    <a:pt x="1014" y="0"/>
                    <a:pt x="998" y="5"/>
                    <a:pt x="984" y="16"/>
                  </a:cubicBezTo>
                  <a:lnTo>
                    <a:pt x="38" y="760"/>
                  </a:lnTo>
                  <a:cubicBezTo>
                    <a:pt x="6" y="785"/>
                    <a:pt x="0" y="832"/>
                    <a:pt x="26" y="865"/>
                  </a:cubicBezTo>
                  <a:cubicBezTo>
                    <a:pt x="40" y="883"/>
                    <a:pt x="62" y="893"/>
                    <a:pt x="84" y="893"/>
                  </a:cubicBezTo>
                  <a:cubicBezTo>
                    <a:pt x="101" y="893"/>
                    <a:pt x="116" y="888"/>
                    <a:pt x="131" y="877"/>
                  </a:cubicBezTo>
                  <a:lnTo>
                    <a:pt x="1076" y="134"/>
                  </a:lnTo>
                  <a:cubicBezTo>
                    <a:pt x="1108" y="108"/>
                    <a:pt x="1113" y="62"/>
                    <a:pt x="1088" y="28"/>
                  </a:cubicBezTo>
                  <a:cubicBezTo>
                    <a:pt x="1073" y="10"/>
                    <a:pt x="1052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266;p49">
              <a:extLst>
                <a:ext uri="{FF2B5EF4-FFF2-40B4-BE49-F238E27FC236}">
                  <a16:creationId xmlns:a16="http://schemas.microsoft.com/office/drawing/2014/main" id="{9835DA6C-775A-06C3-01D2-5BB364B88DAD}"/>
                </a:ext>
              </a:extLst>
            </p:cNvPr>
            <p:cNvSpPr/>
            <p:nvPr/>
          </p:nvSpPr>
          <p:spPr>
            <a:xfrm>
              <a:off x="5146170" y="3446900"/>
              <a:ext cx="1015634" cy="1144772"/>
            </a:xfrm>
            <a:custGeom>
              <a:avLst/>
              <a:gdLst/>
              <a:ahLst/>
              <a:cxnLst/>
              <a:rect l="l" t="t" r="r" b="b"/>
              <a:pathLst>
                <a:path w="24176" h="27250" extrusionOk="0">
                  <a:moveTo>
                    <a:pt x="1488" y="1"/>
                  </a:moveTo>
                  <a:cubicBezTo>
                    <a:pt x="522" y="6001"/>
                    <a:pt x="1" y="27249"/>
                    <a:pt x="1" y="27249"/>
                  </a:cubicBezTo>
                  <a:lnTo>
                    <a:pt x="10488" y="27249"/>
                  </a:lnTo>
                  <a:lnTo>
                    <a:pt x="11604" y="16985"/>
                  </a:lnTo>
                  <a:lnTo>
                    <a:pt x="14120" y="27249"/>
                  </a:lnTo>
                  <a:lnTo>
                    <a:pt x="24176" y="27249"/>
                  </a:lnTo>
                  <a:lnTo>
                    <a:pt x="218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267;p49">
              <a:extLst>
                <a:ext uri="{FF2B5EF4-FFF2-40B4-BE49-F238E27FC236}">
                  <a16:creationId xmlns:a16="http://schemas.microsoft.com/office/drawing/2014/main" id="{3A865831-186D-2E42-A394-909FA61924D0}"/>
                </a:ext>
              </a:extLst>
            </p:cNvPr>
            <p:cNvSpPr/>
            <p:nvPr/>
          </p:nvSpPr>
          <p:spPr>
            <a:xfrm>
              <a:off x="5464473" y="3847919"/>
              <a:ext cx="172703" cy="315663"/>
            </a:xfrm>
            <a:custGeom>
              <a:avLst/>
              <a:gdLst/>
              <a:ahLst/>
              <a:cxnLst/>
              <a:rect l="l" t="t" r="r" b="b"/>
              <a:pathLst>
                <a:path w="4111" h="7514" extrusionOk="0">
                  <a:moveTo>
                    <a:pt x="85" y="0"/>
                  </a:moveTo>
                  <a:cubicBezTo>
                    <a:pt x="77" y="0"/>
                    <a:pt x="69" y="2"/>
                    <a:pt x="61" y="4"/>
                  </a:cubicBezTo>
                  <a:cubicBezTo>
                    <a:pt x="22" y="18"/>
                    <a:pt x="1" y="61"/>
                    <a:pt x="15" y="100"/>
                  </a:cubicBezTo>
                  <a:cubicBezTo>
                    <a:pt x="446" y="1320"/>
                    <a:pt x="2286" y="2777"/>
                    <a:pt x="2505" y="2946"/>
                  </a:cubicBezTo>
                  <a:lnTo>
                    <a:pt x="3956" y="7461"/>
                  </a:lnTo>
                  <a:cubicBezTo>
                    <a:pt x="3967" y="7493"/>
                    <a:pt x="3996" y="7513"/>
                    <a:pt x="4027" y="7513"/>
                  </a:cubicBezTo>
                  <a:cubicBezTo>
                    <a:pt x="4035" y="7513"/>
                    <a:pt x="4042" y="7512"/>
                    <a:pt x="4050" y="7510"/>
                  </a:cubicBezTo>
                  <a:cubicBezTo>
                    <a:pt x="4089" y="7497"/>
                    <a:pt x="4111" y="7456"/>
                    <a:pt x="4098" y="7416"/>
                  </a:cubicBezTo>
                  <a:lnTo>
                    <a:pt x="2639" y="2878"/>
                  </a:lnTo>
                  <a:cubicBezTo>
                    <a:pt x="2635" y="2864"/>
                    <a:pt x="2626" y="2852"/>
                    <a:pt x="2614" y="2842"/>
                  </a:cubicBezTo>
                  <a:cubicBezTo>
                    <a:pt x="2594" y="2826"/>
                    <a:pt x="588" y="1279"/>
                    <a:pt x="155" y="50"/>
                  </a:cubicBezTo>
                  <a:cubicBezTo>
                    <a:pt x="144" y="19"/>
                    <a:pt x="116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268;p49">
              <a:extLst>
                <a:ext uri="{FF2B5EF4-FFF2-40B4-BE49-F238E27FC236}">
                  <a16:creationId xmlns:a16="http://schemas.microsoft.com/office/drawing/2014/main" id="{2BA8E340-0322-040B-D3CF-863033CC31C1}"/>
                </a:ext>
              </a:extLst>
            </p:cNvPr>
            <p:cNvSpPr/>
            <p:nvPr/>
          </p:nvSpPr>
          <p:spPr>
            <a:xfrm>
              <a:off x="5532612" y="3622918"/>
              <a:ext cx="263571" cy="56293"/>
            </a:xfrm>
            <a:custGeom>
              <a:avLst/>
              <a:gdLst/>
              <a:ahLst/>
              <a:cxnLst/>
              <a:rect l="l" t="t" r="r" b="b"/>
              <a:pathLst>
                <a:path w="6274" h="1340" extrusionOk="0">
                  <a:moveTo>
                    <a:pt x="6124" y="150"/>
                  </a:moveTo>
                  <a:lnTo>
                    <a:pt x="6124" y="1192"/>
                  </a:lnTo>
                  <a:lnTo>
                    <a:pt x="148" y="1192"/>
                  </a:lnTo>
                  <a:lnTo>
                    <a:pt x="148" y="150"/>
                  </a:lnTo>
                  <a:close/>
                  <a:moveTo>
                    <a:pt x="74" y="1"/>
                  </a:moveTo>
                  <a:cubicBezTo>
                    <a:pt x="33" y="1"/>
                    <a:pt x="0" y="34"/>
                    <a:pt x="0" y="75"/>
                  </a:cubicBezTo>
                  <a:lnTo>
                    <a:pt x="0" y="1266"/>
                  </a:lnTo>
                  <a:cubicBezTo>
                    <a:pt x="0" y="1307"/>
                    <a:pt x="33" y="1340"/>
                    <a:pt x="74" y="1340"/>
                  </a:cubicBezTo>
                  <a:lnTo>
                    <a:pt x="6199" y="1340"/>
                  </a:lnTo>
                  <a:cubicBezTo>
                    <a:pt x="6239" y="1340"/>
                    <a:pt x="6274" y="1307"/>
                    <a:pt x="6274" y="1266"/>
                  </a:cubicBezTo>
                  <a:lnTo>
                    <a:pt x="6274" y="75"/>
                  </a:lnTo>
                  <a:cubicBezTo>
                    <a:pt x="6274" y="34"/>
                    <a:pt x="6239" y="1"/>
                    <a:pt x="6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269;p49">
              <a:extLst>
                <a:ext uri="{FF2B5EF4-FFF2-40B4-BE49-F238E27FC236}">
                  <a16:creationId xmlns:a16="http://schemas.microsoft.com/office/drawing/2014/main" id="{ADC0D6D8-F702-17AC-4B34-B4F54C3672BD}"/>
                </a:ext>
              </a:extLst>
            </p:cNvPr>
            <p:cNvSpPr/>
            <p:nvPr/>
          </p:nvSpPr>
          <p:spPr>
            <a:xfrm>
              <a:off x="5677459" y="2091810"/>
              <a:ext cx="34784" cy="16132"/>
            </a:xfrm>
            <a:custGeom>
              <a:avLst/>
              <a:gdLst/>
              <a:ahLst/>
              <a:cxnLst/>
              <a:rect l="l" t="t" r="r" b="b"/>
              <a:pathLst>
                <a:path w="828" h="384" extrusionOk="0">
                  <a:moveTo>
                    <a:pt x="584" y="1"/>
                  </a:moveTo>
                  <a:cubicBezTo>
                    <a:pt x="520" y="1"/>
                    <a:pt x="447" y="10"/>
                    <a:pt x="371" y="30"/>
                  </a:cubicBezTo>
                  <a:cubicBezTo>
                    <a:pt x="157" y="86"/>
                    <a:pt x="0" y="204"/>
                    <a:pt x="24" y="294"/>
                  </a:cubicBezTo>
                  <a:cubicBezTo>
                    <a:pt x="39" y="352"/>
                    <a:pt x="125" y="383"/>
                    <a:pt x="242" y="383"/>
                  </a:cubicBezTo>
                  <a:cubicBezTo>
                    <a:pt x="306" y="383"/>
                    <a:pt x="380" y="374"/>
                    <a:pt x="456" y="354"/>
                  </a:cubicBezTo>
                  <a:cubicBezTo>
                    <a:pt x="671" y="297"/>
                    <a:pt x="827" y="180"/>
                    <a:pt x="804" y="90"/>
                  </a:cubicBezTo>
                  <a:cubicBezTo>
                    <a:pt x="789" y="32"/>
                    <a:pt x="702" y="1"/>
                    <a:pt x="584" y="1"/>
                  </a:cubicBezTo>
                  <a:close/>
                </a:path>
              </a:pathLst>
            </a:custGeom>
            <a:solidFill>
              <a:srgbClr val="4E4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270;p49">
              <a:extLst>
                <a:ext uri="{FF2B5EF4-FFF2-40B4-BE49-F238E27FC236}">
                  <a16:creationId xmlns:a16="http://schemas.microsoft.com/office/drawing/2014/main" id="{83DCBEBD-756B-65D0-4FF7-9DCD1F4117C6}"/>
                </a:ext>
              </a:extLst>
            </p:cNvPr>
            <p:cNvSpPr/>
            <p:nvPr/>
          </p:nvSpPr>
          <p:spPr>
            <a:xfrm>
              <a:off x="5589996" y="2113739"/>
              <a:ext cx="165393" cy="58814"/>
            </a:xfrm>
            <a:custGeom>
              <a:avLst/>
              <a:gdLst/>
              <a:ahLst/>
              <a:cxnLst/>
              <a:rect l="l" t="t" r="r" b="b"/>
              <a:pathLst>
                <a:path w="3937" h="1400" extrusionOk="0">
                  <a:moveTo>
                    <a:pt x="3851" y="1"/>
                  </a:moveTo>
                  <a:cubicBezTo>
                    <a:pt x="3844" y="1"/>
                    <a:pt x="3836" y="2"/>
                    <a:pt x="3829" y="4"/>
                  </a:cubicBezTo>
                  <a:lnTo>
                    <a:pt x="62" y="1254"/>
                  </a:lnTo>
                  <a:cubicBezTo>
                    <a:pt x="22" y="1267"/>
                    <a:pt x="1" y="1309"/>
                    <a:pt x="14" y="1348"/>
                  </a:cubicBezTo>
                  <a:cubicBezTo>
                    <a:pt x="24" y="1380"/>
                    <a:pt x="54" y="1400"/>
                    <a:pt x="85" y="1400"/>
                  </a:cubicBezTo>
                  <a:lnTo>
                    <a:pt x="85" y="1399"/>
                  </a:lnTo>
                  <a:cubicBezTo>
                    <a:pt x="93" y="1399"/>
                    <a:pt x="100" y="1398"/>
                    <a:pt x="108" y="1396"/>
                  </a:cubicBezTo>
                  <a:lnTo>
                    <a:pt x="3875" y="146"/>
                  </a:lnTo>
                  <a:cubicBezTo>
                    <a:pt x="3915" y="133"/>
                    <a:pt x="3936" y="91"/>
                    <a:pt x="3923" y="52"/>
                  </a:cubicBezTo>
                  <a:cubicBezTo>
                    <a:pt x="3912" y="21"/>
                    <a:pt x="3883" y="1"/>
                    <a:pt x="3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271;p49">
              <a:extLst>
                <a:ext uri="{FF2B5EF4-FFF2-40B4-BE49-F238E27FC236}">
                  <a16:creationId xmlns:a16="http://schemas.microsoft.com/office/drawing/2014/main" id="{0D4ACE64-8328-4FF8-F1BE-D774FB2A6F2F}"/>
                </a:ext>
              </a:extLst>
            </p:cNvPr>
            <p:cNvSpPr/>
            <p:nvPr/>
          </p:nvSpPr>
          <p:spPr>
            <a:xfrm>
              <a:off x="7911591" y="3449462"/>
              <a:ext cx="865658" cy="1142210"/>
            </a:xfrm>
            <a:custGeom>
              <a:avLst/>
              <a:gdLst/>
              <a:ahLst/>
              <a:cxnLst/>
              <a:rect l="l" t="t" r="r" b="b"/>
              <a:pathLst>
                <a:path w="20606" h="27189" extrusionOk="0">
                  <a:moveTo>
                    <a:pt x="0" y="1"/>
                  </a:moveTo>
                  <a:cubicBezTo>
                    <a:pt x="0" y="1"/>
                    <a:pt x="0" y="7402"/>
                    <a:pt x="2753" y="27188"/>
                  </a:cubicBezTo>
                  <a:lnTo>
                    <a:pt x="17184" y="27188"/>
                  </a:lnTo>
                  <a:lnTo>
                    <a:pt x="19266" y="8965"/>
                  </a:lnTo>
                  <a:cubicBezTo>
                    <a:pt x="19266" y="8965"/>
                    <a:pt x="20605" y="1449"/>
                    <a:pt x="16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272;p49">
              <a:extLst>
                <a:ext uri="{FF2B5EF4-FFF2-40B4-BE49-F238E27FC236}">
                  <a16:creationId xmlns:a16="http://schemas.microsoft.com/office/drawing/2014/main" id="{1FB7B02A-D3EE-85B2-91EE-8F8F7CA95A7F}"/>
                </a:ext>
              </a:extLst>
            </p:cNvPr>
            <p:cNvSpPr/>
            <p:nvPr/>
          </p:nvSpPr>
          <p:spPr>
            <a:xfrm>
              <a:off x="7815768" y="2011236"/>
              <a:ext cx="949972" cy="652205"/>
            </a:xfrm>
            <a:custGeom>
              <a:avLst/>
              <a:gdLst/>
              <a:ahLst/>
              <a:cxnLst/>
              <a:rect l="l" t="t" r="r" b="b"/>
              <a:pathLst>
                <a:path w="22613" h="15525" extrusionOk="0">
                  <a:moveTo>
                    <a:pt x="8386" y="0"/>
                  </a:moveTo>
                  <a:cubicBezTo>
                    <a:pt x="7555" y="0"/>
                    <a:pt x="6755" y="387"/>
                    <a:pt x="6199" y="1124"/>
                  </a:cubicBezTo>
                  <a:cubicBezTo>
                    <a:pt x="5133" y="2537"/>
                    <a:pt x="6299" y="3381"/>
                    <a:pt x="5926" y="4075"/>
                  </a:cubicBezTo>
                  <a:cubicBezTo>
                    <a:pt x="5554" y="4770"/>
                    <a:pt x="4686" y="4174"/>
                    <a:pt x="3868" y="5141"/>
                  </a:cubicBezTo>
                  <a:cubicBezTo>
                    <a:pt x="3049" y="6108"/>
                    <a:pt x="4538" y="7050"/>
                    <a:pt x="4364" y="7646"/>
                  </a:cubicBezTo>
                  <a:cubicBezTo>
                    <a:pt x="4190" y="8240"/>
                    <a:pt x="3174" y="8340"/>
                    <a:pt x="3174" y="8340"/>
                  </a:cubicBezTo>
                  <a:cubicBezTo>
                    <a:pt x="3174" y="8340"/>
                    <a:pt x="3162" y="8339"/>
                    <a:pt x="3139" y="8339"/>
                  </a:cubicBezTo>
                  <a:cubicBezTo>
                    <a:pt x="2828" y="8339"/>
                    <a:pt x="574" y="8425"/>
                    <a:pt x="298" y="10918"/>
                  </a:cubicBezTo>
                  <a:cubicBezTo>
                    <a:pt x="1" y="13596"/>
                    <a:pt x="3645" y="14290"/>
                    <a:pt x="3645" y="14290"/>
                  </a:cubicBezTo>
                  <a:cubicBezTo>
                    <a:pt x="3645" y="14290"/>
                    <a:pt x="15663" y="15524"/>
                    <a:pt x="18896" y="15524"/>
                  </a:cubicBezTo>
                  <a:cubicBezTo>
                    <a:pt x="19122" y="15524"/>
                    <a:pt x="19306" y="15518"/>
                    <a:pt x="19439" y="15505"/>
                  </a:cubicBezTo>
                  <a:cubicBezTo>
                    <a:pt x="21472" y="15307"/>
                    <a:pt x="22613" y="12455"/>
                    <a:pt x="21422" y="10894"/>
                  </a:cubicBezTo>
                  <a:lnTo>
                    <a:pt x="21423" y="10894"/>
                  </a:lnTo>
                  <a:cubicBezTo>
                    <a:pt x="20593" y="9804"/>
                    <a:pt x="19679" y="9487"/>
                    <a:pt x="18915" y="9487"/>
                  </a:cubicBezTo>
                  <a:cubicBezTo>
                    <a:pt x="18584" y="9487"/>
                    <a:pt x="18281" y="9547"/>
                    <a:pt x="18026" y="9629"/>
                  </a:cubicBezTo>
                  <a:cubicBezTo>
                    <a:pt x="17844" y="9688"/>
                    <a:pt x="17698" y="9711"/>
                    <a:pt x="17581" y="9711"/>
                  </a:cubicBezTo>
                  <a:cubicBezTo>
                    <a:pt x="17155" y="9711"/>
                    <a:pt x="17108" y="9405"/>
                    <a:pt x="17108" y="9405"/>
                  </a:cubicBezTo>
                  <a:cubicBezTo>
                    <a:pt x="17108" y="9405"/>
                    <a:pt x="17556" y="8488"/>
                    <a:pt x="16935" y="7571"/>
                  </a:cubicBezTo>
                  <a:cubicBezTo>
                    <a:pt x="16485" y="6905"/>
                    <a:pt x="15527" y="6814"/>
                    <a:pt x="15034" y="6814"/>
                  </a:cubicBezTo>
                  <a:cubicBezTo>
                    <a:pt x="14848" y="6814"/>
                    <a:pt x="14728" y="6827"/>
                    <a:pt x="14728" y="6827"/>
                  </a:cubicBezTo>
                  <a:cubicBezTo>
                    <a:pt x="14728" y="6827"/>
                    <a:pt x="15349" y="5959"/>
                    <a:pt x="14952" y="4298"/>
                  </a:cubicBezTo>
                  <a:cubicBezTo>
                    <a:pt x="14942" y="4255"/>
                    <a:pt x="14927" y="4215"/>
                    <a:pt x="14916" y="4173"/>
                  </a:cubicBezTo>
                  <a:cubicBezTo>
                    <a:pt x="15350" y="3971"/>
                    <a:pt x="15733" y="3591"/>
                    <a:pt x="15962" y="3084"/>
                  </a:cubicBezTo>
                  <a:cubicBezTo>
                    <a:pt x="16420" y="2073"/>
                    <a:pt x="16094" y="937"/>
                    <a:pt x="15233" y="546"/>
                  </a:cubicBezTo>
                  <a:cubicBezTo>
                    <a:pt x="15036" y="457"/>
                    <a:pt x="14827" y="415"/>
                    <a:pt x="14618" y="415"/>
                  </a:cubicBezTo>
                  <a:cubicBezTo>
                    <a:pt x="13915" y="415"/>
                    <a:pt x="13199" y="893"/>
                    <a:pt x="12846" y="1672"/>
                  </a:cubicBezTo>
                  <a:cubicBezTo>
                    <a:pt x="12799" y="1776"/>
                    <a:pt x="12763" y="1881"/>
                    <a:pt x="12732" y="1986"/>
                  </a:cubicBezTo>
                  <a:cubicBezTo>
                    <a:pt x="12597" y="1952"/>
                    <a:pt x="12467" y="1929"/>
                    <a:pt x="12348" y="1918"/>
                  </a:cubicBezTo>
                  <a:cubicBezTo>
                    <a:pt x="11505" y="1844"/>
                    <a:pt x="10588" y="1000"/>
                    <a:pt x="10588" y="1000"/>
                  </a:cubicBezTo>
                  <a:cubicBezTo>
                    <a:pt x="9936" y="325"/>
                    <a:pt x="9147" y="0"/>
                    <a:pt x="8386" y="0"/>
                  </a:cubicBezTo>
                  <a:close/>
                </a:path>
              </a:pathLst>
            </a:custGeom>
            <a:solidFill>
              <a:srgbClr val="5E2B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273;p49">
              <a:extLst>
                <a:ext uri="{FF2B5EF4-FFF2-40B4-BE49-F238E27FC236}">
                  <a16:creationId xmlns:a16="http://schemas.microsoft.com/office/drawing/2014/main" id="{9FC2F3E8-53B5-F7F2-CDA1-E47FA15D19A5}"/>
                </a:ext>
              </a:extLst>
            </p:cNvPr>
            <p:cNvSpPr/>
            <p:nvPr/>
          </p:nvSpPr>
          <p:spPr>
            <a:xfrm>
              <a:off x="7688984" y="2132937"/>
              <a:ext cx="1169474" cy="1360074"/>
            </a:xfrm>
            <a:custGeom>
              <a:avLst/>
              <a:gdLst/>
              <a:ahLst/>
              <a:cxnLst/>
              <a:rect l="l" t="t" r="r" b="b"/>
              <a:pathLst>
                <a:path w="27838" h="32375" extrusionOk="0">
                  <a:moveTo>
                    <a:pt x="10874" y="0"/>
                  </a:moveTo>
                  <a:cubicBezTo>
                    <a:pt x="10366" y="227"/>
                    <a:pt x="9375" y="843"/>
                    <a:pt x="9193" y="2269"/>
                  </a:cubicBezTo>
                  <a:cubicBezTo>
                    <a:pt x="8945" y="4203"/>
                    <a:pt x="7854" y="7377"/>
                    <a:pt x="10531" y="7674"/>
                  </a:cubicBezTo>
                  <a:cubicBezTo>
                    <a:pt x="10620" y="7684"/>
                    <a:pt x="10707" y="7688"/>
                    <a:pt x="10793" y="7688"/>
                  </a:cubicBezTo>
                  <a:cubicBezTo>
                    <a:pt x="10906" y="7688"/>
                    <a:pt x="11016" y="7680"/>
                    <a:pt x="11124" y="7666"/>
                  </a:cubicBezTo>
                  <a:lnTo>
                    <a:pt x="11124" y="7666"/>
                  </a:lnTo>
                  <a:cubicBezTo>
                    <a:pt x="10983" y="8662"/>
                    <a:pt x="10711" y="9662"/>
                    <a:pt x="10184" y="9806"/>
                  </a:cubicBezTo>
                  <a:cubicBezTo>
                    <a:pt x="9093" y="10104"/>
                    <a:pt x="4134" y="9211"/>
                    <a:pt x="2449" y="14765"/>
                  </a:cubicBezTo>
                  <a:lnTo>
                    <a:pt x="444" y="21456"/>
                  </a:lnTo>
                  <a:cubicBezTo>
                    <a:pt x="1" y="22939"/>
                    <a:pt x="809" y="24519"/>
                    <a:pt x="2279" y="25001"/>
                  </a:cubicBezTo>
                  <a:cubicBezTo>
                    <a:pt x="2754" y="25156"/>
                    <a:pt x="3317" y="25258"/>
                    <a:pt x="3986" y="25270"/>
                  </a:cubicBezTo>
                  <a:lnTo>
                    <a:pt x="4878" y="32369"/>
                  </a:lnTo>
                  <a:lnTo>
                    <a:pt x="8054" y="32373"/>
                  </a:lnTo>
                  <a:cubicBezTo>
                    <a:pt x="8054" y="32373"/>
                    <a:pt x="8055" y="32373"/>
                    <a:pt x="8056" y="32373"/>
                  </a:cubicBezTo>
                  <a:cubicBezTo>
                    <a:pt x="8491" y="32373"/>
                    <a:pt x="8828" y="31995"/>
                    <a:pt x="8782" y="31563"/>
                  </a:cubicBezTo>
                  <a:lnTo>
                    <a:pt x="8747" y="31235"/>
                  </a:lnTo>
                  <a:lnTo>
                    <a:pt x="15044" y="31229"/>
                  </a:lnTo>
                  <a:cubicBezTo>
                    <a:pt x="15044" y="31229"/>
                    <a:pt x="15090" y="32375"/>
                    <a:pt x="16812" y="32375"/>
                  </a:cubicBezTo>
                  <a:cubicBezTo>
                    <a:pt x="16881" y="32375"/>
                    <a:pt x="16953" y="32373"/>
                    <a:pt x="17028" y="32369"/>
                  </a:cubicBezTo>
                  <a:lnTo>
                    <a:pt x="23870" y="32375"/>
                  </a:lnTo>
                  <a:lnTo>
                    <a:pt x="23722" y="31328"/>
                  </a:lnTo>
                  <a:cubicBezTo>
                    <a:pt x="23722" y="31328"/>
                    <a:pt x="27838" y="30931"/>
                    <a:pt x="27292" y="24584"/>
                  </a:cubicBezTo>
                  <a:cubicBezTo>
                    <a:pt x="26747" y="18237"/>
                    <a:pt x="24268" y="13426"/>
                    <a:pt x="24268" y="13426"/>
                  </a:cubicBezTo>
                  <a:cubicBezTo>
                    <a:pt x="24268" y="13426"/>
                    <a:pt x="22879" y="10848"/>
                    <a:pt x="20846" y="10451"/>
                  </a:cubicBezTo>
                  <a:cubicBezTo>
                    <a:pt x="18813" y="10054"/>
                    <a:pt x="16680" y="9658"/>
                    <a:pt x="15986" y="8517"/>
                  </a:cubicBezTo>
                  <a:cubicBezTo>
                    <a:pt x="15564" y="7823"/>
                    <a:pt x="15141" y="6220"/>
                    <a:pt x="14875" y="5071"/>
                  </a:cubicBezTo>
                  <a:lnTo>
                    <a:pt x="14875" y="5071"/>
                  </a:lnTo>
                  <a:cubicBezTo>
                    <a:pt x="14936" y="5078"/>
                    <a:pt x="14995" y="5081"/>
                    <a:pt x="15053" y="5081"/>
                  </a:cubicBezTo>
                  <a:cubicBezTo>
                    <a:pt x="16364" y="5081"/>
                    <a:pt x="16971" y="3390"/>
                    <a:pt x="15911" y="2740"/>
                  </a:cubicBezTo>
                  <a:cubicBezTo>
                    <a:pt x="15696" y="2608"/>
                    <a:pt x="15499" y="2554"/>
                    <a:pt x="15321" y="2554"/>
                  </a:cubicBezTo>
                  <a:cubicBezTo>
                    <a:pt x="14561" y="2554"/>
                    <a:pt x="14152" y="3534"/>
                    <a:pt x="14152" y="3534"/>
                  </a:cubicBezTo>
                  <a:lnTo>
                    <a:pt x="14158" y="3593"/>
                  </a:lnTo>
                  <a:cubicBezTo>
                    <a:pt x="14052" y="3285"/>
                    <a:pt x="13650" y="2722"/>
                    <a:pt x="12198" y="2108"/>
                  </a:cubicBezTo>
                  <a:cubicBezTo>
                    <a:pt x="11096" y="1640"/>
                    <a:pt x="10877" y="413"/>
                    <a:pt x="10874" y="0"/>
                  </a:cubicBezTo>
                  <a:close/>
                </a:path>
              </a:pathLst>
            </a:custGeom>
            <a:solidFill>
              <a:srgbClr val="966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274;p49">
              <a:extLst>
                <a:ext uri="{FF2B5EF4-FFF2-40B4-BE49-F238E27FC236}">
                  <a16:creationId xmlns:a16="http://schemas.microsoft.com/office/drawing/2014/main" id="{61239B91-6D3D-7379-6F71-AD9A1D2ABE69}"/>
                </a:ext>
              </a:extLst>
            </p:cNvPr>
            <p:cNvSpPr/>
            <p:nvPr/>
          </p:nvSpPr>
          <p:spPr>
            <a:xfrm>
              <a:off x="7688984" y="2548365"/>
              <a:ext cx="394726" cy="944595"/>
            </a:xfrm>
            <a:custGeom>
              <a:avLst/>
              <a:gdLst/>
              <a:ahLst/>
              <a:cxnLst/>
              <a:rect l="l" t="t" r="r" b="b"/>
              <a:pathLst>
                <a:path w="9396" h="22485" extrusionOk="0">
                  <a:moveTo>
                    <a:pt x="9395" y="0"/>
                  </a:moveTo>
                  <a:cubicBezTo>
                    <a:pt x="7593" y="94"/>
                    <a:pt x="3865" y="208"/>
                    <a:pt x="2449" y="4876"/>
                  </a:cubicBezTo>
                  <a:lnTo>
                    <a:pt x="446" y="11567"/>
                  </a:lnTo>
                  <a:cubicBezTo>
                    <a:pt x="1" y="13050"/>
                    <a:pt x="809" y="14630"/>
                    <a:pt x="2280" y="15112"/>
                  </a:cubicBezTo>
                  <a:cubicBezTo>
                    <a:pt x="2754" y="15267"/>
                    <a:pt x="3317" y="15370"/>
                    <a:pt x="3986" y="15381"/>
                  </a:cubicBezTo>
                  <a:lnTo>
                    <a:pt x="4879" y="22480"/>
                  </a:lnTo>
                  <a:lnTo>
                    <a:pt x="8054" y="22484"/>
                  </a:lnTo>
                  <a:cubicBezTo>
                    <a:pt x="8054" y="22484"/>
                    <a:pt x="8055" y="22484"/>
                    <a:pt x="8056" y="22484"/>
                  </a:cubicBezTo>
                  <a:cubicBezTo>
                    <a:pt x="8491" y="22484"/>
                    <a:pt x="8828" y="22106"/>
                    <a:pt x="8782" y="21674"/>
                  </a:cubicBezTo>
                  <a:lnTo>
                    <a:pt x="8747" y="21346"/>
                  </a:lnTo>
                  <a:cubicBezTo>
                    <a:pt x="8747" y="21346"/>
                    <a:pt x="5928" y="7467"/>
                    <a:pt x="9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275;p49">
              <a:extLst>
                <a:ext uri="{FF2B5EF4-FFF2-40B4-BE49-F238E27FC236}">
                  <a16:creationId xmlns:a16="http://schemas.microsoft.com/office/drawing/2014/main" id="{0C7B1CFA-DABF-5A5C-09EE-1CE316BB8E10}"/>
                </a:ext>
              </a:extLst>
            </p:cNvPr>
            <p:cNvSpPr/>
            <p:nvPr/>
          </p:nvSpPr>
          <p:spPr>
            <a:xfrm>
              <a:off x="7879916" y="2771686"/>
              <a:ext cx="37389" cy="96329"/>
            </a:xfrm>
            <a:custGeom>
              <a:avLst/>
              <a:gdLst/>
              <a:ahLst/>
              <a:cxnLst/>
              <a:rect l="l" t="t" r="r" b="b"/>
              <a:pathLst>
                <a:path w="890" h="2293" extrusionOk="0">
                  <a:moveTo>
                    <a:pt x="812" y="0"/>
                  </a:moveTo>
                  <a:cubicBezTo>
                    <a:pt x="775" y="0"/>
                    <a:pt x="742" y="28"/>
                    <a:pt x="738" y="66"/>
                  </a:cubicBezTo>
                  <a:cubicBezTo>
                    <a:pt x="628" y="1008"/>
                    <a:pt x="25" y="2172"/>
                    <a:pt x="20" y="2184"/>
                  </a:cubicBezTo>
                  <a:cubicBezTo>
                    <a:pt x="1" y="2221"/>
                    <a:pt x="15" y="2265"/>
                    <a:pt x="51" y="2284"/>
                  </a:cubicBezTo>
                  <a:cubicBezTo>
                    <a:pt x="62" y="2289"/>
                    <a:pt x="74" y="2293"/>
                    <a:pt x="85" y="2293"/>
                  </a:cubicBezTo>
                  <a:cubicBezTo>
                    <a:pt x="113" y="2293"/>
                    <a:pt x="138" y="2278"/>
                    <a:pt x="151" y="2253"/>
                  </a:cubicBezTo>
                  <a:cubicBezTo>
                    <a:pt x="177" y="2204"/>
                    <a:pt x="773" y="1053"/>
                    <a:pt x="885" y="84"/>
                  </a:cubicBezTo>
                  <a:cubicBezTo>
                    <a:pt x="889" y="43"/>
                    <a:pt x="861" y="5"/>
                    <a:pt x="820" y="1"/>
                  </a:cubicBezTo>
                  <a:cubicBezTo>
                    <a:pt x="817" y="0"/>
                    <a:pt x="814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276;p49">
              <a:extLst>
                <a:ext uri="{FF2B5EF4-FFF2-40B4-BE49-F238E27FC236}">
                  <a16:creationId xmlns:a16="http://schemas.microsoft.com/office/drawing/2014/main" id="{9C5B6F5D-AC81-9BE7-8931-2DB29C3A088A}"/>
                </a:ext>
              </a:extLst>
            </p:cNvPr>
            <p:cNvSpPr/>
            <p:nvPr/>
          </p:nvSpPr>
          <p:spPr>
            <a:xfrm>
              <a:off x="8304335" y="2540678"/>
              <a:ext cx="554112" cy="952367"/>
            </a:xfrm>
            <a:custGeom>
              <a:avLst/>
              <a:gdLst/>
              <a:ahLst/>
              <a:cxnLst/>
              <a:rect l="l" t="t" r="r" b="b"/>
              <a:pathLst>
                <a:path w="13190" h="22670" extrusionOk="0">
                  <a:moveTo>
                    <a:pt x="3107" y="1"/>
                  </a:moveTo>
                  <a:cubicBezTo>
                    <a:pt x="2529" y="1538"/>
                    <a:pt x="0" y="9034"/>
                    <a:pt x="396" y="21523"/>
                  </a:cubicBezTo>
                  <a:lnTo>
                    <a:pt x="399" y="21554"/>
                  </a:lnTo>
                  <a:cubicBezTo>
                    <a:pt x="421" y="21738"/>
                    <a:pt x="612" y="22669"/>
                    <a:pt x="2163" y="22669"/>
                  </a:cubicBezTo>
                  <a:cubicBezTo>
                    <a:pt x="2232" y="22669"/>
                    <a:pt x="2305" y="22667"/>
                    <a:pt x="2380" y="22663"/>
                  </a:cubicBezTo>
                  <a:lnTo>
                    <a:pt x="9223" y="22670"/>
                  </a:lnTo>
                  <a:lnTo>
                    <a:pt x="9074" y="21622"/>
                  </a:lnTo>
                  <a:cubicBezTo>
                    <a:pt x="9074" y="21622"/>
                    <a:pt x="13190" y="21225"/>
                    <a:pt x="12644" y="14878"/>
                  </a:cubicBezTo>
                  <a:cubicBezTo>
                    <a:pt x="12100" y="8531"/>
                    <a:pt x="9620" y="3720"/>
                    <a:pt x="9620" y="3720"/>
                  </a:cubicBezTo>
                  <a:cubicBezTo>
                    <a:pt x="9620" y="3720"/>
                    <a:pt x="8231" y="1142"/>
                    <a:pt x="6198" y="745"/>
                  </a:cubicBezTo>
                  <a:cubicBezTo>
                    <a:pt x="5118" y="534"/>
                    <a:pt x="4012" y="323"/>
                    <a:pt x="3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277;p49">
              <a:extLst>
                <a:ext uri="{FF2B5EF4-FFF2-40B4-BE49-F238E27FC236}">
                  <a16:creationId xmlns:a16="http://schemas.microsoft.com/office/drawing/2014/main" id="{CD8402FE-1E93-111E-5723-8E546D71AAEC}"/>
                </a:ext>
              </a:extLst>
            </p:cNvPr>
            <p:cNvSpPr/>
            <p:nvPr/>
          </p:nvSpPr>
          <p:spPr>
            <a:xfrm>
              <a:off x="8147556" y="2385496"/>
              <a:ext cx="99480" cy="112797"/>
            </a:xfrm>
            <a:custGeom>
              <a:avLst/>
              <a:gdLst/>
              <a:ahLst/>
              <a:cxnLst/>
              <a:rect l="l" t="t" r="r" b="b"/>
              <a:pathLst>
                <a:path w="2368" h="2685" extrusionOk="0">
                  <a:moveTo>
                    <a:pt x="2368" y="1"/>
                  </a:moveTo>
                  <a:cubicBezTo>
                    <a:pt x="1785" y="1017"/>
                    <a:pt x="209" y="1653"/>
                    <a:pt x="209" y="1653"/>
                  </a:cubicBezTo>
                  <a:cubicBezTo>
                    <a:pt x="158" y="2009"/>
                    <a:pt x="90" y="2366"/>
                    <a:pt x="1" y="2684"/>
                  </a:cubicBezTo>
                  <a:cubicBezTo>
                    <a:pt x="2120" y="2109"/>
                    <a:pt x="2368" y="1"/>
                    <a:pt x="2368" y="1"/>
                  </a:cubicBezTo>
                  <a:close/>
                </a:path>
              </a:pathLst>
            </a:custGeom>
            <a:solidFill>
              <a:srgbClr val="81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278;p49">
              <a:extLst>
                <a:ext uri="{FF2B5EF4-FFF2-40B4-BE49-F238E27FC236}">
                  <a16:creationId xmlns:a16="http://schemas.microsoft.com/office/drawing/2014/main" id="{D6AB163F-1D2E-1B5B-80C4-79AF206DF38A}"/>
                </a:ext>
              </a:extLst>
            </p:cNvPr>
            <p:cNvSpPr/>
            <p:nvPr/>
          </p:nvSpPr>
          <p:spPr>
            <a:xfrm>
              <a:off x="7962884" y="2659186"/>
              <a:ext cx="435140" cy="790334"/>
            </a:xfrm>
            <a:custGeom>
              <a:avLst/>
              <a:gdLst/>
              <a:ahLst/>
              <a:cxnLst/>
              <a:rect l="l" t="t" r="r" b="b"/>
              <a:pathLst>
                <a:path w="10358" h="18813" extrusionOk="0">
                  <a:moveTo>
                    <a:pt x="10357" y="1"/>
                  </a:moveTo>
                  <a:lnTo>
                    <a:pt x="10357" y="1"/>
                  </a:lnTo>
                  <a:cubicBezTo>
                    <a:pt x="9466" y="988"/>
                    <a:pt x="8022" y="2050"/>
                    <a:pt x="5921" y="2090"/>
                  </a:cubicBezTo>
                  <a:cubicBezTo>
                    <a:pt x="5883" y="2091"/>
                    <a:pt x="5846" y="2091"/>
                    <a:pt x="5810" y="2091"/>
                  </a:cubicBezTo>
                  <a:cubicBezTo>
                    <a:pt x="3784" y="2091"/>
                    <a:pt x="2603" y="1052"/>
                    <a:pt x="1939" y="64"/>
                  </a:cubicBezTo>
                  <a:lnTo>
                    <a:pt x="1939" y="64"/>
                  </a:lnTo>
                  <a:cubicBezTo>
                    <a:pt x="0" y="7745"/>
                    <a:pt x="2227" y="18708"/>
                    <a:pt x="2227" y="18708"/>
                  </a:cubicBezTo>
                  <a:cubicBezTo>
                    <a:pt x="2227" y="18708"/>
                    <a:pt x="5269" y="18813"/>
                    <a:pt x="7126" y="18813"/>
                  </a:cubicBezTo>
                  <a:cubicBezTo>
                    <a:pt x="7946" y="18813"/>
                    <a:pt x="8534" y="18792"/>
                    <a:pt x="8527" y="18733"/>
                  </a:cubicBezTo>
                  <a:lnTo>
                    <a:pt x="8524" y="18702"/>
                  </a:lnTo>
                  <a:cubicBezTo>
                    <a:pt x="8244" y="9838"/>
                    <a:pt x="9435" y="3489"/>
                    <a:pt x="10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279;p49">
              <a:extLst>
                <a:ext uri="{FF2B5EF4-FFF2-40B4-BE49-F238E27FC236}">
                  <a16:creationId xmlns:a16="http://schemas.microsoft.com/office/drawing/2014/main" id="{4B9997FD-EDB5-22AE-7D08-36C73EF78C67}"/>
                </a:ext>
              </a:extLst>
            </p:cNvPr>
            <p:cNvSpPr/>
            <p:nvPr/>
          </p:nvSpPr>
          <p:spPr>
            <a:xfrm>
              <a:off x="8302906" y="2265728"/>
              <a:ext cx="50748" cy="43816"/>
            </a:xfrm>
            <a:custGeom>
              <a:avLst/>
              <a:gdLst/>
              <a:ahLst/>
              <a:cxnLst/>
              <a:rect l="l" t="t" r="r" b="b"/>
              <a:pathLst>
                <a:path w="1208" h="1043" extrusionOk="0">
                  <a:moveTo>
                    <a:pt x="1125" y="1"/>
                  </a:moveTo>
                  <a:cubicBezTo>
                    <a:pt x="1107" y="1"/>
                    <a:pt x="1090" y="7"/>
                    <a:pt x="1076" y="19"/>
                  </a:cubicBezTo>
                  <a:lnTo>
                    <a:pt x="34" y="910"/>
                  </a:lnTo>
                  <a:cubicBezTo>
                    <a:pt x="3" y="938"/>
                    <a:pt x="0" y="985"/>
                    <a:pt x="27" y="1016"/>
                  </a:cubicBezTo>
                  <a:cubicBezTo>
                    <a:pt x="41" y="1033"/>
                    <a:pt x="62" y="1042"/>
                    <a:pt x="83" y="1042"/>
                  </a:cubicBezTo>
                  <a:cubicBezTo>
                    <a:pt x="100" y="1042"/>
                    <a:pt x="117" y="1036"/>
                    <a:pt x="132" y="1024"/>
                  </a:cubicBezTo>
                  <a:lnTo>
                    <a:pt x="1173" y="131"/>
                  </a:lnTo>
                  <a:cubicBezTo>
                    <a:pt x="1204" y="105"/>
                    <a:pt x="1208" y="57"/>
                    <a:pt x="1181" y="26"/>
                  </a:cubicBezTo>
                  <a:cubicBezTo>
                    <a:pt x="1166" y="9"/>
                    <a:pt x="1146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280;p49">
              <a:extLst>
                <a:ext uri="{FF2B5EF4-FFF2-40B4-BE49-F238E27FC236}">
                  <a16:creationId xmlns:a16="http://schemas.microsoft.com/office/drawing/2014/main" id="{FA8CA319-5721-8EBD-D294-252C2C1EE6B6}"/>
                </a:ext>
              </a:extLst>
            </p:cNvPr>
            <p:cNvSpPr/>
            <p:nvPr/>
          </p:nvSpPr>
          <p:spPr>
            <a:xfrm>
              <a:off x="8324751" y="2284464"/>
              <a:ext cx="23694" cy="25080"/>
            </a:xfrm>
            <a:custGeom>
              <a:avLst/>
              <a:gdLst/>
              <a:ahLst/>
              <a:cxnLst/>
              <a:rect l="l" t="t" r="r" b="b"/>
              <a:pathLst>
                <a:path w="564" h="597" extrusionOk="0">
                  <a:moveTo>
                    <a:pt x="83" y="1"/>
                  </a:moveTo>
                  <a:cubicBezTo>
                    <a:pt x="65" y="1"/>
                    <a:pt x="48" y="7"/>
                    <a:pt x="33" y="20"/>
                  </a:cubicBezTo>
                  <a:cubicBezTo>
                    <a:pt x="4" y="47"/>
                    <a:pt x="0" y="94"/>
                    <a:pt x="28" y="125"/>
                  </a:cubicBezTo>
                  <a:lnTo>
                    <a:pt x="424" y="571"/>
                  </a:lnTo>
                  <a:cubicBezTo>
                    <a:pt x="440" y="587"/>
                    <a:pt x="460" y="596"/>
                    <a:pt x="481" y="596"/>
                  </a:cubicBezTo>
                  <a:cubicBezTo>
                    <a:pt x="497" y="596"/>
                    <a:pt x="515" y="590"/>
                    <a:pt x="529" y="577"/>
                  </a:cubicBezTo>
                  <a:cubicBezTo>
                    <a:pt x="560" y="550"/>
                    <a:pt x="564" y="503"/>
                    <a:pt x="536" y="472"/>
                  </a:cubicBezTo>
                  <a:lnTo>
                    <a:pt x="139" y="26"/>
                  </a:lnTo>
                  <a:cubicBezTo>
                    <a:pt x="124" y="9"/>
                    <a:pt x="104" y="1"/>
                    <a:pt x="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281;p49">
              <a:extLst>
                <a:ext uri="{FF2B5EF4-FFF2-40B4-BE49-F238E27FC236}">
                  <a16:creationId xmlns:a16="http://schemas.microsoft.com/office/drawing/2014/main" id="{9372F3A8-1C7F-4B20-6D67-B1C9603178A3}"/>
                </a:ext>
              </a:extLst>
            </p:cNvPr>
            <p:cNvSpPr/>
            <p:nvPr/>
          </p:nvSpPr>
          <p:spPr>
            <a:xfrm>
              <a:off x="8347394" y="2091516"/>
              <a:ext cx="87465" cy="67972"/>
            </a:xfrm>
            <a:custGeom>
              <a:avLst/>
              <a:gdLst/>
              <a:ahLst/>
              <a:cxnLst/>
              <a:rect l="l" t="t" r="r" b="b"/>
              <a:pathLst>
                <a:path w="2082" h="1618" extrusionOk="0">
                  <a:moveTo>
                    <a:pt x="70" y="0"/>
                  </a:moveTo>
                  <a:cubicBezTo>
                    <a:pt x="36" y="0"/>
                    <a:pt x="4" y="34"/>
                    <a:pt x="2" y="71"/>
                  </a:cubicBezTo>
                  <a:cubicBezTo>
                    <a:pt x="0" y="113"/>
                    <a:pt x="32" y="147"/>
                    <a:pt x="73" y="149"/>
                  </a:cubicBezTo>
                  <a:cubicBezTo>
                    <a:pt x="133" y="152"/>
                    <a:pt x="1550" y="234"/>
                    <a:pt x="1928" y="1565"/>
                  </a:cubicBezTo>
                  <a:cubicBezTo>
                    <a:pt x="1937" y="1597"/>
                    <a:pt x="1967" y="1618"/>
                    <a:pt x="1999" y="1618"/>
                  </a:cubicBezTo>
                  <a:cubicBezTo>
                    <a:pt x="2006" y="1618"/>
                    <a:pt x="2013" y="1618"/>
                    <a:pt x="2020" y="1616"/>
                  </a:cubicBezTo>
                  <a:cubicBezTo>
                    <a:pt x="2059" y="1605"/>
                    <a:pt x="2082" y="1564"/>
                    <a:pt x="2071" y="1524"/>
                  </a:cubicBezTo>
                  <a:cubicBezTo>
                    <a:pt x="1662" y="89"/>
                    <a:pt x="95" y="1"/>
                    <a:pt x="80" y="1"/>
                  </a:cubicBezTo>
                  <a:cubicBezTo>
                    <a:pt x="76" y="0"/>
                    <a:pt x="73" y="0"/>
                    <a:pt x="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282;p49">
              <a:extLst>
                <a:ext uri="{FF2B5EF4-FFF2-40B4-BE49-F238E27FC236}">
                  <a16:creationId xmlns:a16="http://schemas.microsoft.com/office/drawing/2014/main" id="{C8C9C8F9-1008-E090-FF0E-3746B7A6BF7F}"/>
                </a:ext>
              </a:extLst>
            </p:cNvPr>
            <p:cNvSpPr/>
            <p:nvPr/>
          </p:nvSpPr>
          <p:spPr>
            <a:xfrm>
              <a:off x="8107480" y="2049045"/>
              <a:ext cx="41674" cy="87087"/>
            </a:xfrm>
            <a:custGeom>
              <a:avLst/>
              <a:gdLst/>
              <a:ahLst/>
              <a:cxnLst/>
              <a:rect l="l" t="t" r="r" b="b"/>
              <a:pathLst>
                <a:path w="992" h="2073" extrusionOk="0">
                  <a:moveTo>
                    <a:pt x="75" y="1"/>
                  </a:moveTo>
                  <a:cubicBezTo>
                    <a:pt x="34" y="1"/>
                    <a:pt x="1" y="35"/>
                    <a:pt x="1" y="76"/>
                  </a:cubicBezTo>
                  <a:cubicBezTo>
                    <a:pt x="1" y="117"/>
                    <a:pt x="34" y="150"/>
                    <a:pt x="75" y="150"/>
                  </a:cubicBezTo>
                  <a:cubicBezTo>
                    <a:pt x="363" y="150"/>
                    <a:pt x="610" y="365"/>
                    <a:pt x="649" y="649"/>
                  </a:cubicBezTo>
                  <a:lnTo>
                    <a:pt x="839" y="2008"/>
                  </a:lnTo>
                  <a:cubicBezTo>
                    <a:pt x="844" y="2045"/>
                    <a:pt x="876" y="2072"/>
                    <a:pt x="913" y="2072"/>
                  </a:cubicBezTo>
                  <a:cubicBezTo>
                    <a:pt x="916" y="2072"/>
                    <a:pt x="919" y="2071"/>
                    <a:pt x="923" y="2071"/>
                  </a:cubicBezTo>
                  <a:cubicBezTo>
                    <a:pt x="964" y="2066"/>
                    <a:pt x="991" y="2028"/>
                    <a:pt x="986" y="1987"/>
                  </a:cubicBezTo>
                  <a:lnTo>
                    <a:pt x="797" y="628"/>
                  </a:lnTo>
                  <a:cubicBezTo>
                    <a:pt x="747" y="271"/>
                    <a:pt x="436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283;p49">
              <a:extLst>
                <a:ext uri="{FF2B5EF4-FFF2-40B4-BE49-F238E27FC236}">
                  <a16:creationId xmlns:a16="http://schemas.microsoft.com/office/drawing/2014/main" id="{CBE4F161-9B7A-BBD1-223A-136E4DF0B95D}"/>
                </a:ext>
              </a:extLst>
            </p:cNvPr>
            <p:cNvSpPr/>
            <p:nvPr/>
          </p:nvSpPr>
          <p:spPr>
            <a:xfrm>
              <a:off x="8404905" y="2294882"/>
              <a:ext cx="33188" cy="51084"/>
            </a:xfrm>
            <a:custGeom>
              <a:avLst/>
              <a:gdLst/>
              <a:ahLst/>
              <a:cxnLst/>
              <a:rect l="l" t="t" r="r" b="b"/>
              <a:pathLst>
                <a:path w="790" h="1216" extrusionOk="0">
                  <a:moveTo>
                    <a:pt x="704" y="0"/>
                  </a:moveTo>
                  <a:cubicBezTo>
                    <a:pt x="679" y="0"/>
                    <a:pt x="654" y="14"/>
                    <a:pt x="641" y="38"/>
                  </a:cubicBezTo>
                  <a:lnTo>
                    <a:pt x="20" y="1104"/>
                  </a:lnTo>
                  <a:cubicBezTo>
                    <a:pt x="0" y="1139"/>
                    <a:pt x="12" y="1185"/>
                    <a:pt x="48" y="1206"/>
                  </a:cubicBezTo>
                  <a:cubicBezTo>
                    <a:pt x="59" y="1212"/>
                    <a:pt x="72" y="1216"/>
                    <a:pt x="84" y="1216"/>
                  </a:cubicBezTo>
                  <a:cubicBezTo>
                    <a:pt x="111" y="1216"/>
                    <a:pt x="135" y="1203"/>
                    <a:pt x="150" y="1179"/>
                  </a:cubicBezTo>
                  <a:lnTo>
                    <a:pt x="769" y="112"/>
                  </a:lnTo>
                  <a:cubicBezTo>
                    <a:pt x="789" y="77"/>
                    <a:pt x="778" y="32"/>
                    <a:pt x="742" y="11"/>
                  </a:cubicBezTo>
                  <a:cubicBezTo>
                    <a:pt x="730" y="4"/>
                    <a:pt x="717" y="0"/>
                    <a:pt x="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284;p49">
              <a:extLst>
                <a:ext uri="{FF2B5EF4-FFF2-40B4-BE49-F238E27FC236}">
                  <a16:creationId xmlns:a16="http://schemas.microsoft.com/office/drawing/2014/main" id="{E67A5AC7-3572-661A-ABF9-2F7FC6FC803B}"/>
                </a:ext>
              </a:extLst>
            </p:cNvPr>
            <p:cNvSpPr/>
            <p:nvPr/>
          </p:nvSpPr>
          <p:spPr>
            <a:xfrm>
              <a:off x="8253756" y="3136998"/>
              <a:ext cx="170393" cy="240675"/>
            </a:xfrm>
            <a:custGeom>
              <a:avLst/>
              <a:gdLst/>
              <a:ahLst/>
              <a:cxnLst/>
              <a:rect l="l" t="t" r="r" b="b"/>
              <a:pathLst>
                <a:path w="4056" h="5729" extrusionOk="0">
                  <a:moveTo>
                    <a:pt x="668" y="1"/>
                  </a:moveTo>
                  <a:lnTo>
                    <a:pt x="0" y="4166"/>
                  </a:lnTo>
                  <a:lnTo>
                    <a:pt x="4055" y="5729"/>
                  </a:lnTo>
                  <a:lnTo>
                    <a:pt x="3721" y="325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285;p49">
              <a:extLst>
                <a:ext uri="{FF2B5EF4-FFF2-40B4-BE49-F238E27FC236}">
                  <a16:creationId xmlns:a16="http://schemas.microsoft.com/office/drawing/2014/main" id="{059FFE28-7629-4226-195F-438534BE1F38}"/>
                </a:ext>
              </a:extLst>
            </p:cNvPr>
            <p:cNvSpPr/>
            <p:nvPr/>
          </p:nvSpPr>
          <p:spPr>
            <a:xfrm>
              <a:off x="7550690" y="2833566"/>
              <a:ext cx="545458" cy="605028"/>
            </a:xfrm>
            <a:custGeom>
              <a:avLst/>
              <a:gdLst/>
              <a:ahLst/>
              <a:cxnLst/>
              <a:rect l="l" t="t" r="r" b="b"/>
              <a:pathLst>
                <a:path w="12984" h="14402" extrusionOk="0">
                  <a:moveTo>
                    <a:pt x="848" y="1"/>
                  </a:moveTo>
                  <a:lnTo>
                    <a:pt x="0" y="306"/>
                  </a:lnTo>
                  <a:lnTo>
                    <a:pt x="2083" y="14402"/>
                  </a:lnTo>
                  <a:lnTo>
                    <a:pt x="12148" y="14402"/>
                  </a:lnTo>
                  <a:lnTo>
                    <a:pt x="12984" y="14014"/>
                  </a:lnTo>
                  <a:lnTo>
                    <a:pt x="10913" y="2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286;p49">
              <a:extLst>
                <a:ext uri="{FF2B5EF4-FFF2-40B4-BE49-F238E27FC236}">
                  <a16:creationId xmlns:a16="http://schemas.microsoft.com/office/drawing/2014/main" id="{02F193EA-07D1-34B4-E385-1BF263AD40EF}"/>
                </a:ext>
              </a:extLst>
            </p:cNvPr>
            <p:cNvSpPr/>
            <p:nvPr/>
          </p:nvSpPr>
          <p:spPr>
            <a:xfrm>
              <a:off x="7973512" y="2833608"/>
              <a:ext cx="122627" cy="604986"/>
            </a:xfrm>
            <a:custGeom>
              <a:avLst/>
              <a:gdLst/>
              <a:ahLst/>
              <a:cxnLst/>
              <a:rect l="l" t="t" r="r" b="b"/>
              <a:pathLst>
                <a:path w="2919" h="14401" extrusionOk="0">
                  <a:moveTo>
                    <a:pt x="848" y="1"/>
                  </a:moveTo>
                  <a:lnTo>
                    <a:pt x="0" y="305"/>
                  </a:lnTo>
                  <a:lnTo>
                    <a:pt x="2083" y="14401"/>
                  </a:lnTo>
                  <a:lnTo>
                    <a:pt x="2919" y="14013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287;p49">
              <a:extLst>
                <a:ext uri="{FF2B5EF4-FFF2-40B4-BE49-F238E27FC236}">
                  <a16:creationId xmlns:a16="http://schemas.microsoft.com/office/drawing/2014/main" id="{097E7EF3-6B03-162E-7B55-AF81FB96BCD8}"/>
                </a:ext>
              </a:extLst>
            </p:cNvPr>
            <p:cNvSpPr/>
            <p:nvPr/>
          </p:nvSpPr>
          <p:spPr>
            <a:xfrm>
              <a:off x="7550690" y="2833566"/>
              <a:ext cx="458497" cy="12897"/>
            </a:xfrm>
            <a:custGeom>
              <a:avLst/>
              <a:gdLst/>
              <a:ahLst/>
              <a:cxnLst/>
              <a:rect l="l" t="t" r="r" b="b"/>
              <a:pathLst>
                <a:path w="10914" h="307" extrusionOk="0">
                  <a:moveTo>
                    <a:pt x="848" y="1"/>
                  </a:moveTo>
                  <a:lnTo>
                    <a:pt x="0" y="306"/>
                  </a:lnTo>
                  <a:lnTo>
                    <a:pt x="10065" y="306"/>
                  </a:lnTo>
                  <a:lnTo>
                    <a:pt x="10913" y="2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288;p49">
              <a:extLst>
                <a:ext uri="{FF2B5EF4-FFF2-40B4-BE49-F238E27FC236}">
                  <a16:creationId xmlns:a16="http://schemas.microsoft.com/office/drawing/2014/main" id="{D97616D7-EF8E-C475-D622-DE5940E47DB7}"/>
                </a:ext>
              </a:extLst>
            </p:cNvPr>
            <p:cNvSpPr/>
            <p:nvPr/>
          </p:nvSpPr>
          <p:spPr>
            <a:xfrm>
              <a:off x="8038417" y="2895781"/>
              <a:ext cx="117754" cy="171485"/>
            </a:xfrm>
            <a:custGeom>
              <a:avLst/>
              <a:gdLst/>
              <a:ahLst/>
              <a:cxnLst/>
              <a:rect l="l" t="t" r="r" b="b"/>
              <a:pathLst>
                <a:path w="2803" h="4082" extrusionOk="0">
                  <a:moveTo>
                    <a:pt x="2356" y="1"/>
                  </a:moveTo>
                  <a:cubicBezTo>
                    <a:pt x="2221" y="1"/>
                    <a:pt x="2090" y="71"/>
                    <a:pt x="2018" y="196"/>
                  </a:cubicBezTo>
                  <a:lnTo>
                    <a:pt x="0" y="3691"/>
                  </a:lnTo>
                  <a:lnTo>
                    <a:pt x="677" y="4082"/>
                  </a:lnTo>
                  <a:lnTo>
                    <a:pt x="2694" y="587"/>
                  </a:lnTo>
                  <a:cubicBezTo>
                    <a:pt x="2802" y="400"/>
                    <a:pt x="2738" y="161"/>
                    <a:pt x="2551" y="54"/>
                  </a:cubicBezTo>
                  <a:cubicBezTo>
                    <a:pt x="2490" y="18"/>
                    <a:pt x="2422" y="1"/>
                    <a:pt x="2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289;p49">
              <a:extLst>
                <a:ext uri="{FF2B5EF4-FFF2-40B4-BE49-F238E27FC236}">
                  <a16:creationId xmlns:a16="http://schemas.microsoft.com/office/drawing/2014/main" id="{5BB827D5-B70E-86DA-AE7E-976CAD3D092E}"/>
                </a:ext>
              </a:extLst>
            </p:cNvPr>
            <p:cNvSpPr/>
            <p:nvPr/>
          </p:nvSpPr>
          <p:spPr>
            <a:xfrm>
              <a:off x="8032115" y="3019750"/>
              <a:ext cx="249707" cy="292306"/>
            </a:xfrm>
            <a:custGeom>
              <a:avLst/>
              <a:gdLst/>
              <a:ahLst/>
              <a:cxnLst/>
              <a:rect l="l" t="t" r="r" b="b"/>
              <a:pathLst>
                <a:path w="5944" h="6958" extrusionOk="0">
                  <a:moveTo>
                    <a:pt x="1303" y="0"/>
                  </a:moveTo>
                  <a:cubicBezTo>
                    <a:pt x="1244" y="0"/>
                    <a:pt x="1180" y="7"/>
                    <a:pt x="1111" y="22"/>
                  </a:cubicBezTo>
                  <a:lnTo>
                    <a:pt x="1" y="22"/>
                  </a:lnTo>
                  <a:lnTo>
                    <a:pt x="655" y="4446"/>
                  </a:lnTo>
                  <a:cubicBezTo>
                    <a:pt x="655" y="4446"/>
                    <a:pt x="4235" y="6437"/>
                    <a:pt x="5276" y="6957"/>
                  </a:cubicBezTo>
                  <a:lnTo>
                    <a:pt x="5944" y="2792"/>
                  </a:lnTo>
                  <a:lnTo>
                    <a:pt x="3008" y="2513"/>
                  </a:lnTo>
                  <a:lnTo>
                    <a:pt x="1873" y="263"/>
                  </a:lnTo>
                  <a:cubicBezTo>
                    <a:pt x="1873" y="263"/>
                    <a:pt x="1680" y="0"/>
                    <a:pt x="1303" y="0"/>
                  </a:cubicBezTo>
                  <a:close/>
                </a:path>
              </a:pathLst>
            </a:custGeom>
            <a:solidFill>
              <a:srgbClr val="966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290;p49">
              <a:extLst>
                <a:ext uri="{FF2B5EF4-FFF2-40B4-BE49-F238E27FC236}">
                  <a16:creationId xmlns:a16="http://schemas.microsoft.com/office/drawing/2014/main" id="{BAADA712-726F-7D29-C178-993271F9245C}"/>
                </a:ext>
              </a:extLst>
            </p:cNvPr>
            <p:cNvSpPr/>
            <p:nvPr/>
          </p:nvSpPr>
          <p:spPr>
            <a:xfrm>
              <a:off x="8037744" y="3036260"/>
              <a:ext cx="53983" cy="63309"/>
            </a:xfrm>
            <a:custGeom>
              <a:avLst/>
              <a:gdLst/>
              <a:ahLst/>
              <a:cxnLst/>
              <a:rect l="l" t="t" r="r" b="b"/>
              <a:pathLst>
                <a:path w="1285" h="1507" extrusionOk="0">
                  <a:moveTo>
                    <a:pt x="1201" y="0"/>
                  </a:moveTo>
                  <a:cubicBezTo>
                    <a:pt x="1179" y="0"/>
                    <a:pt x="1158" y="10"/>
                    <a:pt x="1143" y="27"/>
                  </a:cubicBezTo>
                  <a:lnTo>
                    <a:pt x="27" y="1385"/>
                  </a:lnTo>
                  <a:cubicBezTo>
                    <a:pt x="1" y="1416"/>
                    <a:pt x="6" y="1464"/>
                    <a:pt x="37" y="1489"/>
                  </a:cubicBezTo>
                  <a:cubicBezTo>
                    <a:pt x="52" y="1501"/>
                    <a:pt x="68" y="1507"/>
                    <a:pt x="85" y="1507"/>
                  </a:cubicBezTo>
                  <a:cubicBezTo>
                    <a:pt x="106" y="1507"/>
                    <a:pt x="128" y="1497"/>
                    <a:pt x="143" y="1479"/>
                  </a:cubicBezTo>
                  <a:lnTo>
                    <a:pt x="1258" y="121"/>
                  </a:lnTo>
                  <a:cubicBezTo>
                    <a:pt x="1285" y="90"/>
                    <a:pt x="1279" y="43"/>
                    <a:pt x="1248" y="17"/>
                  </a:cubicBezTo>
                  <a:cubicBezTo>
                    <a:pt x="1234" y="6"/>
                    <a:pt x="1218" y="0"/>
                    <a:pt x="1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291;p49">
              <a:extLst>
                <a:ext uri="{FF2B5EF4-FFF2-40B4-BE49-F238E27FC236}">
                  <a16:creationId xmlns:a16="http://schemas.microsoft.com/office/drawing/2014/main" id="{64A7392C-4A57-C34A-8770-24BA7B4E9EAA}"/>
                </a:ext>
              </a:extLst>
            </p:cNvPr>
            <p:cNvSpPr/>
            <p:nvPr/>
          </p:nvSpPr>
          <p:spPr>
            <a:xfrm>
              <a:off x="8031401" y="3036218"/>
              <a:ext cx="51588" cy="16846"/>
            </a:xfrm>
            <a:custGeom>
              <a:avLst/>
              <a:gdLst/>
              <a:ahLst/>
              <a:cxnLst/>
              <a:rect l="l" t="t" r="r" b="b"/>
              <a:pathLst>
                <a:path w="1228" h="401" extrusionOk="0">
                  <a:moveTo>
                    <a:pt x="81" y="1"/>
                  </a:moveTo>
                  <a:cubicBezTo>
                    <a:pt x="48" y="1"/>
                    <a:pt x="17" y="24"/>
                    <a:pt x="9" y="58"/>
                  </a:cubicBezTo>
                  <a:cubicBezTo>
                    <a:pt x="0" y="99"/>
                    <a:pt x="25" y="139"/>
                    <a:pt x="64" y="148"/>
                  </a:cubicBezTo>
                  <a:lnTo>
                    <a:pt x="1129" y="398"/>
                  </a:lnTo>
                  <a:cubicBezTo>
                    <a:pt x="1135" y="399"/>
                    <a:pt x="1140" y="400"/>
                    <a:pt x="1147" y="400"/>
                  </a:cubicBezTo>
                  <a:cubicBezTo>
                    <a:pt x="1180" y="400"/>
                    <a:pt x="1211" y="377"/>
                    <a:pt x="1219" y="343"/>
                  </a:cubicBezTo>
                  <a:cubicBezTo>
                    <a:pt x="1228" y="303"/>
                    <a:pt x="1203" y="263"/>
                    <a:pt x="1163" y="253"/>
                  </a:cubicBezTo>
                  <a:lnTo>
                    <a:pt x="99" y="3"/>
                  </a:lnTo>
                  <a:cubicBezTo>
                    <a:pt x="93" y="1"/>
                    <a:pt x="87" y="1"/>
                    <a:pt x="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292;p49">
              <a:extLst>
                <a:ext uri="{FF2B5EF4-FFF2-40B4-BE49-F238E27FC236}">
                  <a16:creationId xmlns:a16="http://schemas.microsoft.com/office/drawing/2014/main" id="{AA6E8A75-535D-8EF0-5D1A-5593F861093F}"/>
                </a:ext>
              </a:extLst>
            </p:cNvPr>
            <p:cNvSpPr/>
            <p:nvPr/>
          </p:nvSpPr>
          <p:spPr>
            <a:xfrm>
              <a:off x="8033922" y="3061255"/>
              <a:ext cx="31718" cy="12939"/>
            </a:xfrm>
            <a:custGeom>
              <a:avLst/>
              <a:gdLst/>
              <a:ahLst/>
              <a:cxnLst/>
              <a:rect l="l" t="t" r="r" b="b"/>
              <a:pathLst>
                <a:path w="755" h="308" extrusionOk="0">
                  <a:moveTo>
                    <a:pt x="82" y="1"/>
                  </a:moveTo>
                  <a:cubicBezTo>
                    <a:pt x="50" y="1"/>
                    <a:pt x="20" y="22"/>
                    <a:pt x="11" y="55"/>
                  </a:cubicBezTo>
                  <a:cubicBezTo>
                    <a:pt x="0" y="95"/>
                    <a:pt x="23" y="136"/>
                    <a:pt x="63" y="146"/>
                  </a:cubicBezTo>
                  <a:lnTo>
                    <a:pt x="652" y="305"/>
                  </a:lnTo>
                  <a:cubicBezTo>
                    <a:pt x="658" y="308"/>
                    <a:pt x="665" y="308"/>
                    <a:pt x="672" y="308"/>
                  </a:cubicBezTo>
                  <a:cubicBezTo>
                    <a:pt x="705" y="308"/>
                    <a:pt x="735" y="287"/>
                    <a:pt x="744" y="253"/>
                  </a:cubicBezTo>
                  <a:cubicBezTo>
                    <a:pt x="755" y="214"/>
                    <a:pt x="730" y="173"/>
                    <a:pt x="692" y="162"/>
                  </a:cubicBezTo>
                  <a:lnTo>
                    <a:pt x="102" y="3"/>
                  </a:lnTo>
                  <a:cubicBezTo>
                    <a:pt x="95" y="1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293;p49">
              <a:extLst>
                <a:ext uri="{FF2B5EF4-FFF2-40B4-BE49-F238E27FC236}">
                  <a16:creationId xmlns:a16="http://schemas.microsoft.com/office/drawing/2014/main" id="{21F3CDC5-F7BD-4419-7273-6CBA70784B8F}"/>
                </a:ext>
              </a:extLst>
            </p:cNvPr>
            <p:cNvSpPr/>
            <p:nvPr/>
          </p:nvSpPr>
          <p:spPr>
            <a:xfrm>
              <a:off x="7536533" y="3086335"/>
              <a:ext cx="182197" cy="159092"/>
            </a:xfrm>
            <a:custGeom>
              <a:avLst/>
              <a:gdLst/>
              <a:ahLst/>
              <a:cxnLst/>
              <a:rect l="l" t="t" r="r" b="b"/>
              <a:pathLst>
                <a:path w="4337" h="3787" extrusionOk="0">
                  <a:moveTo>
                    <a:pt x="2481" y="0"/>
                  </a:moveTo>
                  <a:cubicBezTo>
                    <a:pt x="1703" y="0"/>
                    <a:pt x="845" y="266"/>
                    <a:pt x="507" y="519"/>
                  </a:cubicBezTo>
                  <a:cubicBezTo>
                    <a:pt x="1" y="896"/>
                    <a:pt x="338" y="2145"/>
                    <a:pt x="338" y="2145"/>
                  </a:cubicBezTo>
                  <a:cubicBezTo>
                    <a:pt x="338" y="2145"/>
                    <a:pt x="431" y="3422"/>
                    <a:pt x="887" y="3712"/>
                  </a:cubicBezTo>
                  <a:cubicBezTo>
                    <a:pt x="969" y="3764"/>
                    <a:pt x="1042" y="3787"/>
                    <a:pt x="1113" y="3787"/>
                  </a:cubicBezTo>
                  <a:cubicBezTo>
                    <a:pt x="1443" y="3787"/>
                    <a:pt x="1750" y="3316"/>
                    <a:pt x="2772" y="3108"/>
                  </a:cubicBezTo>
                  <a:cubicBezTo>
                    <a:pt x="3259" y="3009"/>
                    <a:pt x="3034" y="2472"/>
                    <a:pt x="3034" y="2472"/>
                  </a:cubicBezTo>
                  <a:cubicBezTo>
                    <a:pt x="3534" y="2060"/>
                    <a:pt x="3043" y="1660"/>
                    <a:pt x="3043" y="1660"/>
                  </a:cubicBezTo>
                  <a:cubicBezTo>
                    <a:pt x="3392" y="1190"/>
                    <a:pt x="2834" y="796"/>
                    <a:pt x="2834" y="796"/>
                  </a:cubicBezTo>
                  <a:cubicBezTo>
                    <a:pt x="2834" y="796"/>
                    <a:pt x="4337" y="728"/>
                    <a:pt x="3509" y="231"/>
                  </a:cubicBezTo>
                  <a:cubicBezTo>
                    <a:pt x="3235" y="66"/>
                    <a:pt x="2868" y="0"/>
                    <a:pt x="2481" y="0"/>
                  </a:cubicBezTo>
                  <a:close/>
                </a:path>
              </a:pathLst>
            </a:custGeom>
            <a:solidFill>
              <a:srgbClr val="966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294;p49">
              <a:extLst>
                <a:ext uri="{FF2B5EF4-FFF2-40B4-BE49-F238E27FC236}">
                  <a16:creationId xmlns:a16="http://schemas.microsoft.com/office/drawing/2014/main" id="{8B4CA47C-4A07-BD7C-5CE4-3A8CA7FA9AD3}"/>
                </a:ext>
              </a:extLst>
            </p:cNvPr>
            <p:cNvSpPr/>
            <p:nvPr/>
          </p:nvSpPr>
          <p:spPr>
            <a:xfrm>
              <a:off x="7542582" y="3112297"/>
              <a:ext cx="116494" cy="30877"/>
            </a:xfrm>
            <a:custGeom>
              <a:avLst/>
              <a:gdLst/>
              <a:ahLst/>
              <a:cxnLst/>
              <a:rect l="l" t="t" r="r" b="b"/>
              <a:pathLst>
                <a:path w="2773" h="735" extrusionOk="0">
                  <a:moveTo>
                    <a:pt x="1938" y="0"/>
                  </a:moveTo>
                  <a:cubicBezTo>
                    <a:pt x="1875" y="0"/>
                    <a:pt x="1810" y="2"/>
                    <a:pt x="1742" y="7"/>
                  </a:cubicBezTo>
                  <a:cubicBezTo>
                    <a:pt x="1187" y="44"/>
                    <a:pt x="98" y="571"/>
                    <a:pt x="53" y="593"/>
                  </a:cubicBezTo>
                  <a:cubicBezTo>
                    <a:pt x="16" y="612"/>
                    <a:pt x="1" y="656"/>
                    <a:pt x="18" y="693"/>
                  </a:cubicBezTo>
                  <a:cubicBezTo>
                    <a:pt x="32" y="719"/>
                    <a:pt x="57" y="735"/>
                    <a:pt x="85" y="735"/>
                  </a:cubicBezTo>
                  <a:cubicBezTo>
                    <a:pt x="96" y="735"/>
                    <a:pt x="107" y="733"/>
                    <a:pt x="118" y="727"/>
                  </a:cubicBezTo>
                  <a:cubicBezTo>
                    <a:pt x="129" y="722"/>
                    <a:pt x="1226" y="190"/>
                    <a:pt x="1752" y="155"/>
                  </a:cubicBezTo>
                  <a:cubicBezTo>
                    <a:pt x="1816" y="151"/>
                    <a:pt x="1879" y="149"/>
                    <a:pt x="1938" y="149"/>
                  </a:cubicBezTo>
                  <a:cubicBezTo>
                    <a:pt x="2364" y="149"/>
                    <a:pt x="2663" y="248"/>
                    <a:pt x="2666" y="249"/>
                  </a:cubicBezTo>
                  <a:cubicBezTo>
                    <a:pt x="2674" y="252"/>
                    <a:pt x="2682" y="253"/>
                    <a:pt x="2690" y="253"/>
                  </a:cubicBezTo>
                  <a:cubicBezTo>
                    <a:pt x="2721" y="253"/>
                    <a:pt x="2749" y="234"/>
                    <a:pt x="2760" y="203"/>
                  </a:cubicBezTo>
                  <a:cubicBezTo>
                    <a:pt x="2773" y="164"/>
                    <a:pt x="2752" y="121"/>
                    <a:pt x="2713" y="109"/>
                  </a:cubicBezTo>
                  <a:cubicBezTo>
                    <a:pt x="2699" y="104"/>
                    <a:pt x="2388" y="0"/>
                    <a:pt x="19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295;p49">
              <a:extLst>
                <a:ext uri="{FF2B5EF4-FFF2-40B4-BE49-F238E27FC236}">
                  <a16:creationId xmlns:a16="http://schemas.microsoft.com/office/drawing/2014/main" id="{E6ED1EBE-A3ED-4C8F-D33F-614947CB52EF}"/>
                </a:ext>
              </a:extLst>
            </p:cNvPr>
            <p:cNvSpPr/>
            <p:nvPr/>
          </p:nvSpPr>
          <p:spPr>
            <a:xfrm>
              <a:off x="7547161" y="3146492"/>
              <a:ext cx="120779" cy="33146"/>
            </a:xfrm>
            <a:custGeom>
              <a:avLst/>
              <a:gdLst/>
              <a:ahLst/>
              <a:cxnLst/>
              <a:rect l="l" t="t" r="r" b="b"/>
              <a:pathLst>
                <a:path w="2875" h="789" extrusionOk="0">
                  <a:moveTo>
                    <a:pt x="1840" y="1"/>
                  </a:moveTo>
                  <a:cubicBezTo>
                    <a:pt x="1736" y="1"/>
                    <a:pt x="1634" y="8"/>
                    <a:pt x="1537" y="26"/>
                  </a:cubicBezTo>
                  <a:cubicBezTo>
                    <a:pt x="1017" y="123"/>
                    <a:pt x="89" y="627"/>
                    <a:pt x="50" y="648"/>
                  </a:cubicBezTo>
                  <a:cubicBezTo>
                    <a:pt x="13" y="668"/>
                    <a:pt x="0" y="713"/>
                    <a:pt x="20" y="750"/>
                  </a:cubicBezTo>
                  <a:cubicBezTo>
                    <a:pt x="33" y="774"/>
                    <a:pt x="59" y="789"/>
                    <a:pt x="85" y="789"/>
                  </a:cubicBezTo>
                  <a:cubicBezTo>
                    <a:pt x="98" y="789"/>
                    <a:pt x="110" y="785"/>
                    <a:pt x="121" y="780"/>
                  </a:cubicBezTo>
                  <a:cubicBezTo>
                    <a:pt x="131" y="774"/>
                    <a:pt x="1067" y="265"/>
                    <a:pt x="1565" y="172"/>
                  </a:cubicBezTo>
                  <a:cubicBezTo>
                    <a:pt x="1650" y="156"/>
                    <a:pt x="1743" y="150"/>
                    <a:pt x="1836" y="150"/>
                  </a:cubicBezTo>
                  <a:cubicBezTo>
                    <a:pt x="2280" y="150"/>
                    <a:pt x="2763" y="297"/>
                    <a:pt x="2768" y="298"/>
                  </a:cubicBezTo>
                  <a:cubicBezTo>
                    <a:pt x="2775" y="301"/>
                    <a:pt x="2783" y="302"/>
                    <a:pt x="2790" y="302"/>
                  </a:cubicBezTo>
                  <a:cubicBezTo>
                    <a:pt x="2822" y="302"/>
                    <a:pt x="2852" y="281"/>
                    <a:pt x="2862" y="250"/>
                  </a:cubicBezTo>
                  <a:cubicBezTo>
                    <a:pt x="2874" y="210"/>
                    <a:pt x="2852" y="169"/>
                    <a:pt x="2812" y="157"/>
                  </a:cubicBezTo>
                  <a:cubicBezTo>
                    <a:pt x="2788" y="149"/>
                    <a:pt x="2304" y="1"/>
                    <a:pt x="18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296;p49">
              <a:extLst>
                <a:ext uri="{FF2B5EF4-FFF2-40B4-BE49-F238E27FC236}">
                  <a16:creationId xmlns:a16="http://schemas.microsoft.com/office/drawing/2014/main" id="{00052B51-DCE8-2AB7-A6A1-F641AE025175}"/>
                </a:ext>
              </a:extLst>
            </p:cNvPr>
            <p:cNvSpPr/>
            <p:nvPr/>
          </p:nvSpPr>
          <p:spPr>
            <a:xfrm>
              <a:off x="7553841" y="3182410"/>
              <a:ext cx="113679" cy="34364"/>
            </a:xfrm>
            <a:custGeom>
              <a:avLst/>
              <a:gdLst/>
              <a:ahLst/>
              <a:cxnLst/>
              <a:rect l="l" t="t" r="r" b="b"/>
              <a:pathLst>
                <a:path w="2706" h="818" extrusionOk="0">
                  <a:moveTo>
                    <a:pt x="1942" y="0"/>
                  </a:moveTo>
                  <a:cubicBezTo>
                    <a:pt x="928" y="0"/>
                    <a:pt x="82" y="652"/>
                    <a:pt x="38" y="685"/>
                  </a:cubicBezTo>
                  <a:cubicBezTo>
                    <a:pt x="6" y="710"/>
                    <a:pt x="1" y="757"/>
                    <a:pt x="26" y="790"/>
                  </a:cubicBezTo>
                  <a:cubicBezTo>
                    <a:pt x="40" y="809"/>
                    <a:pt x="61" y="818"/>
                    <a:pt x="84" y="818"/>
                  </a:cubicBezTo>
                  <a:lnTo>
                    <a:pt x="84" y="818"/>
                  </a:lnTo>
                  <a:cubicBezTo>
                    <a:pt x="101" y="818"/>
                    <a:pt x="117" y="813"/>
                    <a:pt x="130" y="802"/>
                  </a:cubicBezTo>
                  <a:cubicBezTo>
                    <a:pt x="140" y="795"/>
                    <a:pt x="975" y="151"/>
                    <a:pt x="1950" y="151"/>
                  </a:cubicBezTo>
                  <a:cubicBezTo>
                    <a:pt x="2162" y="151"/>
                    <a:pt x="2380" y="182"/>
                    <a:pt x="2598" y="256"/>
                  </a:cubicBezTo>
                  <a:cubicBezTo>
                    <a:pt x="2606" y="258"/>
                    <a:pt x="2614" y="259"/>
                    <a:pt x="2622" y="259"/>
                  </a:cubicBezTo>
                  <a:cubicBezTo>
                    <a:pt x="2653" y="259"/>
                    <a:pt x="2682" y="240"/>
                    <a:pt x="2693" y="209"/>
                  </a:cubicBezTo>
                  <a:cubicBezTo>
                    <a:pt x="2705" y="169"/>
                    <a:pt x="2685" y="127"/>
                    <a:pt x="2646" y="114"/>
                  </a:cubicBezTo>
                  <a:cubicBezTo>
                    <a:pt x="2407" y="33"/>
                    <a:pt x="2170" y="0"/>
                    <a:pt x="1942" y="0"/>
                  </a:cubicBezTo>
                  <a:close/>
                  <a:moveTo>
                    <a:pt x="84" y="818"/>
                  </a:moveTo>
                  <a:cubicBezTo>
                    <a:pt x="84" y="818"/>
                    <a:pt x="84" y="818"/>
                    <a:pt x="84" y="818"/>
                  </a:cubicBezTo>
                  <a:lnTo>
                    <a:pt x="85" y="818"/>
                  </a:lnTo>
                  <a:cubicBezTo>
                    <a:pt x="84" y="818"/>
                    <a:pt x="84" y="818"/>
                    <a:pt x="84" y="8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297;p49">
              <a:extLst>
                <a:ext uri="{FF2B5EF4-FFF2-40B4-BE49-F238E27FC236}">
                  <a16:creationId xmlns:a16="http://schemas.microsoft.com/office/drawing/2014/main" id="{142058AB-4BE6-F1D1-4CDF-9105430F213E}"/>
                </a:ext>
              </a:extLst>
            </p:cNvPr>
            <p:cNvSpPr/>
            <p:nvPr/>
          </p:nvSpPr>
          <p:spPr>
            <a:xfrm>
              <a:off x="8321726" y="3136914"/>
              <a:ext cx="336332" cy="68224"/>
            </a:xfrm>
            <a:custGeom>
              <a:avLst/>
              <a:gdLst/>
              <a:ahLst/>
              <a:cxnLst/>
              <a:rect l="l" t="t" r="r" b="b"/>
              <a:pathLst>
                <a:path w="8006" h="1624" extrusionOk="0">
                  <a:moveTo>
                    <a:pt x="80" y="1"/>
                  </a:moveTo>
                  <a:cubicBezTo>
                    <a:pt x="40" y="1"/>
                    <a:pt x="8" y="29"/>
                    <a:pt x="4" y="68"/>
                  </a:cubicBezTo>
                  <a:cubicBezTo>
                    <a:pt x="0" y="108"/>
                    <a:pt x="30" y="145"/>
                    <a:pt x="71" y="149"/>
                  </a:cubicBezTo>
                  <a:lnTo>
                    <a:pt x="5908" y="690"/>
                  </a:lnTo>
                  <a:cubicBezTo>
                    <a:pt x="6646" y="759"/>
                    <a:pt x="7343" y="1082"/>
                    <a:pt x="7872" y="1602"/>
                  </a:cubicBezTo>
                  <a:cubicBezTo>
                    <a:pt x="7886" y="1616"/>
                    <a:pt x="7905" y="1623"/>
                    <a:pt x="7924" y="1623"/>
                  </a:cubicBezTo>
                  <a:cubicBezTo>
                    <a:pt x="7944" y="1623"/>
                    <a:pt x="7963" y="1615"/>
                    <a:pt x="7977" y="1601"/>
                  </a:cubicBezTo>
                  <a:cubicBezTo>
                    <a:pt x="8006" y="1571"/>
                    <a:pt x="8006" y="1525"/>
                    <a:pt x="7976" y="1496"/>
                  </a:cubicBezTo>
                  <a:cubicBezTo>
                    <a:pt x="7423" y="952"/>
                    <a:pt x="6693" y="614"/>
                    <a:pt x="5921" y="542"/>
                  </a:cubicBezTo>
                  <a:lnTo>
                    <a:pt x="84" y="1"/>
                  </a:lnTo>
                  <a:cubicBezTo>
                    <a:pt x="83" y="1"/>
                    <a:pt x="81" y="1"/>
                    <a:pt x="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298;p49">
              <a:extLst>
                <a:ext uri="{FF2B5EF4-FFF2-40B4-BE49-F238E27FC236}">
                  <a16:creationId xmlns:a16="http://schemas.microsoft.com/office/drawing/2014/main" id="{C72F7851-1368-AD34-3D56-7A181C9AB9B5}"/>
                </a:ext>
              </a:extLst>
            </p:cNvPr>
            <p:cNvSpPr/>
            <p:nvPr/>
          </p:nvSpPr>
          <p:spPr>
            <a:xfrm>
              <a:off x="8492662" y="2847975"/>
              <a:ext cx="37683" cy="313941"/>
            </a:xfrm>
            <a:custGeom>
              <a:avLst/>
              <a:gdLst/>
              <a:ahLst/>
              <a:cxnLst/>
              <a:rect l="l" t="t" r="r" b="b"/>
              <a:pathLst>
                <a:path w="897" h="7473" extrusionOk="0">
                  <a:moveTo>
                    <a:pt x="79" y="0"/>
                  </a:moveTo>
                  <a:cubicBezTo>
                    <a:pt x="77" y="0"/>
                    <a:pt x="74" y="0"/>
                    <a:pt x="71" y="1"/>
                  </a:cubicBezTo>
                  <a:cubicBezTo>
                    <a:pt x="30" y="5"/>
                    <a:pt x="1" y="42"/>
                    <a:pt x="5" y="83"/>
                  </a:cubicBezTo>
                  <a:lnTo>
                    <a:pt x="745" y="7407"/>
                  </a:lnTo>
                  <a:cubicBezTo>
                    <a:pt x="749" y="7444"/>
                    <a:pt x="782" y="7473"/>
                    <a:pt x="820" y="7473"/>
                  </a:cubicBezTo>
                  <a:lnTo>
                    <a:pt x="826" y="7473"/>
                  </a:lnTo>
                  <a:cubicBezTo>
                    <a:pt x="867" y="7469"/>
                    <a:pt x="897" y="7432"/>
                    <a:pt x="894" y="7391"/>
                  </a:cubicBezTo>
                  <a:lnTo>
                    <a:pt x="152" y="67"/>
                  </a:lnTo>
                  <a:cubicBezTo>
                    <a:pt x="149" y="30"/>
                    <a:pt x="117" y="0"/>
                    <a:pt x="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299;p49">
              <a:extLst>
                <a:ext uri="{FF2B5EF4-FFF2-40B4-BE49-F238E27FC236}">
                  <a16:creationId xmlns:a16="http://schemas.microsoft.com/office/drawing/2014/main" id="{F2428482-7993-F852-5154-D20A317C246B}"/>
                </a:ext>
              </a:extLst>
            </p:cNvPr>
            <p:cNvSpPr/>
            <p:nvPr/>
          </p:nvSpPr>
          <p:spPr>
            <a:xfrm>
              <a:off x="8317315" y="3334735"/>
              <a:ext cx="371494" cy="117418"/>
            </a:xfrm>
            <a:custGeom>
              <a:avLst/>
              <a:gdLst/>
              <a:ahLst/>
              <a:cxnLst/>
              <a:rect l="l" t="t" r="r" b="b"/>
              <a:pathLst>
                <a:path w="8843" h="2795" extrusionOk="0">
                  <a:moveTo>
                    <a:pt x="85" y="0"/>
                  </a:moveTo>
                  <a:cubicBezTo>
                    <a:pt x="58" y="0"/>
                    <a:pt x="31" y="16"/>
                    <a:pt x="18" y="43"/>
                  </a:cubicBezTo>
                  <a:cubicBezTo>
                    <a:pt x="0" y="79"/>
                    <a:pt x="16" y="123"/>
                    <a:pt x="52" y="142"/>
                  </a:cubicBezTo>
                  <a:cubicBezTo>
                    <a:pt x="101" y="165"/>
                    <a:pt x="4934" y="2524"/>
                    <a:pt x="8759" y="2795"/>
                  </a:cubicBezTo>
                  <a:lnTo>
                    <a:pt x="8765" y="2795"/>
                  </a:lnTo>
                  <a:cubicBezTo>
                    <a:pt x="8804" y="2795"/>
                    <a:pt x="8837" y="2765"/>
                    <a:pt x="8839" y="2725"/>
                  </a:cubicBezTo>
                  <a:cubicBezTo>
                    <a:pt x="8842" y="2684"/>
                    <a:pt x="8811" y="2649"/>
                    <a:pt x="8771" y="2645"/>
                  </a:cubicBezTo>
                  <a:cubicBezTo>
                    <a:pt x="4974" y="2378"/>
                    <a:pt x="166" y="32"/>
                    <a:pt x="118" y="8"/>
                  </a:cubicBezTo>
                  <a:cubicBezTo>
                    <a:pt x="107" y="3"/>
                    <a:pt x="96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300;p49">
              <a:extLst>
                <a:ext uri="{FF2B5EF4-FFF2-40B4-BE49-F238E27FC236}">
                  <a16:creationId xmlns:a16="http://schemas.microsoft.com/office/drawing/2014/main" id="{51E3500F-7F71-6481-33C9-B50EAA191FA2}"/>
                </a:ext>
              </a:extLst>
            </p:cNvPr>
            <p:cNvSpPr/>
            <p:nvPr/>
          </p:nvSpPr>
          <p:spPr>
            <a:xfrm>
              <a:off x="8153522" y="3738569"/>
              <a:ext cx="188709" cy="856248"/>
            </a:xfrm>
            <a:custGeom>
              <a:avLst/>
              <a:gdLst/>
              <a:ahLst/>
              <a:cxnLst/>
              <a:rect l="l" t="t" r="r" b="b"/>
              <a:pathLst>
                <a:path w="4492" h="20382" extrusionOk="0">
                  <a:moveTo>
                    <a:pt x="82" y="0"/>
                  </a:moveTo>
                  <a:cubicBezTo>
                    <a:pt x="64" y="0"/>
                    <a:pt x="45" y="7"/>
                    <a:pt x="30" y="21"/>
                  </a:cubicBezTo>
                  <a:cubicBezTo>
                    <a:pt x="0" y="50"/>
                    <a:pt x="0" y="96"/>
                    <a:pt x="29" y="126"/>
                  </a:cubicBezTo>
                  <a:lnTo>
                    <a:pt x="2982" y="3156"/>
                  </a:lnTo>
                  <a:lnTo>
                    <a:pt x="4340" y="20313"/>
                  </a:lnTo>
                  <a:cubicBezTo>
                    <a:pt x="4343" y="20352"/>
                    <a:pt x="4375" y="20382"/>
                    <a:pt x="4414" y="20382"/>
                  </a:cubicBezTo>
                  <a:cubicBezTo>
                    <a:pt x="4415" y="20382"/>
                    <a:pt x="4417" y="20382"/>
                    <a:pt x="4419" y="20381"/>
                  </a:cubicBezTo>
                  <a:cubicBezTo>
                    <a:pt x="4460" y="20377"/>
                    <a:pt x="4491" y="20342"/>
                    <a:pt x="4488" y="20301"/>
                  </a:cubicBezTo>
                  <a:lnTo>
                    <a:pt x="3128" y="3119"/>
                  </a:lnTo>
                  <a:cubicBezTo>
                    <a:pt x="3127" y="3101"/>
                    <a:pt x="3119" y="3084"/>
                    <a:pt x="3107" y="3072"/>
                  </a:cubicBezTo>
                  <a:lnTo>
                    <a:pt x="135" y="22"/>
                  </a:lnTo>
                  <a:cubicBezTo>
                    <a:pt x="121" y="8"/>
                    <a:pt x="10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301;p49">
              <a:extLst>
                <a:ext uri="{FF2B5EF4-FFF2-40B4-BE49-F238E27FC236}">
                  <a16:creationId xmlns:a16="http://schemas.microsoft.com/office/drawing/2014/main" id="{4F19F461-DAF0-17EA-F82F-EF44784DF470}"/>
                </a:ext>
              </a:extLst>
            </p:cNvPr>
            <p:cNvSpPr/>
            <p:nvPr/>
          </p:nvSpPr>
          <p:spPr>
            <a:xfrm>
              <a:off x="8086811" y="2250100"/>
              <a:ext cx="44026" cy="82340"/>
            </a:xfrm>
            <a:custGeom>
              <a:avLst/>
              <a:gdLst/>
              <a:ahLst/>
              <a:cxnLst/>
              <a:rect l="l" t="t" r="r" b="b"/>
              <a:pathLst>
                <a:path w="1048" h="1960" extrusionOk="0">
                  <a:moveTo>
                    <a:pt x="962" y="0"/>
                  </a:moveTo>
                  <a:cubicBezTo>
                    <a:pt x="935" y="0"/>
                    <a:pt x="909" y="15"/>
                    <a:pt x="896" y="41"/>
                  </a:cubicBezTo>
                  <a:cubicBezTo>
                    <a:pt x="765" y="301"/>
                    <a:pt x="370" y="1000"/>
                    <a:pt x="123" y="1124"/>
                  </a:cubicBezTo>
                  <a:cubicBezTo>
                    <a:pt x="109" y="1132"/>
                    <a:pt x="97" y="1143"/>
                    <a:pt x="89" y="1159"/>
                  </a:cubicBezTo>
                  <a:cubicBezTo>
                    <a:pt x="86" y="1166"/>
                    <a:pt x="0" y="1348"/>
                    <a:pt x="94" y="1550"/>
                  </a:cubicBezTo>
                  <a:cubicBezTo>
                    <a:pt x="180" y="1736"/>
                    <a:pt x="382" y="1873"/>
                    <a:pt x="695" y="1956"/>
                  </a:cubicBezTo>
                  <a:cubicBezTo>
                    <a:pt x="702" y="1959"/>
                    <a:pt x="708" y="1960"/>
                    <a:pt x="714" y="1960"/>
                  </a:cubicBezTo>
                  <a:cubicBezTo>
                    <a:pt x="747" y="1960"/>
                    <a:pt x="777" y="1938"/>
                    <a:pt x="786" y="1904"/>
                  </a:cubicBezTo>
                  <a:cubicBezTo>
                    <a:pt x="796" y="1865"/>
                    <a:pt x="773" y="1824"/>
                    <a:pt x="733" y="1813"/>
                  </a:cubicBezTo>
                  <a:cubicBezTo>
                    <a:pt x="471" y="1743"/>
                    <a:pt x="296" y="1631"/>
                    <a:pt x="231" y="1491"/>
                  </a:cubicBezTo>
                  <a:cubicBezTo>
                    <a:pt x="180" y="1383"/>
                    <a:pt x="203" y="1284"/>
                    <a:pt x="216" y="1243"/>
                  </a:cubicBezTo>
                  <a:cubicBezTo>
                    <a:pt x="547" y="1045"/>
                    <a:pt x="980" y="206"/>
                    <a:pt x="1028" y="108"/>
                  </a:cubicBezTo>
                  <a:cubicBezTo>
                    <a:pt x="1047" y="72"/>
                    <a:pt x="1033" y="28"/>
                    <a:pt x="996" y="9"/>
                  </a:cubicBezTo>
                  <a:cubicBezTo>
                    <a:pt x="985" y="3"/>
                    <a:pt x="973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302;p49">
              <a:extLst>
                <a:ext uri="{FF2B5EF4-FFF2-40B4-BE49-F238E27FC236}">
                  <a16:creationId xmlns:a16="http://schemas.microsoft.com/office/drawing/2014/main" id="{6300995F-59CC-0459-D2C2-C5B710E84988}"/>
                </a:ext>
              </a:extLst>
            </p:cNvPr>
            <p:cNvSpPr/>
            <p:nvPr/>
          </p:nvSpPr>
          <p:spPr>
            <a:xfrm>
              <a:off x="8097061" y="2343823"/>
              <a:ext cx="58142" cy="15376"/>
            </a:xfrm>
            <a:custGeom>
              <a:avLst/>
              <a:gdLst/>
              <a:ahLst/>
              <a:cxnLst/>
              <a:rect l="l" t="t" r="r" b="b"/>
              <a:pathLst>
                <a:path w="1384" h="366" extrusionOk="0">
                  <a:moveTo>
                    <a:pt x="1301" y="1"/>
                  </a:moveTo>
                  <a:cubicBezTo>
                    <a:pt x="1281" y="1"/>
                    <a:pt x="1261" y="9"/>
                    <a:pt x="1247" y="24"/>
                  </a:cubicBezTo>
                  <a:cubicBezTo>
                    <a:pt x="1111" y="169"/>
                    <a:pt x="921" y="215"/>
                    <a:pt x="735" y="215"/>
                  </a:cubicBezTo>
                  <a:cubicBezTo>
                    <a:pt x="422" y="215"/>
                    <a:pt x="121" y="84"/>
                    <a:pt x="116" y="82"/>
                  </a:cubicBezTo>
                  <a:cubicBezTo>
                    <a:pt x="106" y="77"/>
                    <a:pt x="96" y="75"/>
                    <a:pt x="86" y="75"/>
                  </a:cubicBezTo>
                  <a:cubicBezTo>
                    <a:pt x="58" y="75"/>
                    <a:pt x="31" y="92"/>
                    <a:pt x="19" y="119"/>
                  </a:cubicBezTo>
                  <a:cubicBezTo>
                    <a:pt x="1" y="157"/>
                    <a:pt x="19" y="201"/>
                    <a:pt x="56" y="218"/>
                  </a:cubicBezTo>
                  <a:cubicBezTo>
                    <a:pt x="77" y="227"/>
                    <a:pt x="392" y="365"/>
                    <a:pt x="735" y="365"/>
                  </a:cubicBezTo>
                  <a:cubicBezTo>
                    <a:pt x="954" y="365"/>
                    <a:pt x="1184" y="309"/>
                    <a:pt x="1356" y="126"/>
                  </a:cubicBezTo>
                  <a:cubicBezTo>
                    <a:pt x="1383" y="96"/>
                    <a:pt x="1382" y="50"/>
                    <a:pt x="1352" y="21"/>
                  </a:cubicBezTo>
                  <a:cubicBezTo>
                    <a:pt x="1338" y="8"/>
                    <a:pt x="1319" y="1"/>
                    <a:pt x="13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303;p49">
              <a:extLst>
                <a:ext uri="{FF2B5EF4-FFF2-40B4-BE49-F238E27FC236}">
                  <a16:creationId xmlns:a16="http://schemas.microsoft.com/office/drawing/2014/main" id="{F9DBE590-A7F9-1D84-B0C5-6C19C2BAB027}"/>
                </a:ext>
              </a:extLst>
            </p:cNvPr>
            <p:cNvSpPr/>
            <p:nvPr/>
          </p:nvSpPr>
          <p:spPr>
            <a:xfrm>
              <a:off x="8086097" y="2251487"/>
              <a:ext cx="17728" cy="18610"/>
            </a:xfrm>
            <a:custGeom>
              <a:avLst/>
              <a:gdLst/>
              <a:ahLst/>
              <a:cxnLst/>
              <a:rect l="l" t="t" r="r" b="b"/>
              <a:pathLst>
                <a:path w="422" h="443" extrusionOk="0">
                  <a:moveTo>
                    <a:pt x="226" y="1"/>
                  </a:moveTo>
                  <a:cubicBezTo>
                    <a:pt x="139" y="1"/>
                    <a:pt x="56" y="73"/>
                    <a:pt x="31" y="177"/>
                  </a:cubicBezTo>
                  <a:cubicBezTo>
                    <a:pt x="1" y="297"/>
                    <a:pt x="57" y="414"/>
                    <a:pt x="157" y="438"/>
                  </a:cubicBezTo>
                  <a:cubicBezTo>
                    <a:pt x="169" y="441"/>
                    <a:pt x="182" y="443"/>
                    <a:pt x="194" y="443"/>
                  </a:cubicBezTo>
                  <a:cubicBezTo>
                    <a:pt x="282" y="443"/>
                    <a:pt x="365" y="371"/>
                    <a:pt x="391" y="267"/>
                  </a:cubicBezTo>
                  <a:cubicBezTo>
                    <a:pt x="421" y="147"/>
                    <a:pt x="364" y="30"/>
                    <a:pt x="264" y="6"/>
                  </a:cubicBezTo>
                  <a:cubicBezTo>
                    <a:pt x="251" y="2"/>
                    <a:pt x="238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304;p49">
              <a:extLst>
                <a:ext uri="{FF2B5EF4-FFF2-40B4-BE49-F238E27FC236}">
                  <a16:creationId xmlns:a16="http://schemas.microsoft.com/office/drawing/2014/main" id="{41DCBF75-5F2B-91FD-3AAF-FDFCFE455D8F}"/>
                </a:ext>
              </a:extLst>
            </p:cNvPr>
            <p:cNvSpPr/>
            <p:nvPr/>
          </p:nvSpPr>
          <p:spPr>
            <a:xfrm>
              <a:off x="8152766" y="2260771"/>
              <a:ext cx="17686" cy="18652"/>
            </a:xfrm>
            <a:custGeom>
              <a:avLst/>
              <a:gdLst/>
              <a:ahLst/>
              <a:cxnLst/>
              <a:rect l="l" t="t" r="r" b="b"/>
              <a:pathLst>
                <a:path w="421" h="444" extrusionOk="0">
                  <a:moveTo>
                    <a:pt x="227" y="0"/>
                  </a:moveTo>
                  <a:cubicBezTo>
                    <a:pt x="140" y="0"/>
                    <a:pt x="56" y="73"/>
                    <a:pt x="30" y="177"/>
                  </a:cubicBezTo>
                  <a:cubicBezTo>
                    <a:pt x="1" y="297"/>
                    <a:pt x="57" y="414"/>
                    <a:pt x="157" y="439"/>
                  </a:cubicBezTo>
                  <a:cubicBezTo>
                    <a:pt x="169" y="442"/>
                    <a:pt x="182" y="443"/>
                    <a:pt x="194" y="443"/>
                  </a:cubicBezTo>
                  <a:cubicBezTo>
                    <a:pt x="282" y="443"/>
                    <a:pt x="365" y="372"/>
                    <a:pt x="391" y="266"/>
                  </a:cubicBezTo>
                  <a:cubicBezTo>
                    <a:pt x="420" y="146"/>
                    <a:pt x="364" y="30"/>
                    <a:pt x="264" y="5"/>
                  </a:cubicBezTo>
                  <a:cubicBezTo>
                    <a:pt x="252" y="2"/>
                    <a:pt x="239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305;p49">
              <a:extLst>
                <a:ext uri="{FF2B5EF4-FFF2-40B4-BE49-F238E27FC236}">
                  <a16:creationId xmlns:a16="http://schemas.microsoft.com/office/drawing/2014/main" id="{22589C79-E422-9F6E-D0D7-AE6D1B6E7A30}"/>
                </a:ext>
              </a:extLst>
            </p:cNvPr>
            <p:cNvSpPr/>
            <p:nvPr/>
          </p:nvSpPr>
          <p:spPr>
            <a:xfrm>
              <a:off x="8082148" y="2210822"/>
              <a:ext cx="32936" cy="12813"/>
            </a:xfrm>
            <a:custGeom>
              <a:avLst/>
              <a:gdLst/>
              <a:ahLst/>
              <a:cxnLst/>
              <a:rect l="l" t="t" r="r" b="b"/>
              <a:pathLst>
                <a:path w="784" h="305" extrusionOk="0">
                  <a:moveTo>
                    <a:pt x="392" y="1"/>
                  </a:moveTo>
                  <a:cubicBezTo>
                    <a:pt x="176" y="1"/>
                    <a:pt x="1" y="97"/>
                    <a:pt x="1" y="216"/>
                  </a:cubicBezTo>
                  <a:cubicBezTo>
                    <a:pt x="1" y="275"/>
                    <a:pt x="196" y="304"/>
                    <a:pt x="392" y="304"/>
                  </a:cubicBezTo>
                  <a:cubicBezTo>
                    <a:pt x="588" y="304"/>
                    <a:pt x="783" y="275"/>
                    <a:pt x="783" y="216"/>
                  </a:cubicBezTo>
                  <a:cubicBezTo>
                    <a:pt x="783" y="97"/>
                    <a:pt x="608" y="1"/>
                    <a:pt x="3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306;p49">
              <a:extLst>
                <a:ext uri="{FF2B5EF4-FFF2-40B4-BE49-F238E27FC236}">
                  <a16:creationId xmlns:a16="http://schemas.microsoft.com/office/drawing/2014/main" id="{70769A05-2863-2BA2-A406-644801ECD19C}"/>
                </a:ext>
              </a:extLst>
            </p:cNvPr>
            <p:cNvSpPr/>
            <p:nvPr/>
          </p:nvSpPr>
          <p:spPr>
            <a:xfrm>
              <a:off x="8157219" y="2223593"/>
              <a:ext cx="33944" cy="14535"/>
            </a:xfrm>
            <a:custGeom>
              <a:avLst/>
              <a:gdLst/>
              <a:ahLst/>
              <a:cxnLst/>
              <a:rect l="l" t="t" r="r" b="b"/>
              <a:pathLst>
                <a:path w="808" h="346" extrusionOk="0">
                  <a:moveTo>
                    <a:pt x="303" y="0"/>
                  </a:moveTo>
                  <a:cubicBezTo>
                    <a:pt x="154" y="0"/>
                    <a:pt x="37" y="55"/>
                    <a:pt x="19" y="144"/>
                  </a:cubicBezTo>
                  <a:cubicBezTo>
                    <a:pt x="0" y="231"/>
                    <a:pt x="435" y="345"/>
                    <a:pt x="657" y="345"/>
                  </a:cubicBezTo>
                  <a:cubicBezTo>
                    <a:pt x="728" y="345"/>
                    <a:pt x="777" y="333"/>
                    <a:pt x="783" y="306"/>
                  </a:cubicBezTo>
                  <a:cubicBezTo>
                    <a:pt x="808" y="189"/>
                    <a:pt x="656" y="60"/>
                    <a:pt x="445" y="16"/>
                  </a:cubicBezTo>
                  <a:cubicBezTo>
                    <a:pt x="396" y="5"/>
                    <a:pt x="348" y="0"/>
                    <a:pt x="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307;p49">
              <a:extLst>
                <a:ext uri="{FF2B5EF4-FFF2-40B4-BE49-F238E27FC236}">
                  <a16:creationId xmlns:a16="http://schemas.microsoft.com/office/drawing/2014/main" id="{630A27C2-C057-A7A5-D9C3-6273AD6BEEB9}"/>
                </a:ext>
              </a:extLst>
            </p:cNvPr>
            <p:cNvSpPr/>
            <p:nvPr/>
          </p:nvSpPr>
          <p:spPr>
            <a:xfrm>
              <a:off x="6844249" y="2338011"/>
              <a:ext cx="85448" cy="282307"/>
            </a:xfrm>
            <a:custGeom>
              <a:avLst/>
              <a:gdLst/>
              <a:ahLst/>
              <a:cxnLst/>
              <a:rect l="l" t="t" r="r" b="b"/>
              <a:pathLst>
                <a:path w="2034" h="6720" extrusionOk="0">
                  <a:moveTo>
                    <a:pt x="0" y="1"/>
                  </a:moveTo>
                  <a:lnTo>
                    <a:pt x="0" y="6719"/>
                  </a:lnTo>
                  <a:lnTo>
                    <a:pt x="2033" y="6719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308;p49">
              <a:extLst>
                <a:ext uri="{FF2B5EF4-FFF2-40B4-BE49-F238E27FC236}">
                  <a16:creationId xmlns:a16="http://schemas.microsoft.com/office/drawing/2014/main" id="{A98A3C02-E589-37A2-79CC-2367FD92E37C}"/>
                </a:ext>
              </a:extLst>
            </p:cNvPr>
            <p:cNvSpPr/>
            <p:nvPr/>
          </p:nvSpPr>
          <p:spPr>
            <a:xfrm>
              <a:off x="7296031" y="2327145"/>
              <a:ext cx="85406" cy="303186"/>
            </a:xfrm>
            <a:custGeom>
              <a:avLst/>
              <a:gdLst/>
              <a:ahLst/>
              <a:cxnLst/>
              <a:rect l="l" t="t" r="r" b="b"/>
              <a:pathLst>
                <a:path w="2033" h="7217" extrusionOk="0">
                  <a:moveTo>
                    <a:pt x="0" y="1"/>
                  </a:moveTo>
                  <a:lnTo>
                    <a:pt x="0" y="7216"/>
                  </a:lnTo>
                  <a:lnTo>
                    <a:pt x="2033" y="7216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309;p49">
              <a:extLst>
                <a:ext uri="{FF2B5EF4-FFF2-40B4-BE49-F238E27FC236}">
                  <a16:creationId xmlns:a16="http://schemas.microsoft.com/office/drawing/2014/main" id="{74D241BE-846E-3379-2100-679EB95E2D04}"/>
                </a:ext>
              </a:extLst>
            </p:cNvPr>
            <p:cNvSpPr/>
            <p:nvPr/>
          </p:nvSpPr>
          <p:spPr>
            <a:xfrm>
              <a:off x="6977265" y="2253755"/>
              <a:ext cx="85448" cy="376578"/>
            </a:xfrm>
            <a:custGeom>
              <a:avLst/>
              <a:gdLst/>
              <a:ahLst/>
              <a:cxnLst/>
              <a:rect l="l" t="t" r="r" b="b"/>
              <a:pathLst>
                <a:path w="2034" h="8964" extrusionOk="0">
                  <a:moveTo>
                    <a:pt x="1" y="0"/>
                  </a:moveTo>
                  <a:lnTo>
                    <a:pt x="1" y="8963"/>
                  </a:lnTo>
                  <a:lnTo>
                    <a:pt x="2034" y="8963"/>
                  </a:lnTo>
                  <a:lnTo>
                    <a:pt x="2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310;p49">
              <a:extLst>
                <a:ext uri="{FF2B5EF4-FFF2-40B4-BE49-F238E27FC236}">
                  <a16:creationId xmlns:a16="http://schemas.microsoft.com/office/drawing/2014/main" id="{6EBDDA22-C05F-27E4-A3E0-6D41BE5137C3}"/>
                </a:ext>
              </a:extLst>
            </p:cNvPr>
            <p:cNvSpPr/>
            <p:nvPr/>
          </p:nvSpPr>
          <p:spPr>
            <a:xfrm>
              <a:off x="7133539" y="2195993"/>
              <a:ext cx="85448" cy="434341"/>
            </a:xfrm>
            <a:custGeom>
              <a:avLst/>
              <a:gdLst/>
              <a:ahLst/>
              <a:cxnLst/>
              <a:rect l="l" t="t" r="r" b="b"/>
              <a:pathLst>
                <a:path w="2034" h="10339" extrusionOk="0">
                  <a:moveTo>
                    <a:pt x="0" y="1"/>
                  </a:moveTo>
                  <a:lnTo>
                    <a:pt x="0" y="10338"/>
                  </a:lnTo>
                  <a:lnTo>
                    <a:pt x="2033" y="10338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311;p49">
              <a:extLst>
                <a:ext uri="{FF2B5EF4-FFF2-40B4-BE49-F238E27FC236}">
                  <a16:creationId xmlns:a16="http://schemas.microsoft.com/office/drawing/2014/main" id="{A3B8132B-F224-2467-10C0-4FBB85C534F5}"/>
                </a:ext>
              </a:extLst>
            </p:cNvPr>
            <p:cNvSpPr/>
            <p:nvPr/>
          </p:nvSpPr>
          <p:spPr>
            <a:xfrm>
              <a:off x="6779402" y="2183516"/>
              <a:ext cx="697912" cy="453078"/>
            </a:xfrm>
            <a:custGeom>
              <a:avLst/>
              <a:gdLst/>
              <a:ahLst/>
              <a:cxnLst/>
              <a:rect l="l" t="t" r="r" b="b"/>
              <a:pathLst>
                <a:path w="16613" h="10785" extrusionOk="0">
                  <a:moveTo>
                    <a:pt x="16315" y="0"/>
                  </a:moveTo>
                  <a:lnTo>
                    <a:pt x="16315" y="10487"/>
                  </a:lnTo>
                  <a:lnTo>
                    <a:pt x="1" y="10487"/>
                  </a:lnTo>
                  <a:lnTo>
                    <a:pt x="1" y="10785"/>
                  </a:lnTo>
                  <a:lnTo>
                    <a:pt x="16613" y="10785"/>
                  </a:lnTo>
                  <a:lnTo>
                    <a:pt x="166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312;p49">
              <a:extLst>
                <a:ext uri="{FF2B5EF4-FFF2-40B4-BE49-F238E27FC236}">
                  <a16:creationId xmlns:a16="http://schemas.microsoft.com/office/drawing/2014/main" id="{113E82EC-A137-8E42-05A0-54796BEA7AF4}"/>
                </a:ext>
              </a:extLst>
            </p:cNvPr>
            <p:cNvSpPr/>
            <p:nvPr/>
          </p:nvSpPr>
          <p:spPr>
            <a:xfrm>
              <a:off x="7554345" y="2219896"/>
              <a:ext cx="123257" cy="12561"/>
            </a:xfrm>
            <a:custGeom>
              <a:avLst/>
              <a:gdLst/>
              <a:ahLst/>
              <a:cxnLst/>
              <a:rect l="l" t="t" r="r" b="b"/>
              <a:pathLst>
                <a:path w="2934" h="299" extrusionOk="0">
                  <a:moveTo>
                    <a:pt x="1" y="1"/>
                  </a:moveTo>
                  <a:lnTo>
                    <a:pt x="1" y="298"/>
                  </a:lnTo>
                  <a:lnTo>
                    <a:pt x="2933" y="298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313;p49">
              <a:extLst>
                <a:ext uri="{FF2B5EF4-FFF2-40B4-BE49-F238E27FC236}">
                  <a16:creationId xmlns:a16="http://schemas.microsoft.com/office/drawing/2014/main" id="{93FBF2AE-9E41-089A-6C6D-765B290EBE6B}"/>
                </a:ext>
              </a:extLst>
            </p:cNvPr>
            <p:cNvSpPr/>
            <p:nvPr/>
          </p:nvSpPr>
          <p:spPr>
            <a:xfrm>
              <a:off x="7685540" y="2285808"/>
              <a:ext cx="131281" cy="12561"/>
            </a:xfrm>
            <a:custGeom>
              <a:avLst/>
              <a:gdLst/>
              <a:ahLst/>
              <a:cxnLst/>
              <a:rect l="l" t="t" r="r" b="b"/>
              <a:pathLst>
                <a:path w="3125" h="299" extrusionOk="0">
                  <a:moveTo>
                    <a:pt x="1" y="1"/>
                  </a:moveTo>
                  <a:lnTo>
                    <a:pt x="1" y="299"/>
                  </a:lnTo>
                  <a:lnTo>
                    <a:pt x="3125" y="299"/>
                  </a:lnTo>
                  <a:lnTo>
                    <a:pt x="31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314;p49">
              <a:extLst>
                <a:ext uri="{FF2B5EF4-FFF2-40B4-BE49-F238E27FC236}">
                  <a16:creationId xmlns:a16="http://schemas.microsoft.com/office/drawing/2014/main" id="{CCE20377-D871-B37B-81B1-55745EB14410}"/>
                </a:ext>
              </a:extLst>
            </p:cNvPr>
            <p:cNvSpPr/>
            <p:nvPr/>
          </p:nvSpPr>
          <p:spPr>
            <a:xfrm>
              <a:off x="7554345" y="2285808"/>
              <a:ext cx="85070" cy="12561"/>
            </a:xfrm>
            <a:custGeom>
              <a:avLst/>
              <a:gdLst/>
              <a:ahLst/>
              <a:cxnLst/>
              <a:rect l="l" t="t" r="r" b="b"/>
              <a:pathLst>
                <a:path w="2025" h="299" extrusionOk="0">
                  <a:moveTo>
                    <a:pt x="1" y="1"/>
                  </a:moveTo>
                  <a:lnTo>
                    <a:pt x="1" y="299"/>
                  </a:lnTo>
                  <a:lnTo>
                    <a:pt x="2025" y="299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315;p49">
              <a:extLst>
                <a:ext uri="{FF2B5EF4-FFF2-40B4-BE49-F238E27FC236}">
                  <a16:creationId xmlns:a16="http://schemas.microsoft.com/office/drawing/2014/main" id="{CBC28E1B-B1F1-C8E4-1DDC-39C92144B15F}"/>
                </a:ext>
              </a:extLst>
            </p:cNvPr>
            <p:cNvSpPr/>
            <p:nvPr/>
          </p:nvSpPr>
          <p:spPr>
            <a:xfrm>
              <a:off x="7554345" y="2326431"/>
              <a:ext cx="262520" cy="12519"/>
            </a:xfrm>
            <a:custGeom>
              <a:avLst/>
              <a:gdLst/>
              <a:ahLst/>
              <a:cxnLst/>
              <a:rect l="l" t="t" r="r" b="b"/>
              <a:pathLst>
                <a:path w="6249" h="298" extrusionOk="0">
                  <a:moveTo>
                    <a:pt x="1" y="0"/>
                  </a:moveTo>
                  <a:lnTo>
                    <a:pt x="1" y="298"/>
                  </a:lnTo>
                  <a:lnTo>
                    <a:pt x="6249" y="298"/>
                  </a:lnTo>
                  <a:lnTo>
                    <a:pt x="6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316;p49">
              <a:extLst>
                <a:ext uri="{FF2B5EF4-FFF2-40B4-BE49-F238E27FC236}">
                  <a16:creationId xmlns:a16="http://schemas.microsoft.com/office/drawing/2014/main" id="{78FB8298-6C48-1B11-4E91-145D203A25B5}"/>
                </a:ext>
              </a:extLst>
            </p:cNvPr>
            <p:cNvSpPr/>
            <p:nvPr/>
          </p:nvSpPr>
          <p:spPr>
            <a:xfrm>
              <a:off x="7751200" y="2365164"/>
              <a:ext cx="65620" cy="12561"/>
            </a:xfrm>
            <a:custGeom>
              <a:avLst/>
              <a:gdLst/>
              <a:ahLst/>
              <a:cxnLst/>
              <a:rect l="l" t="t" r="r" b="b"/>
              <a:pathLst>
                <a:path w="1562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562" y="299"/>
                  </a:lnTo>
                  <a:lnTo>
                    <a:pt x="15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317;p49">
              <a:extLst>
                <a:ext uri="{FF2B5EF4-FFF2-40B4-BE49-F238E27FC236}">
                  <a16:creationId xmlns:a16="http://schemas.microsoft.com/office/drawing/2014/main" id="{736F02FE-75AB-25F0-A5D3-D1C5D554BE2E}"/>
                </a:ext>
              </a:extLst>
            </p:cNvPr>
            <p:cNvSpPr/>
            <p:nvPr/>
          </p:nvSpPr>
          <p:spPr>
            <a:xfrm>
              <a:off x="7554345" y="2365164"/>
              <a:ext cx="156277" cy="12561"/>
            </a:xfrm>
            <a:custGeom>
              <a:avLst/>
              <a:gdLst/>
              <a:ahLst/>
              <a:cxnLst/>
              <a:rect l="l" t="t" r="r" b="b"/>
              <a:pathLst>
                <a:path w="3720" h="299" extrusionOk="0">
                  <a:moveTo>
                    <a:pt x="1" y="1"/>
                  </a:moveTo>
                  <a:lnTo>
                    <a:pt x="1" y="299"/>
                  </a:lnTo>
                  <a:lnTo>
                    <a:pt x="3719" y="299"/>
                  </a:lnTo>
                  <a:lnTo>
                    <a:pt x="37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318;p49">
              <a:extLst>
                <a:ext uri="{FF2B5EF4-FFF2-40B4-BE49-F238E27FC236}">
                  <a16:creationId xmlns:a16="http://schemas.microsoft.com/office/drawing/2014/main" id="{C12B0DAB-2BFD-4557-3B37-EA32937E5572}"/>
                </a:ext>
              </a:extLst>
            </p:cNvPr>
            <p:cNvSpPr/>
            <p:nvPr/>
          </p:nvSpPr>
          <p:spPr>
            <a:xfrm>
              <a:off x="7554345" y="2404526"/>
              <a:ext cx="115065" cy="12519"/>
            </a:xfrm>
            <a:custGeom>
              <a:avLst/>
              <a:gdLst/>
              <a:ahLst/>
              <a:cxnLst/>
              <a:rect l="l" t="t" r="r" b="b"/>
              <a:pathLst>
                <a:path w="2739" h="298" extrusionOk="0">
                  <a:moveTo>
                    <a:pt x="1" y="0"/>
                  </a:moveTo>
                  <a:lnTo>
                    <a:pt x="1" y="298"/>
                  </a:lnTo>
                  <a:lnTo>
                    <a:pt x="2739" y="298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319;p49">
              <a:extLst>
                <a:ext uri="{FF2B5EF4-FFF2-40B4-BE49-F238E27FC236}">
                  <a16:creationId xmlns:a16="http://schemas.microsoft.com/office/drawing/2014/main" id="{42575060-912D-0F51-C2E0-F761BF3DF885}"/>
                </a:ext>
              </a:extLst>
            </p:cNvPr>
            <p:cNvSpPr/>
            <p:nvPr/>
          </p:nvSpPr>
          <p:spPr>
            <a:xfrm>
              <a:off x="7554345" y="2475144"/>
              <a:ext cx="185474" cy="12477"/>
            </a:xfrm>
            <a:custGeom>
              <a:avLst/>
              <a:gdLst/>
              <a:ahLst/>
              <a:cxnLst/>
              <a:rect l="l" t="t" r="r" b="b"/>
              <a:pathLst>
                <a:path w="4415" h="297" extrusionOk="0">
                  <a:moveTo>
                    <a:pt x="1" y="0"/>
                  </a:moveTo>
                  <a:lnTo>
                    <a:pt x="1" y="297"/>
                  </a:lnTo>
                  <a:lnTo>
                    <a:pt x="4414" y="297"/>
                  </a:lnTo>
                  <a:lnTo>
                    <a:pt x="44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320;p49">
              <a:extLst>
                <a:ext uri="{FF2B5EF4-FFF2-40B4-BE49-F238E27FC236}">
                  <a16:creationId xmlns:a16="http://schemas.microsoft.com/office/drawing/2014/main" id="{452D3D0F-E526-0448-6EF5-FE4B3B76DCBC}"/>
                </a:ext>
              </a:extLst>
            </p:cNvPr>
            <p:cNvSpPr/>
            <p:nvPr/>
          </p:nvSpPr>
          <p:spPr>
            <a:xfrm>
              <a:off x="6765917" y="2901158"/>
              <a:ext cx="478494" cy="478494"/>
            </a:xfrm>
            <a:custGeom>
              <a:avLst/>
              <a:gdLst/>
              <a:ahLst/>
              <a:cxnLst/>
              <a:rect l="l" t="t" r="r" b="b"/>
              <a:pathLst>
                <a:path w="11390" h="11390" extrusionOk="0">
                  <a:moveTo>
                    <a:pt x="5695" y="1"/>
                  </a:moveTo>
                  <a:cubicBezTo>
                    <a:pt x="4185" y="1"/>
                    <a:pt x="2736" y="601"/>
                    <a:pt x="1669" y="1669"/>
                  </a:cubicBezTo>
                  <a:cubicBezTo>
                    <a:pt x="601" y="2736"/>
                    <a:pt x="1" y="4185"/>
                    <a:pt x="1" y="5696"/>
                  </a:cubicBezTo>
                  <a:cubicBezTo>
                    <a:pt x="1" y="7205"/>
                    <a:pt x="601" y="8654"/>
                    <a:pt x="1669" y="9722"/>
                  </a:cubicBezTo>
                  <a:cubicBezTo>
                    <a:pt x="2736" y="10790"/>
                    <a:pt x="4185" y="11389"/>
                    <a:pt x="5695" y="11389"/>
                  </a:cubicBezTo>
                  <a:cubicBezTo>
                    <a:pt x="7205" y="11389"/>
                    <a:pt x="8654" y="10790"/>
                    <a:pt x="9722" y="9722"/>
                  </a:cubicBezTo>
                  <a:cubicBezTo>
                    <a:pt x="10790" y="8654"/>
                    <a:pt x="11390" y="7205"/>
                    <a:pt x="11390" y="5696"/>
                  </a:cubicBezTo>
                  <a:cubicBezTo>
                    <a:pt x="11390" y="4185"/>
                    <a:pt x="10790" y="2736"/>
                    <a:pt x="9722" y="1669"/>
                  </a:cubicBezTo>
                  <a:cubicBezTo>
                    <a:pt x="8654" y="601"/>
                    <a:pt x="7205" y="1"/>
                    <a:pt x="5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321;p49">
              <a:extLst>
                <a:ext uri="{FF2B5EF4-FFF2-40B4-BE49-F238E27FC236}">
                  <a16:creationId xmlns:a16="http://schemas.microsoft.com/office/drawing/2014/main" id="{642E41B3-954A-6E6C-E5AE-2295F130ABB1}"/>
                </a:ext>
              </a:extLst>
            </p:cNvPr>
            <p:cNvSpPr/>
            <p:nvPr/>
          </p:nvSpPr>
          <p:spPr>
            <a:xfrm>
              <a:off x="6840188" y="2900421"/>
              <a:ext cx="408421" cy="239289"/>
            </a:xfrm>
            <a:custGeom>
              <a:avLst/>
              <a:gdLst/>
              <a:ahLst/>
              <a:cxnLst/>
              <a:rect l="l" t="t" r="r" b="b"/>
              <a:pathLst>
                <a:path w="9722" h="5696" extrusionOk="0">
                  <a:moveTo>
                    <a:pt x="4027" y="1"/>
                  </a:moveTo>
                  <a:cubicBezTo>
                    <a:pt x="2454" y="1"/>
                    <a:pt x="1031" y="638"/>
                    <a:pt x="1" y="1669"/>
                  </a:cubicBezTo>
                  <a:lnTo>
                    <a:pt x="4027" y="5696"/>
                  </a:lnTo>
                  <a:lnTo>
                    <a:pt x="9722" y="5696"/>
                  </a:lnTo>
                  <a:cubicBezTo>
                    <a:pt x="9722" y="4166"/>
                    <a:pt x="9118" y="2779"/>
                    <a:pt x="8138" y="1755"/>
                  </a:cubicBezTo>
                  <a:cubicBezTo>
                    <a:pt x="7810" y="1414"/>
                    <a:pt x="7442" y="1114"/>
                    <a:pt x="7039" y="862"/>
                  </a:cubicBezTo>
                  <a:cubicBezTo>
                    <a:pt x="6166" y="316"/>
                    <a:pt x="5133" y="1"/>
                    <a:pt x="4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322;p49">
              <a:extLst>
                <a:ext uri="{FF2B5EF4-FFF2-40B4-BE49-F238E27FC236}">
                  <a16:creationId xmlns:a16="http://schemas.microsoft.com/office/drawing/2014/main" id="{5F35666F-4CCF-F3BA-FF40-071CA2071FE4}"/>
                </a:ext>
              </a:extLst>
            </p:cNvPr>
            <p:cNvSpPr/>
            <p:nvPr/>
          </p:nvSpPr>
          <p:spPr>
            <a:xfrm>
              <a:off x="7005117" y="2907628"/>
              <a:ext cx="274283" cy="232819"/>
            </a:xfrm>
            <a:custGeom>
              <a:avLst/>
              <a:gdLst/>
              <a:ahLst/>
              <a:cxnLst/>
              <a:rect l="l" t="t" r="r" b="b"/>
              <a:pathLst>
                <a:path w="6529" h="5542" extrusionOk="0">
                  <a:moveTo>
                    <a:pt x="3455" y="1"/>
                  </a:moveTo>
                  <a:lnTo>
                    <a:pt x="1" y="5542"/>
                  </a:lnTo>
                  <a:lnTo>
                    <a:pt x="6529" y="5542"/>
                  </a:lnTo>
                  <a:lnTo>
                    <a:pt x="6529" y="5244"/>
                  </a:lnTo>
                  <a:cubicBezTo>
                    <a:pt x="6529" y="3690"/>
                    <a:pt x="5937" y="2218"/>
                    <a:pt x="4862" y="1097"/>
                  </a:cubicBezTo>
                  <a:cubicBezTo>
                    <a:pt x="4517" y="738"/>
                    <a:pt x="4128" y="422"/>
                    <a:pt x="3707" y="158"/>
                  </a:cubicBezTo>
                  <a:lnTo>
                    <a:pt x="34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323;p49">
              <a:extLst>
                <a:ext uri="{FF2B5EF4-FFF2-40B4-BE49-F238E27FC236}">
                  <a16:creationId xmlns:a16="http://schemas.microsoft.com/office/drawing/2014/main" id="{148292DF-4809-BBF4-1EDF-B4B575C6110D}"/>
                </a:ext>
              </a:extLst>
            </p:cNvPr>
            <p:cNvSpPr/>
            <p:nvPr/>
          </p:nvSpPr>
          <p:spPr>
            <a:xfrm>
              <a:off x="7373916" y="2919264"/>
              <a:ext cx="102630" cy="12519"/>
            </a:xfrm>
            <a:custGeom>
              <a:avLst/>
              <a:gdLst/>
              <a:ahLst/>
              <a:cxnLst/>
              <a:rect l="l" t="t" r="r" b="b"/>
              <a:pathLst>
                <a:path w="2443" h="298" extrusionOk="0">
                  <a:moveTo>
                    <a:pt x="1" y="0"/>
                  </a:moveTo>
                  <a:lnTo>
                    <a:pt x="1" y="298"/>
                  </a:lnTo>
                  <a:lnTo>
                    <a:pt x="2442" y="298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324;p49">
              <a:extLst>
                <a:ext uri="{FF2B5EF4-FFF2-40B4-BE49-F238E27FC236}">
                  <a16:creationId xmlns:a16="http://schemas.microsoft.com/office/drawing/2014/main" id="{45CACCC3-2E5E-BF23-37C5-511639C17384}"/>
                </a:ext>
              </a:extLst>
            </p:cNvPr>
            <p:cNvSpPr/>
            <p:nvPr/>
          </p:nvSpPr>
          <p:spPr>
            <a:xfrm>
              <a:off x="7373916" y="2956779"/>
              <a:ext cx="146363" cy="12477"/>
            </a:xfrm>
            <a:custGeom>
              <a:avLst/>
              <a:gdLst/>
              <a:ahLst/>
              <a:cxnLst/>
              <a:rect l="l" t="t" r="r" b="b"/>
              <a:pathLst>
                <a:path w="3484" h="297" extrusionOk="0">
                  <a:moveTo>
                    <a:pt x="1" y="0"/>
                  </a:moveTo>
                  <a:lnTo>
                    <a:pt x="1" y="297"/>
                  </a:lnTo>
                  <a:lnTo>
                    <a:pt x="3483" y="297"/>
                  </a:lnTo>
                  <a:lnTo>
                    <a:pt x="34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325;p49">
              <a:extLst>
                <a:ext uri="{FF2B5EF4-FFF2-40B4-BE49-F238E27FC236}">
                  <a16:creationId xmlns:a16="http://schemas.microsoft.com/office/drawing/2014/main" id="{58B3A10F-C94B-41F7-6BEF-5EAF7E54C722}"/>
                </a:ext>
              </a:extLst>
            </p:cNvPr>
            <p:cNvSpPr/>
            <p:nvPr/>
          </p:nvSpPr>
          <p:spPr>
            <a:xfrm>
              <a:off x="7373603" y="2994251"/>
              <a:ext cx="146363" cy="12519"/>
            </a:xfrm>
            <a:custGeom>
              <a:avLst/>
              <a:gdLst/>
              <a:ahLst/>
              <a:cxnLst/>
              <a:rect l="l" t="t" r="r" b="b"/>
              <a:pathLst>
                <a:path w="3484" h="298" extrusionOk="0">
                  <a:moveTo>
                    <a:pt x="1" y="0"/>
                  </a:moveTo>
                  <a:lnTo>
                    <a:pt x="1" y="298"/>
                  </a:lnTo>
                  <a:lnTo>
                    <a:pt x="3483" y="298"/>
                  </a:lnTo>
                  <a:lnTo>
                    <a:pt x="34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326;p49">
              <a:extLst>
                <a:ext uri="{FF2B5EF4-FFF2-40B4-BE49-F238E27FC236}">
                  <a16:creationId xmlns:a16="http://schemas.microsoft.com/office/drawing/2014/main" id="{F9641DDA-D642-B0D1-78AB-6740A1709759}"/>
                </a:ext>
              </a:extLst>
            </p:cNvPr>
            <p:cNvSpPr/>
            <p:nvPr/>
          </p:nvSpPr>
          <p:spPr>
            <a:xfrm>
              <a:off x="7222893" y="2939849"/>
              <a:ext cx="119981" cy="73980"/>
            </a:xfrm>
            <a:custGeom>
              <a:avLst/>
              <a:gdLst/>
              <a:ahLst/>
              <a:cxnLst/>
              <a:rect l="l" t="t" r="r" b="b"/>
              <a:pathLst>
                <a:path w="2856" h="1761" extrusionOk="0">
                  <a:moveTo>
                    <a:pt x="1551" y="1"/>
                  </a:moveTo>
                  <a:lnTo>
                    <a:pt x="0" y="1550"/>
                  </a:lnTo>
                  <a:lnTo>
                    <a:pt x="210" y="1760"/>
                  </a:lnTo>
                  <a:lnTo>
                    <a:pt x="1674" y="298"/>
                  </a:lnTo>
                  <a:lnTo>
                    <a:pt x="2855" y="298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327;p49">
              <a:extLst>
                <a:ext uri="{FF2B5EF4-FFF2-40B4-BE49-F238E27FC236}">
                  <a16:creationId xmlns:a16="http://schemas.microsoft.com/office/drawing/2014/main" id="{D08F0DAD-B1F2-9874-D07D-9AE22692CECA}"/>
                </a:ext>
              </a:extLst>
            </p:cNvPr>
            <p:cNvSpPr/>
            <p:nvPr/>
          </p:nvSpPr>
          <p:spPr>
            <a:xfrm>
              <a:off x="6891818" y="3182452"/>
              <a:ext cx="35540" cy="81583"/>
            </a:xfrm>
            <a:custGeom>
              <a:avLst/>
              <a:gdLst/>
              <a:ahLst/>
              <a:cxnLst/>
              <a:rect l="l" t="t" r="r" b="b"/>
              <a:pathLst>
                <a:path w="846" h="1942" extrusionOk="0">
                  <a:moveTo>
                    <a:pt x="804" y="0"/>
                  </a:moveTo>
                  <a:lnTo>
                    <a:pt x="1" y="288"/>
                  </a:lnTo>
                  <a:lnTo>
                    <a:pt x="1" y="601"/>
                  </a:lnTo>
                  <a:lnTo>
                    <a:pt x="460" y="458"/>
                  </a:lnTo>
                  <a:lnTo>
                    <a:pt x="460" y="1941"/>
                  </a:lnTo>
                  <a:lnTo>
                    <a:pt x="845" y="1941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328;p49">
              <a:extLst>
                <a:ext uri="{FF2B5EF4-FFF2-40B4-BE49-F238E27FC236}">
                  <a16:creationId xmlns:a16="http://schemas.microsoft.com/office/drawing/2014/main" id="{D3C23302-C0C0-46F4-7162-84F4B9F0A9EB}"/>
                </a:ext>
              </a:extLst>
            </p:cNvPr>
            <p:cNvSpPr/>
            <p:nvPr/>
          </p:nvSpPr>
          <p:spPr>
            <a:xfrm>
              <a:off x="6954076" y="3182578"/>
              <a:ext cx="55117" cy="82550"/>
            </a:xfrm>
            <a:custGeom>
              <a:avLst/>
              <a:gdLst/>
              <a:ahLst/>
              <a:cxnLst/>
              <a:rect l="l" t="t" r="r" b="b"/>
              <a:pathLst>
                <a:path w="1312" h="1965" extrusionOk="0">
                  <a:moveTo>
                    <a:pt x="162" y="0"/>
                  </a:moveTo>
                  <a:lnTo>
                    <a:pt x="50" y="985"/>
                  </a:lnTo>
                  <a:lnTo>
                    <a:pt x="49" y="985"/>
                  </a:lnTo>
                  <a:lnTo>
                    <a:pt x="356" y="1062"/>
                  </a:lnTo>
                  <a:lnTo>
                    <a:pt x="393" y="1026"/>
                  </a:lnTo>
                  <a:cubicBezTo>
                    <a:pt x="450" y="979"/>
                    <a:pt x="524" y="954"/>
                    <a:pt x="616" y="954"/>
                  </a:cubicBezTo>
                  <a:cubicBezTo>
                    <a:pt x="715" y="954"/>
                    <a:pt x="792" y="984"/>
                    <a:pt x="846" y="1043"/>
                  </a:cubicBezTo>
                  <a:cubicBezTo>
                    <a:pt x="900" y="1102"/>
                    <a:pt x="927" y="1181"/>
                    <a:pt x="927" y="1295"/>
                  </a:cubicBezTo>
                  <a:cubicBezTo>
                    <a:pt x="927" y="1410"/>
                    <a:pt x="904" y="1499"/>
                    <a:pt x="856" y="1561"/>
                  </a:cubicBezTo>
                  <a:cubicBezTo>
                    <a:pt x="809" y="1624"/>
                    <a:pt x="742" y="1655"/>
                    <a:pt x="656" y="1655"/>
                  </a:cubicBezTo>
                  <a:cubicBezTo>
                    <a:pt x="577" y="1655"/>
                    <a:pt x="514" y="1633"/>
                    <a:pt x="465" y="1587"/>
                  </a:cubicBezTo>
                  <a:cubicBezTo>
                    <a:pt x="418" y="1543"/>
                    <a:pt x="389" y="1480"/>
                    <a:pt x="381" y="1399"/>
                  </a:cubicBezTo>
                  <a:lnTo>
                    <a:pt x="0" y="1399"/>
                  </a:lnTo>
                  <a:cubicBezTo>
                    <a:pt x="4" y="1509"/>
                    <a:pt x="35" y="1607"/>
                    <a:pt x="93" y="1694"/>
                  </a:cubicBezTo>
                  <a:cubicBezTo>
                    <a:pt x="151" y="1780"/>
                    <a:pt x="231" y="1846"/>
                    <a:pt x="330" y="1894"/>
                  </a:cubicBezTo>
                  <a:cubicBezTo>
                    <a:pt x="431" y="1942"/>
                    <a:pt x="539" y="1965"/>
                    <a:pt x="657" y="1965"/>
                  </a:cubicBezTo>
                  <a:cubicBezTo>
                    <a:pt x="791" y="1965"/>
                    <a:pt x="907" y="1938"/>
                    <a:pt x="1005" y="1883"/>
                  </a:cubicBezTo>
                  <a:cubicBezTo>
                    <a:pt x="1104" y="1829"/>
                    <a:pt x="1179" y="1752"/>
                    <a:pt x="1232" y="1653"/>
                  </a:cubicBezTo>
                  <a:cubicBezTo>
                    <a:pt x="1285" y="1554"/>
                    <a:pt x="1312" y="1442"/>
                    <a:pt x="1312" y="1317"/>
                  </a:cubicBezTo>
                  <a:cubicBezTo>
                    <a:pt x="1312" y="1112"/>
                    <a:pt x="1259" y="951"/>
                    <a:pt x="1155" y="836"/>
                  </a:cubicBezTo>
                  <a:cubicBezTo>
                    <a:pt x="1050" y="722"/>
                    <a:pt x="906" y="664"/>
                    <a:pt x="721" y="664"/>
                  </a:cubicBezTo>
                  <a:cubicBezTo>
                    <a:pt x="618" y="664"/>
                    <a:pt x="521" y="689"/>
                    <a:pt x="429" y="737"/>
                  </a:cubicBezTo>
                  <a:lnTo>
                    <a:pt x="477" y="321"/>
                  </a:lnTo>
                  <a:lnTo>
                    <a:pt x="1248" y="321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329;p49">
              <a:extLst>
                <a:ext uri="{FF2B5EF4-FFF2-40B4-BE49-F238E27FC236}">
                  <a16:creationId xmlns:a16="http://schemas.microsoft.com/office/drawing/2014/main" id="{FD335FE9-6163-2113-BB56-F5D0D87951FC}"/>
                </a:ext>
              </a:extLst>
            </p:cNvPr>
            <p:cNvSpPr/>
            <p:nvPr/>
          </p:nvSpPr>
          <p:spPr>
            <a:xfrm>
              <a:off x="7047756" y="3181402"/>
              <a:ext cx="74316" cy="83726"/>
            </a:xfrm>
            <a:custGeom>
              <a:avLst/>
              <a:gdLst/>
              <a:ahLst/>
              <a:cxnLst/>
              <a:rect l="l" t="t" r="r" b="b"/>
              <a:pathLst>
                <a:path w="1769" h="1993" extrusionOk="0">
                  <a:moveTo>
                    <a:pt x="420" y="222"/>
                  </a:moveTo>
                  <a:cubicBezTo>
                    <a:pt x="471" y="222"/>
                    <a:pt x="512" y="239"/>
                    <a:pt x="540" y="272"/>
                  </a:cubicBezTo>
                  <a:cubicBezTo>
                    <a:pt x="570" y="305"/>
                    <a:pt x="585" y="347"/>
                    <a:pt x="585" y="401"/>
                  </a:cubicBezTo>
                  <a:lnTo>
                    <a:pt x="585" y="500"/>
                  </a:lnTo>
                  <a:cubicBezTo>
                    <a:pt x="585" y="554"/>
                    <a:pt x="570" y="598"/>
                    <a:pt x="540" y="632"/>
                  </a:cubicBezTo>
                  <a:cubicBezTo>
                    <a:pt x="512" y="664"/>
                    <a:pt x="472" y="680"/>
                    <a:pt x="422" y="680"/>
                  </a:cubicBezTo>
                  <a:cubicBezTo>
                    <a:pt x="372" y="680"/>
                    <a:pt x="332" y="665"/>
                    <a:pt x="301" y="632"/>
                  </a:cubicBezTo>
                  <a:cubicBezTo>
                    <a:pt x="270" y="599"/>
                    <a:pt x="256" y="556"/>
                    <a:pt x="256" y="503"/>
                  </a:cubicBezTo>
                  <a:lnTo>
                    <a:pt x="256" y="406"/>
                  </a:lnTo>
                  <a:cubicBezTo>
                    <a:pt x="256" y="348"/>
                    <a:pt x="270" y="304"/>
                    <a:pt x="301" y="271"/>
                  </a:cubicBezTo>
                  <a:cubicBezTo>
                    <a:pt x="331" y="239"/>
                    <a:pt x="370" y="222"/>
                    <a:pt x="420" y="222"/>
                  </a:cubicBezTo>
                  <a:close/>
                  <a:moveTo>
                    <a:pt x="419" y="1"/>
                  </a:moveTo>
                  <a:cubicBezTo>
                    <a:pt x="294" y="1"/>
                    <a:pt x="193" y="37"/>
                    <a:pt x="116" y="111"/>
                  </a:cubicBezTo>
                  <a:cubicBezTo>
                    <a:pt x="39" y="186"/>
                    <a:pt x="0" y="282"/>
                    <a:pt x="0" y="401"/>
                  </a:cubicBezTo>
                  <a:lnTo>
                    <a:pt x="0" y="495"/>
                  </a:lnTo>
                  <a:cubicBezTo>
                    <a:pt x="0" y="619"/>
                    <a:pt x="39" y="719"/>
                    <a:pt x="117" y="792"/>
                  </a:cubicBezTo>
                  <a:cubicBezTo>
                    <a:pt x="194" y="865"/>
                    <a:pt x="297" y="902"/>
                    <a:pt x="422" y="902"/>
                  </a:cubicBezTo>
                  <a:cubicBezTo>
                    <a:pt x="547" y="902"/>
                    <a:pt x="648" y="865"/>
                    <a:pt x="725" y="792"/>
                  </a:cubicBezTo>
                  <a:cubicBezTo>
                    <a:pt x="803" y="720"/>
                    <a:pt x="841" y="624"/>
                    <a:pt x="841" y="503"/>
                  </a:cubicBezTo>
                  <a:lnTo>
                    <a:pt x="841" y="408"/>
                  </a:lnTo>
                  <a:cubicBezTo>
                    <a:pt x="841" y="283"/>
                    <a:pt x="803" y="183"/>
                    <a:pt x="725" y="110"/>
                  </a:cubicBezTo>
                  <a:cubicBezTo>
                    <a:pt x="648" y="37"/>
                    <a:pt x="544" y="1"/>
                    <a:pt x="419" y="1"/>
                  </a:cubicBezTo>
                  <a:close/>
                  <a:moveTo>
                    <a:pt x="1347" y="1314"/>
                  </a:moveTo>
                  <a:cubicBezTo>
                    <a:pt x="1397" y="1314"/>
                    <a:pt x="1437" y="1331"/>
                    <a:pt x="1467" y="1363"/>
                  </a:cubicBezTo>
                  <a:cubicBezTo>
                    <a:pt x="1497" y="1395"/>
                    <a:pt x="1512" y="1438"/>
                    <a:pt x="1512" y="1491"/>
                  </a:cubicBezTo>
                  <a:lnTo>
                    <a:pt x="1512" y="1592"/>
                  </a:lnTo>
                  <a:cubicBezTo>
                    <a:pt x="1512" y="1712"/>
                    <a:pt x="1458" y="1773"/>
                    <a:pt x="1349" y="1773"/>
                  </a:cubicBezTo>
                  <a:cubicBezTo>
                    <a:pt x="1302" y="1773"/>
                    <a:pt x="1262" y="1755"/>
                    <a:pt x="1230" y="1721"/>
                  </a:cubicBezTo>
                  <a:cubicBezTo>
                    <a:pt x="1198" y="1685"/>
                    <a:pt x="1182" y="1644"/>
                    <a:pt x="1182" y="1595"/>
                  </a:cubicBezTo>
                  <a:lnTo>
                    <a:pt x="1182" y="1495"/>
                  </a:lnTo>
                  <a:cubicBezTo>
                    <a:pt x="1182" y="1439"/>
                    <a:pt x="1197" y="1395"/>
                    <a:pt x="1228" y="1363"/>
                  </a:cubicBezTo>
                  <a:cubicBezTo>
                    <a:pt x="1258" y="1331"/>
                    <a:pt x="1297" y="1314"/>
                    <a:pt x="1347" y="1314"/>
                  </a:cubicBezTo>
                  <a:close/>
                  <a:moveTo>
                    <a:pt x="1256" y="205"/>
                  </a:moveTo>
                  <a:lnTo>
                    <a:pt x="310" y="1721"/>
                  </a:lnTo>
                  <a:lnTo>
                    <a:pt x="498" y="1821"/>
                  </a:lnTo>
                  <a:lnTo>
                    <a:pt x="1445" y="306"/>
                  </a:lnTo>
                  <a:lnTo>
                    <a:pt x="1256" y="205"/>
                  </a:lnTo>
                  <a:close/>
                  <a:moveTo>
                    <a:pt x="1347" y="1092"/>
                  </a:moveTo>
                  <a:cubicBezTo>
                    <a:pt x="1223" y="1092"/>
                    <a:pt x="1121" y="1128"/>
                    <a:pt x="1044" y="1202"/>
                  </a:cubicBezTo>
                  <a:cubicBezTo>
                    <a:pt x="965" y="1275"/>
                    <a:pt x="927" y="1372"/>
                    <a:pt x="927" y="1491"/>
                  </a:cubicBezTo>
                  <a:lnTo>
                    <a:pt x="927" y="1590"/>
                  </a:lnTo>
                  <a:cubicBezTo>
                    <a:pt x="927" y="1712"/>
                    <a:pt x="965" y="1809"/>
                    <a:pt x="1042" y="1882"/>
                  </a:cubicBezTo>
                  <a:cubicBezTo>
                    <a:pt x="1119" y="1956"/>
                    <a:pt x="1223" y="1993"/>
                    <a:pt x="1349" y="1993"/>
                  </a:cubicBezTo>
                  <a:cubicBezTo>
                    <a:pt x="1477" y="1993"/>
                    <a:pt x="1579" y="1956"/>
                    <a:pt x="1655" y="1883"/>
                  </a:cubicBezTo>
                  <a:cubicBezTo>
                    <a:pt x="1731" y="1810"/>
                    <a:pt x="1769" y="1714"/>
                    <a:pt x="1769" y="1595"/>
                  </a:cubicBezTo>
                  <a:lnTo>
                    <a:pt x="1769" y="1499"/>
                  </a:lnTo>
                  <a:cubicBezTo>
                    <a:pt x="1769" y="1372"/>
                    <a:pt x="1730" y="1272"/>
                    <a:pt x="1653" y="1200"/>
                  </a:cubicBezTo>
                  <a:cubicBezTo>
                    <a:pt x="1575" y="1128"/>
                    <a:pt x="1471" y="1092"/>
                    <a:pt x="1347" y="1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330;p49">
              <a:extLst>
                <a:ext uri="{FF2B5EF4-FFF2-40B4-BE49-F238E27FC236}">
                  <a16:creationId xmlns:a16="http://schemas.microsoft.com/office/drawing/2014/main" id="{3B9B8673-2A7B-F9B5-B253-50D450115D19}"/>
                </a:ext>
              </a:extLst>
            </p:cNvPr>
            <p:cNvSpPr/>
            <p:nvPr/>
          </p:nvSpPr>
          <p:spPr>
            <a:xfrm>
              <a:off x="6911857" y="1985275"/>
              <a:ext cx="171191" cy="168418"/>
            </a:xfrm>
            <a:custGeom>
              <a:avLst/>
              <a:gdLst/>
              <a:ahLst/>
              <a:cxnLst/>
              <a:rect l="l" t="t" r="r" b="b"/>
              <a:pathLst>
                <a:path w="4075" h="4009" extrusionOk="0">
                  <a:moveTo>
                    <a:pt x="14" y="0"/>
                  </a:moveTo>
                  <a:lnTo>
                    <a:pt x="1" y="298"/>
                  </a:lnTo>
                  <a:cubicBezTo>
                    <a:pt x="151" y="305"/>
                    <a:pt x="3683" y="499"/>
                    <a:pt x="3777" y="4009"/>
                  </a:cubicBezTo>
                  <a:lnTo>
                    <a:pt x="4074" y="4001"/>
                  </a:lnTo>
                  <a:cubicBezTo>
                    <a:pt x="3972" y="212"/>
                    <a:pt x="54" y="2"/>
                    <a:pt x="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331;p49">
              <a:extLst>
                <a:ext uri="{FF2B5EF4-FFF2-40B4-BE49-F238E27FC236}">
                  <a16:creationId xmlns:a16="http://schemas.microsoft.com/office/drawing/2014/main" id="{F2DBDBEB-9865-F2AB-379A-6B89D10BD5F1}"/>
                </a:ext>
              </a:extLst>
            </p:cNvPr>
            <p:cNvSpPr/>
            <p:nvPr/>
          </p:nvSpPr>
          <p:spPr>
            <a:xfrm>
              <a:off x="7019820" y="2093994"/>
              <a:ext cx="100278" cy="71711"/>
            </a:xfrm>
            <a:custGeom>
              <a:avLst/>
              <a:gdLst/>
              <a:ahLst/>
              <a:cxnLst/>
              <a:rect l="l" t="t" r="r" b="b"/>
              <a:pathLst>
                <a:path w="2387" h="1707" extrusionOk="0">
                  <a:moveTo>
                    <a:pt x="2136" y="1"/>
                  </a:moveTo>
                  <a:lnTo>
                    <a:pt x="1322" y="1252"/>
                  </a:lnTo>
                  <a:lnTo>
                    <a:pt x="200" y="243"/>
                  </a:lnTo>
                  <a:lnTo>
                    <a:pt x="0" y="464"/>
                  </a:lnTo>
                  <a:lnTo>
                    <a:pt x="1381" y="1706"/>
                  </a:lnTo>
                  <a:lnTo>
                    <a:pt x="2386" y="162"/>
                  </a:lnTo>
                  <a:lnTo>
                    <a:pt x="21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332;p49">
              <a:extLst>
                <a:ext uri="{FF2B5EF4-FFF2-40B4-BE49-F238E27FC236}">
                  <a16:creationId xmlns:a16="http://schemas.microsoft.com/office/drawing/2014/main" id="{C1CF956D-E7F9-2223-021A-F54E76407363}"/>
                </a:ext>
              </a:extLst>
            </p:cNvPr>
            <p:cNvSpPr/>
            <p:nvPr/>
          </p:nvSpPr>
          <p:spPr>
            <a:xfrm>
              <a:off x="6713406" y="2659480"/>
              <a:ext cx="152538" cy="218158"/>
            </a:xfrm>
            <a:custGeom>
              <a:avLst/>
              <a:gdLst/>
              <a:ahLst/>
              <a:cxnLst/>
              <a:rect l="l" t="t" r="r" b="b"/>
              <a:pathLst>
                <a:path w="3631" h="5193" extrusionOk="0">
                  <a:moveTo>
                    <a:pt x="1170" y="0"/>
                  </a:moveTo>
                  <a:lnTo>
                    <a:pt x="1170" y="0"/>
                  </a:lnTo>
                  <a:cubicBezTo>
                    <a:pt x="1159" y="39"/>
                    <a:pt x="0" y="3788"/>
                    <a:pt x="3521" y="5193"/>
                  </a:cubicBezTo>
                  <a:lnTo>
                    <a:pt x="3630" y="4917"/>
                  </a:lnTo>
                  <a:cubicBezTo>
                    <a:pt x="371" y="3616"/>
                    <a:pt x="1408" y="235"/>
                    <a:pt x="1453" y="91"/>
                  </a:cubicBezTo>
                  <a:lnTo>
                    <a:pt x="1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333;p49">
              <a:extLst>
                <a:ext uri="{FF2B5EF4-FFF2-40B4-BE49-F238E27FC236}">
                  <a16:creationId xmlns:a16="http://schemas.microsoft.com/office/drawing/2014/main" id="{D4DF023A-A45A-7A9B-74B0-778456C2EABB}"/>
                </a:ext>
              </a:extLst>
            </p:cNvPr>
            <p:cNvSpPr/>
            <p:nvPr/>
          </p:nvSpPr>
          <p:spPr>
            <a:xfrm>
              <a:off x="6796416" y="2804621"/>
              <a:ext cx="78265" cy="89649"/>
            </a:xfrm>
            <a:custGeom>
              <a:avLst/>
              <a:gdLst/>
              <a:ahLst/>
              <a:cxnLst/>
              <a:rect l="l" t="t" r="r" b="b"/>
              <a:pathLst>
                <a:path w="1863" h="2134" extrusionOk="0">
                  <a:moveTo>
                    <a:pt x="1174" y="0"/>
                  </a:moveTo>
                  <a:lnTo>
                    <a:pt x="898" y="110"/>
                  </a:lnTo>
                  <a:lnTo>
                    <a:pt x="1457" y="1512"/>
                  </a:lnTo>
                  <a:lnTo>
                    <a:pt x="1" y="1844"/>
                  </a:lnTo>
                  <a:lnTo>
                    <a:pt x="67" y="2134"/>
                  </a:lnTo>
                  <a:lnTo>
                    <a:pt x="1862" y="1724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334;p49">
              <a:extLst>
                <a:ext uri="{FF2B5EF4-FFF2-40B4-BE49-F238E27FC236}">
                  <a16:creationId xmlns:a16="http://schemas.microsoft.com/office/drawing/2014/main" id="{0B805911-1EDC-28B8-A1EA-195A0908C4C3}"/>
                </a:ext>
              </a:extLst>
            </p:cNvPr>
            <p:cNvSpPr/>
            <p:nvPr/>
          </p:nvSpPr>
          <p:spPr>
            <a:xfrm>
              <a:off x="7478813" y="2587854"/>
              <a:ext cx="167620" cy="171905"/>
            </a:xfrm>
            <a:custGeom>
              <a:avLst/>
              <a:gdLst/>
              <a:ahLst/>
              <a:cxnLst/>
              <a:rect l="l" t="t" r="r" b="b"/>
              <a:pathLst>
                <a:path w="3990" h="4092" extrusionOk="0">
                  <a:moveTo>
                    <a:pt x="3692" y="1"/>
                  </a:moveTo>
                  <a:cubicBezTo>
                    <a:pt x="3676" y="3511"/>
                    <a:pt x="151" y="3785"/>
                    <a:pt x="0" y="3795"/>
                  </a:cubicBezTo>
                  <a:lnTo>
                    <a:pt x="20" y="4091"/>
                  </a:lnTo>
                  <a:cubicBezTo>
                    <a:pt x="59" y="4089"/>
                    <a:pt x="3972" y="3792"/>
                    <a:pt x="3990" y="2"/>
                  </a:cubicBezTo>
                  <a:lnTo>
                    <a:pt x="36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335;p49">
              <a:extLst>
                <a:ext uri="{FF2B5EF4-FFF2-40B4-BE49-F238E27FC236}">
                  <a16:creationId xmlns:a16="http://schemas.microsoft.com/office/drawing/2014/main" id="{082DDCE8-956D-F262-20FD-8670FD69A8FC}"/>
                </a:ext>
              </a:extLst>
            </p:cNvPr>
            <p:cNvSpPr/>
            <p:nvPr/>
          </p:nvSpPr>
          <p:spPr>
            <a:xfrm>
              <a:off x="7584171" y="2575671"/>
              <a:ext cx="100488" cy="70997"/>
            </a:xfrm>
            <a:custGeom>
              <a:avLst/>
              <a:gdLst/>
              <a:ahLst/>
              <a:cxnLst/>
              <a:rect l="l" t="t" r="r" b="b"/>
              <a:pathLst>
                <a:path w="2392" h="1690" extrusionOk="0">
                  <a:moveTo>
                    <a:pt x="1354" y="1"/>
                  </a:moveTo>
                  <a:lnTo>
                    <a:pt x="0" y="1274"/>
                  </a:lnTo>
                  <a:lnTo>
                    <a:pt x="205" y="1491"/>
                  </a:lnTo>
                  <a:lnTo>
                    <a:pt x="1304" y="457"/>
                  </a:lnTo>
                  <a:lnTo>
                    <a:pt x="2146" y="1690"/>
                  </a:lnTo>
                  <a:lnTo>
                    <a:pt x="2392" y="1523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336;p49">
              <a:extLst>
                <a:ext uri="{FF2B5EF4-FFF2-40B4-BE49-F238E27FC236}">
                  <a16:creationId xmlns:a16="http://schemas.microsoft.com/office/drawing/2014/main" id="{DCECB391-C7EF-FD43-DA91-7EFA6D0095F0}"/>
                </a:ext>
              </a:extLst>
            </p:cNvPr>
            <p:cNvSpPr/>
            <p:nvPr/>
          </p:nvSpPr>
          <p:spPr>
            <a:xfrm>
              <a:off x="6234375" y="3638335"/>
              <a:ext cx="351498" cy="12519"/>
            </a:xfrm>
            <a:custGeom>
              <a:avLst/>
              <a:gdLst/>
              <a:ahLst/>
              <a:cxnLst/>
              <a:rect l="l" t="t" r="r" b="b"/>
              <a:pathLst>
                <a:path w="8367" h="298" extrusionOk="0">
                  <a:moveTo>
                    <a:pt x="0" y="0"/>
                  </a:moveTo>
                  <a:lnTo>
                    <a:pt x="0" y="298"/>
                  </a:lnTo>
                  <a:lnTo>
                    <a:pt x="8367" y="298"/>
                  </a:lnTo>
                  <a:lnTo>
                    <a:pt x="8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337;p49">
              <a:extLst>
                <a:ext uri="{FF2B5EF4-FFF2-40B4-BE49-F238E27FC236}">
                  <a16:creationId xmlns:a16="http://schemas.microsoft.com/office/drawing/2014/main" id="{C74D0BAB-F2A1-B660-D8BE-FAD4878164CE}"/>
                </a:ext>
              </a:extLst>
            </p:cNvPr>
            <p:cNvSpPr/>
            <p:nvPr/>
          </p:nvSpPr>
          <p:spPr>
            <a:xfrm>
              <a:off x="6372627" y="3552637"/>
              <a:ext cx="12561" cy="92002"/>
            </a:xfrm>
            <a:custGeom>
              <a:avLst/>
              <a:gdLst/>
              <a:ahLst/>
              <a:cxnLst/>
              <a:rect l="l" t="t" r="r" b="b"/>
              <a:pathLst>
                <a:path w="299" h="2190" extrusionOk="0">
                  <a:moveTo>
                    <a:pt x="0" y="1"/>
                  </a:moveTo>
                  <a:lnTo>
                    <a:pt x="0" y="2190"/>
                  </a:lnTo>
                  <a:lnTo>
                    <a:pt x="298" y="219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338;p49">
              <a:extLst>
                <a:ext uri="{FF2B5EF4-FFF2-40B4-BE49-F238E27FC236}">
                  <a16:creationId xmlns:a16="http://schemas.microsoft.com/office/drawing/2014/main" id="{82CB294D-472C-B42E-208D-008B157EA912}"/>
                </a:ext>
              </a:extLst>
            </p:cNvPr>
            <p:cNvSpPr/>
            <p:nvPr/>
          </p:nvSpPr>
          <p:spPr>
            <a:xfrm>
              <a:off x="6481515" y="3644595"/>
              <a:ext cx="12519" cy="100152"/>
            </a:xfrm>
            <a:custGeom>
              <a:avLst/>
              <a:gdLst/>
              <a:ahLst/>
              <a:cxnLst/>
              <a:rect l="l" t="t" r="r" b="b"/>
              <a:pathLst>
                <a:path w="298" h="2384" extrusionOk="0">
                  <a:moveTo>
                    <a:pt x="0" y="1"/>
                  </a:moveTo>
                  <a:lnTo>
                    <a:pt x="0" y="2383"/>
                  </a:lnTo>
                  <a:lnTo>
                    <a:pt x="298" y="2383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339;p49">
              <a:extLst>
                <a:ext uri="{FF2B5EF4-FFF2-40B4-BE49-F238E27FC236}">
                  <a16:creationId xmlns:a16="http://schemas.microsoft.com/office/drawing/2014/main" id="{61944D43-19B1-D508-EF19-32E7B941B086}"/>
                </a:ext>
              </a:extLst>
            </p:cNvPr>
            <p:cNvSpPr/>
            <p:nvPr/>
          </p:nvSpPr>
          <p:spPr>
            <a:xfrm>
              <a:off x="6318141" y="3738443"/>
              <a:ext cx="331081" cy="12561"/>
            </a:xfrm>
            <a:custGeom>
              <a:avLst/>
              <a:gdLst/>
              <a:ahLst/>
              <a:cxnLst/>
              <a:rect l="l" t="t" r="r" b="b"/>
              <a:pathLst>
                <a:path w="7881" h="299" extrusionOk="0">
                  <a:moveTo>
                    <a:pt x="0" y="1"/>
                  </a:moveTo>
                  <a:lnTo>
                    <a:pt x="0" y="299"/>
                  </a:lnTo>
                  <a:lnTo>
                    <a:pt x="7881" y="299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340;p49">
              <a:extLst>
                <a:ext uri="{FF2B5EF4-FFF2-40B4-BE49-F238E27FC236}">
                  <a16:creationId xmlns:a16="http://schemas.microsoft.com/office/drawing/2014/main" id="{B1B66C9B-AF57-8AAF-D599-AE7BD524C7C1}"/>
                </a:ext>
              </a:extLst>
            </p:cNvPr>
            <p:cNvSpPr/>
            <p:nvPr/>
          </p:nvSpPr>
          <p:spPr>
            <a:xfrm>
              <a:off x="6738443" y="4194747"/>
              <a:ext cx="351540" cy="12561"/>
            </a:xfrm>
            <a:custGeom>
              <a:avLst/>
              <a:gdLst/>
              <a:ahLst/>
              <a:cxnLst/>
              <a:rect l="l" t="t" r="r" b="b"/>
              <a:pathLst>
                <a:path w="8368" h="299" extrusionOk="0">
                  <a:moveTo>
                    <a:pt x="1" y="1"/>
                  </a:moveTo>
                  <a:lnTo>
                    <a:pt x="1" y="299"/>
                  </a:lnTo>
                  <a:lnTo>
                    <a:pt x="8367" y="299"/>
                  </a:lnTo>
                  <a:lnTo>
                    <a:pt x="83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341;p49">
              <a:extLst>
                <a:ext uri="{FF2B5EF4-FFF2-40B4-BE49-F238E27FC236}">
                  <a16:creationId xmlns:a16="http://schemas.microsoft.com/office/drawing/2014/main" id="{CFCDBD43-9BC7-5FF9-DC77-7893A56D93B5}"/>
                </a:ext>
              </a:extLst>
            </p:cNvPr>
            <p:cNvSpPr/>
            <p:nvPr/>
          </p:nvSpPr>
          <p:spPr>
            <a:xfrm>
              <a:off x="6939163" y="4201048"/>
              <a:ext cx="12519" cy="92002"/>
            </a:xfrm>
            <a:custGeom>
              <a:avLst/>
              <a:gdLst/>
              <a:ahLst/>
              <a:cxnLst/>
              <a:rect l="l" t="t" r="r" b="b"/>
              <a:pathLst>
                <a:path w="298" h="2190" extrusionOk="0">
                  <a:moveTo>
                    <a:pt x="0" y="0"/>
                  </a:moveTo>
                  <a:lnTo>
                    <a:pt x="0" y="2189"/>
                  </a:lnTo>
                  <a:lnTo>
                    <a:pt x="298" y="218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342;p49">
              <a:extLst>
                <a:ext uri="{FF2B5EF4-FFF2-40B4-BE49-F238E27FC236}">
                  <a16:creationId xmlns:a16="http://schemas.microsoft.com/office/drawing/2014/main" id="{257D3338-9C63-6A03-4DDC-72E475590E2D}"/>
                </a:ext>
              </a:extLst>
            </p:cNvPr>
            <p:cNvSpPr/>
            <p:nvPr/>
          </p:nvSpPr>
          <p:spPr>
            <a:xfrm>
              <a:off x="6830275" y="4100898"/>
              <a:ext cx="12561" cy="100194"/>
            </a:xfrm>
            <a:custGeom>
              <a:avLst/>
              <a:gdLst/>
              <a:ahLst/>
              <a:cxnLst/>
              <a:rect l="l" t="t" r="r" b="b"/>
              <a:pathLst>
                <a:path w="299" h="2385" extrusionOk="0">
                  <a:moveTo>
                    <a:pt x="0" y="0"/>
                  </a:moveTo>
                  <a:lnTo>
                    <a:pt x="0" y="2384"/>
                  </a:lnTo>
                  <a:lnTo>
                    <a:pt x="298" y="238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343;p49">
              <a:extLst>
                <a:ext uri="{FF2B5EF4-FFF2-40B4-BE49-F238E27FC236}">
                  <a16:creationId xmlns:a16="http://schemas.microsoft.com/office/drawing/2014/main" id="{6D852442-6F2A-A182-277A-7272A11F7CDE}"/>
                </a:ext>
              </a:extLst>
            </p:cNvPr>
            <p:cNvSpPr/>
            <p:nvPr/>
          </p:nvSpPr>
          <p:spPr>
            <a:xfrm>
              <a:off x="6675093" y="4094639"/>
              <a:ext cx="331081" cy="12519"/>
            </a:xfrm>
            <a:custGeom>
              <a:avLst/>
              <a:gdLst/>
              <a:ahLst/>
              <a:cxnLst/>
              <a:rect l="l" t="t" r="r" b="b"/>
              <a:pathLst>
                <a:path w="7881" h="298" extrusionOk="0">
                  <a:moveTo>
                    <a:pt x="0" y="0"/>
                  </a:moveTo>
                  <a:lnTo>
                    <a:pt x="0" y="298"/>
                  </a:lnTo>
                  <a:lnTo>
                    <a:pt x="7881" y="298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344;p49">
              <a:extLst>
                <a:ext uri="{FF2B5EF4-FFF2-40B4-BE49-F238E27FC236}">
                  <a16:creationId xmlns:a16="http://schemas.microsoft.com/office/drawing/2014/main" id="{50B9B2F6-0275-7A03-B5BB-A00DD8CBB6A2}"/>
                </a:ext>
              </a:extLst>
            </p:cNvPr>
            <p:cNvSpPr/>
            <p:nvPr/>
          </p:nvSpPr>
          <p:spPr>
            <a:xfrm>
              <a:off x="7376226" y="3769950"/>
              <a:ext cx="351498" cy="12519"/>
            </a:xfrm>
            <a:custGeom>
              <a:avLst/>
              <a:gdLst/>
              <a:ahLst/>
              <a:cxnLst/>
              <a:rect l="l" t="t" r="r" b="b"/>
              <a:pathLst>
                <a:path w="8367" h="298" extrusionOk="0">
                  <a:moveTo>
                    <a:pt x="0" y="0"/>
                  </a:moveTo>
                  <a:lnTo>
                    <a:pt x="0" y="298"/>
                  </a:lnTo>
                  <a:lnTo>
                    <a:pt x="8366" y="298"/>
                  </a:lnTo>
                  <a:lnTo>
                    <a:pt x="8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345;p49">
              <a:extLst>
                <a:ext uri="{FF2B5EF4-FFF2-40B4-BE49-F238E27FC236}">
                  <a16:creationId xmlns:a16="http://schemas.microsoft.com/office/drawing/2014/main" id="{33C09D9B-E7EB-4552-0F0D-BD8158E4C3DF}"/>
                </a:ext>
              </a:extLst>
            </p:cNvPr>
            <p:cNvSpPr/>
            <p:nvPr/>
          </p:nvSpPr>
          <p:spPr>
            <a:xfrm>
              <a:off x="7576904" y="3776167"/>
              <a:ext cx="12561" cy="92002"/>
            </a:xfrm>
            <a:custGeom>
              <a:avLst/>
              <a:gdLst/>
              <a:ahLst/>
              <a:cxnLst/>
              <a:rect l="l" t="t" r="r" b="b"/>
              <a:pathLst>
                <a:path w="299" h="2190" extrusionOk="0">
                  <a:moveTo>
                    <a:pt x="0" y="0"/>
                  </a:moveTo>
                  <a:lnTo>
                    <a:pt x="0" y="2189"/>
                  </a:lnTo>
                  <a:lnTo>
                    <a:pt x="298" y="218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346;p49">
              <a:extLst>
                <a:ext uri="{FF2B5EF4-FFF2-40B4-BE49-F238E27FC236}">
                  <a16:creationId xmlns:a16="http://schemas.microsoft.com/office/drawing/2014/main" id="{B94809C2-3991-02C1-4228-2013313D989C}"/>
                </a:ext>
              </a:extLst>
            </p:cNvPr>
            <p:cNvSpPr/>
            <p:nvPr/>
          </p:nvSpPr>
          <p:spPr>
            <a:xfrm>
              <a:off x="7468016" y="3676060"/>
              <a:ext cx="12561" cy="100152"/>
            </a:xfrm>
            <a:custGeom>
              <a:avLst/>
              <a:gdLst/>
              <a:ahLst/>
              <a:cxnLst/>
              <a:rect l="l" t="t" r="r" b="b"/>
              <a:pathLst>
                <a:path w="299" h="2384" extrusionOk="0">
                  <a:moveTo>
                    <a:pt x="1" y="1"/>
                  </a:moveTo>
                  <a:lnTo>
                    <a:pt x="1" y="2383"/>
                  </a:lnTo>
                  <a:lnTo>
                    <a:pt x="298" y="2383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66836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F9B75E45-6864-203D-D0FE-BAAB1D6F383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90363" y="1742949"/>
            <a:ext cx="6701067" cy="1098070"/>
          </a:xfrm>
        </p:spPr>
        <p:txBody>
          <a:bodyPr/>
          <a:lstStyle/>
          <a:p>
            <a:pPr eaLnBrk="0" hangingPunct="0">
              <a:lnSpc>
                <a:spcPct val="150000"/>
              </a:lnSpc>
            </a:pPr>
            <a:r>
              <a:rPr lang="en-US" altLang="ko-KR" sz="1200" b="1" dirty="0">
                <a:latin typeface="나눔고딕" pitchFamily="2" charset="-127"/>
                <a:ea typeface="나눔고딕" pitchFamily="2" charset="-127"/>
              </a:rPr>
              <a:t>1.</a:t>
            </a:r>
            <a:r>
              <a:rPr lang="ko-KR" altLang="en-US" sz="1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 </a:t>
            </a:r>
            <a:r>
              <a:rPr lang="ko-KR" altLang="en-US" sz="1200" b="1" dirty="0" err="1">
                <a:latin typeface="나눔고딕" panose="020B0503020000020004" pitchFamily="2" charset="-127"/>
                <a:ea typeface="나눔고딕" panose="020B0503020000020004" pitchFamily="2" charset="-127"/>
              </a:rPr>
              <a:t>유스케이스</a:t>
            </a:r>
            <a:r>
              <a:rPr lang="ko-KR" altLang="en-US" sz="1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 관점에서의 디자인 개선 필요</a:t>
            </a:r>
            <a:endParaRPr lang="en-US" altLang="ko-KR" sz="1200" b="1" dirty="0">
              <a:latin typeface="나눔고딕" pitchFamily="2" charset="-127"/>
              <a:ea typeface="나눔고딕" pitchFamily="2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1200" b="1" dirty="0">
                <a:latin typeface="나눔고딕" pitchFamily="2" charset="-127"/>
                <a:ea typeface="나눔고딕" pitchFamily="2" charset="-127"/>
              </a:rPr>
              <a:t>2. </a:t>
            </a:r>
            <a:r>
              <a:rPr lang="ko-KR" altLang="en-US" sz="1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문서 편집기 접근성 개선 필요</a:t>
            </a:r>
            <a:endParaRPr lang="en-US" altLang="ko-KR" sz="1200" b="1" dirty="0">
              <a:latin typeface="나눔고딕" pitchFamily="2" charset="-127"/>
              <a:ea typeface="나눔고딕" pitchFamily="2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1200" b="1" dirty="0">
                <a:latin typeface="나눔고딕" pitchFamily="2" charset="-127"/>
                <a:ea typeface="나눔고딕" pitchFamily="2" charset="-127"/>
              </a:rPr>
              <a:t>3. </a:t>
            </a:r>
            <a:r>
              <a:rPr lang="ko-KR" altLang="en-US" sz="1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일정관리를 할 수 있는</a:t>
            </a:r>
            <a:r>
              <a:rPr lang="en-US" altLang="ko-KR" sz="12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추가 기능 요소 필요</a:t>
            </a:r>
            <a:endParaRPr lang="en-US" altLang="ko-KR" sz="1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4E37110-353F-9989-340D-D356AC97B56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290363" y="1245498"/>
            <a:ext cx="6701067" cy="558900"/>
          </a:xfrm>
        </p:spPr>
        <p:txBody>
          <a:bodyPr/>
          <a:lstStyle/>
          <a:p>
            <a:r>
              <a:rPr lang="ko-KR" altLang="en-US" dirty="0"/>
              <a:t>보완 사항</a:t>
            </a:r>
          </a:p>
        </p:txBody>
      </p:sp>
      <p:sp>
        <p:nvSpPr>
          <p:cNvPr id="7" name="Google Shape;627;p35">
            <a:extLst>
              <a:ext uri="{FF2B5EF4-FFF2-40B4-BE49-F238E27FC236}">
                <a16:creationId xmlns:a16="http://schemas.microsoft.com/office/drawing/2014/main" id="{D35A9C2D-0D4F-5F19-295D-28DAD63AE7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6.   </a:t>
            </a:r>
            <a:r>
              <a:rPr lang="ko-KR" altLang="en-US" sz="1800" dirty="0"/>
              <a:t>개발 후기</a:t>
            </a:r>
            <a:endParaRPr sz="1800" dirty="0"/>
          </a:p>
        </p:txBody>
      </p:sp>
      <p:sp>
        <p:nvSpPr>
          <p:cNvPr id="8" name="부제목 3">
            <a:extLst>
              <a:ext uri="{FF2B5EF4-FFF2-40B4-BE49-F238E27FC236}">
                <a16:creationId xmlns:a16="http://schemas.microsoft.com/office/drawing/2014/main" id="{FEBF885A-79E5-6420-5521-254883B09D85}"/>
              </a:ext>
            </a:extLst>
          </p:cNvPr>
          <p:cNvSpPr txBox="1">
            <a:spLocks/>
          </p:cNvSpPr>
          <p:nvPr/>
        </p:nvSpPr>
        <p:spPr>
          <a:xfrm>
            <a:off x="1290363" y="3417931"/>
            <a:ext cx="6701067" cy="109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en-US" altLang="ko-KR" sz="1200" b="1" dirty="0">
                <a:latin typeface="나눔고딕" pitchFamily="2" charset="-127"/>
                <a:ea typeface="나눔고딕" pitchFamily="2" charset="-127"/>
              </a:rPr>
              <a:t>1. </a:t>
            </a:r>
            <a:r>
              <a:rPr lang="ko-KR" altLang="en-US" sz="1200" b="1" dirty="0">
                <a:latin typeface="나눔고딕" pitchFamily="2" charset="-127"/>
                <a:ea typeface="나눔고딕" pitchFamily="2" charset="-127"/>
              </a:rPr>
              <a:t>프로젝트 기획 단계 중 확실한 목표 설정이 중요</a:t>
            </a:r>
            <a:endParaRPr lang="en-US" altLang="ko-KR" sz="1200" b="1" dirty="0">
              <a:latin typeface="나눔고딕" pitchFamily="2" charset="-127"/>
              <a:ea typeface="나눔고딕" pitchFamily="2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1200" b="1" dirty="0">
                <a:latin typeface="나눔고딕" pitchFamily="2" charset="-127"/>
                <a:ea typeface="나눔고딕" pitchFamily="2" charset="-127"/>
              </a:rPr>
              <a:t>2. </a:t>
            </a:r>
            <a:r>
              <a:rPr lang="ko-KR" altLang="en-US" sz="1200" b="1" dirty="0">
                <a:latin typeface="나눔고딕" pitchFamily="2" charset="-127"/>
                <a:ea typeface="나눔고딕" pitchFamily="2" charset="-127"/>
              </a:rPr>
              <a:t>개발 단계에서 팀원 별 코드 스타일 통일</a:t>
            </a:r>
            <a:endParaRPr lang="en-US" altLang="ko-KR" sz="1200" b="1" dirty="0">
              <a:latin typeface="나눔고딕" pitchFamily="2" charset="-127"/>
              <a:ea typeface="나눔고딕" pitchFamily="2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1200" b="1" dirty="0">
                <a:latin typeface="나눔고딕" pitchFamily="2" charset="-127"/>
                <a:ea typeface="나눔고딕" pitchFamily="2" charset="-127"/>
              </a:rPr>
              <a:t>3. </a:t>
            </a:r>
            <a:r>
              <a:rPr lang="ko-KR" altLang="en-US" sz="1200" b="1" dirty="0">
                <a:latin typeface="나눔고딕" pitchFamily="2" charset="-127"/>
                <a:ea typeface="나눔고딕" pitchFamily="2" charset="-127"/>
              </a:rPr>
              <a:t>팀원 간 개발 과정을 소통하고 각자의 방향성과 목표를 일치</a:t>
            </a:r>
            <a:endParaRPr lang="en-US" altLang="ko-KR" sz="1200" b="1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부제목 4">
            <a:extLst>
              <a:ext uri="{FF2B5EF4-FFF2-40B4-BE49-F238E27FC236}">
                <a16:creationId xmlns:a16="http://schemas.microsoft.com/office/drawing/2014/main" id="{6DAF8E6B-5388-7BDD-ED42-E4EA8F48F594}"/>
              </a:ext>
            </a:extLst>
          </p:cNvPr>
          <p:cNvSpPr txBox="1">
            <a:spLocks/>
          </p:cNvSpPr>
          <p:nvPr/>
        </p:nvSpPr>
        <p:spPr>
          <a:xfrm>
            <a:off x="1290363" y="2920480"/>
            <a:ext cx="6701067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ko-KR" altLang="en-US" dirty="0"/>
              <a:t>개발 후기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251DEC5-19D6-C554-B1F1-9DCD2CD56065}"/>
              </a:ext>
            </a:extLst>
          </p:cNvPr>
          <p:cNvSpPr/>
          <p:nvPr/>
        </p:nvSpPr>
        <p:spPr>
          <a:xfrm>
            <a:off x="1326943" y="1241882"/>
            <a:ext cx="6664487" cy="1484305"/>
          </a:xfrm>
          <a:prstGeom prst="roundRect">
            <a:avLst/>
          </a:prstGeom>
          <a:noFill/>
          <a:ln>
            <a:solidFill>
              <a:srgbClr val="3A47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9E8AF17-00EF-0EBD-7C3F-0A8FB03716C9}"/>
              </a:ext>
            </a:extLst>
          </p:cNvPr>
          <p:cNvSpPr/>
          <p:nvPr/>
        </p:nvSpPr>
        <p:spPr>
          <a:xfrm>
            <a:off x="1326943" y="2927640"/>
            <a:ext cx="6664487" cy="1484305"/>
          </a:xfrm>
          <a:prstGeom prst="roundRect">
            <a:avLst/>
          </a:prstGeom>
          <a:noFill/>
          <a:ln>
            <a:solidFill>
              <a:srgbClr val="3A47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07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5"/>
          <p:cNvSpPr txBox="1">
            <a:spLocks noGrp="1"/>
          </p:cNvSpPr>
          <p:nvPr>
            <p:ph type="subTitle" idx="2"/>
          </p:nvPr>
        </p:nvSpPr>
        <p:spPr>
          <a:xfrm>
            <a:off x="942006" y="3535382"/>
            <a:ext cx="7259987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http://ec2-15-165-140-58.ap-northeast2.compute.amazonaws.com:8002</a:t>
            </a:r>
          </a:p>
        </p:txBody>
      </p:sp>
      <p:sp>
        <p:nvSpPr>
          <p:cNvPr id="630" name="Google Shape;630;p35"/>
          <p:cNvSpPr txBox="1">
            <a:spLocks noGrp="1"/>
          </p:cNvSpPr>
          <p:nvPr>
            <p:ph type="subTitle" idx="3"/>
          </p:nvPr>
        </p:nvSpPr>
        <p:spPr>
          <a:xfrm>
            <a:off x="1235073" y="1242382"/>
            <a:ext cx="6673852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/>
            <a:r>
              <a:rPr lang="ko-KR" altLang="en-US" sz="4400" b="1">
                <a:ln w="0"/>
                <a:solidFill>
                  <a:srgbClr val="29325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los Text" panose="020B0600000101010101" charset="0"/>
                <a:ea typeface="나눔고딕" pitchFamily="2" charset="-127"/>
                <a:cs typeface="Golos Text" panose="020B0600000101010101" charset="0"/>
              </a:rPr>
              <a:t>자료</a:t>
            </a:r>
            <a:endParaRPr lang="en-US" altLang="ko-KR" sz="4400" b="1" dirty="0">
              <a:ln w="0"/>
              <a:solidFill>
                <a:srgbClr val="29325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olos Text" panose="020B0600000101010101" charset="0"/>
              <a:ea typeface="나눔고딕" pitchFamily="2" charset="-127"/>
              <a:cs typeface="Golos Text" panose="020B0600000101010101" charset="0"/>
            </a:endParaRPr>
          </a:p>
        </p:txBody>
      </p:sp>
      <p:grpSp>
        <p:nvGrpSpPr>
          <p:cNvPr id="631" name="Google Shape;631;p35"/>
          <p:cNvGrpSpPr/>
          <p:nvPr/>
        </p:nvGrpSpPr>
        <p:grpSpPr>
          <a:xfrm>
            <a:off x="8022814" y="448053"/>
            <a:ext cx="758102" cy="3990663"/>
            <a:chOff x="8022814" y="448053"/>
            <a:chExt cx="758102" cy="3990663"/>
          </a:xfrm>
        </p:grpSpPr>
        <p:grpSp>
          <p:nvGrpSpPr>
            <p:cNvPr id="632" name="Google Shape;632;p35"/>
            <p:cNvGrpSpPr/>
            <p:nvPr/>
          </p:nvGrpSpPr>
          <p:grpSpPr>
            <a:xfrm>
              <a:off x="8022814" y="448053"/>
              <a:ext cx="494543" cy="458072"/>
              <a:chOff x="8046389" y="606753"/>
              <a:chExt cx="494543" cy="458072"/>
            </a:xfrm>
          </p:grpSpPr>
          <p:sp>
            <p:nvSpPr>
              <p:cNvPr id="633" name="Google Shape;633;p35"/>
              <p:cNvSpPr/>
              <p:nvPr/>
            </p:nvSpPr>
            <p:spPr>
              <a:xfrm rot="1161856" flipH="1">
                <a:off x="8091972" y="663904"/>
                <a:ext cx="403378" cy="343770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 rot="1161856" flipH="1">
                <a:off x="8286689" y="744426"/>
                <a:ext cx="14680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 rot="1161856" flipH="1">
                <a:off x="8224489" y="784397"/>
                <a:ext cx="19355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 rot="1161856" flipH="1">
                <a:off x="8193000" y="831567"/>
                <a:ext cx="208033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 rot="1161856" flipH="1">
                <a:off x="8271177" y="935255"/>
                <a:ext cx="96736" cy="1098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8" name="Google Shape;638;p35"/>
            <p:cNvGrpSpPr/>
            <p:nvPr/>
          </p:nvGrpSpPr>
          <p:grpSpPr>
            <a:xfrm>
              <a:off x="8286364" y="3980636"/>
              <a:ext cx="494552" cy="458081"/>
              <a:chOff x="8183501" y="4274523"/>
              <a:chExt cx="494552" cy="458081"/>
            </a:xfrm>
          </p:grpSpPr>
          <p:sp>
            <p:nvSpPr>
              <p:cNvPr id="639" name="Google Shape;639;p35"/>
              <p:cNvSpPr/>
              <p:nvPr/>
            </p:nvSpPr>
            <p:spPr>
              <a:xfrm rot="1161880" flipH="1">
                <a:off x="8229085" y="4331676"/>
                <a:ext cx="403384" cy="34377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 rot="1161880" flipH="1">
                <a:off x="8423808" y="4412201"/>
                <a:ext cx="146809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 rot="1161880" flipH="1">
                <a:off x="8361607" y="4452171"/>
                <a:ext cx="19356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5"/>
              <p:cNvSpPr/>
              <p:nvPr/>
            </p:nvSpPr>
            <p:spPr>
              <a:xfrm rot="1161880" flipH="1">
                <a:off x="8330119" y="4499340"/>
                <a:ext cx="208036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5"/>
              <p:cNvSpPr/>
              <p:nvPr/>
            </p:nvSpPr>
            <p:spPr>
              <a:xfrm rot="1161880" flipH="1">
                <a:off x="8408297" y="4603030"/>
                <a:ext cx="96737" cy="1098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629;p35">
            <a:extLst>
              <a:ext uri="{FF2B5EF4-FFF2-40B4-BE49-F238E27FC236}">
                <a16:creationId xmlns:a16="http://schemas.microsoft.com/office/drawing/2014/main" id="{EDF13637-7A7F-C33B-CF1F-EF92C9A0D593}"/>
              </a:ext>
            </a:extLst>
          </p:cNvPr>
          <p:cNvSpPr txBox="1">
            <a:spLocks/>
          </p:cNvSpPr>
          <p:nvPr/>
        </p:nvSpPr>
        <p:spPr>
          <a:xfrm>
            <a:off x="1886473" y="2539402"/>
            <a:ext cx="5371053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en-US" altLang="ko-KR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https://github.com/Parkjonghyeok2/BPM_Final.git</a:t>
            </a:r>
          </a:p>
        </p:txBody>
      </p:sp>
    </p:spTree>
    <p:extLst>
      <p:ext uri="{BB962C8B-B14F-4D97-AF65-F5344CB8AC3E}">
        <p14:creationId xmlns:p14="http://schemas.microsoft.com/office/powerpoint/2010/main" val="2264857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>
            <a:spLocks noGrp="1"/>
          </p:cNvSpPr>
          <p:nvPr>
            <p:ph type="ctrTitle"/>
          </p:nvPr>
        </p:nvSpPr>
        <p:spPr>
          <a:xfrm>
            <a:off x="608732" y="1745795"/>
            <a:ext cx="3984955" cy="1155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600">
                <a:solidFill>
                  <a:schemeClr val="bg1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감사합니다</a:t>
            </a:r>
            <a:endParaRPr sz="6600" dirty="0">
              <a:solidFill>
                <a:schemeClr val="bg1">
                  <a:lumMod val="1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12" name="Google Shape;312;p30"/>
          <p:cNvSpPr txBox="1">
            <a:spLocks noGrp="1"/>
          </p:cNvSpPr>
          <p:nvPr>
            <p:ph type="subTitle" idx="1"/>
          </p:nvPr>
        </p:nvSpPr>
        <p:spPr>
          <a:xfrm>
            <a:off x="1166583" y="2940256"/>
            <a:ext cx="2605513" cy="760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B. P. M.</a:t>
            </a:r>
            <a:endParaRPr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66596FA-953B-1DCC-3FC8-321050C379F1}"/>
              </a:ext>
            </a:extLst>
          </p:cNvPr>
          <p:cNvCxnSpPr>
            <a:cxnSpLocks/>
          </p:cNvCxnSpPr>
          <p:nvPr/>
        </p:nvCxnSpPr>
        <p:spPr>
          <a:xfrm flipV="1">
            <a:off x="668217" y="2885800"/>
            <a:ext cx="3750832" cy="12160"/>
          </a:xfrm>
          <a:prstGeom prst="line">
            <a:avLst/>
          </a:prstGeom>
          <a:ln w="19050">
            <a:solidFill>
              <a:srgbClr val="3A47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oogle Shape;512;p34">
            <a:extLst>
              <a:ext uri="{FF2B5EF4-FFF2-40B4-BE49-F238E27FC236}">
                <a16:creationId xmlns:a16="http://schemas.microsoft.com/office/drawing/2014/main" id="{50F20D14-D3E4-E5A1-BB9F-2A93E8B47558}"/>
              </a:ext>
            </a:extLst>
          </p:cNvPr>
          <p:cNvGrpSpPr/>
          <p:nvPr/>
        </p:nvGrpSpPr>
        <p:grpSpPr>
          <a:xfrm>
            <a:off x="717225" y="1191804"/>
            <a:ext cx="7719600" cy="3403030"/>
            <a:chOff x="717225" y="1191804"/>
            <a:chExt cx="7719600" cy="3403030"/>
          </a:xfrm>
        </p:grpSpPr>
        <p:cxnSp>
          <p:nvCxnSpPr>
            <p:cNvPr id="4" name="Google Shape;513;p34">
              <a:extLst>
                <a:ext uri="{FF2B5EF4-FFF2-40B4-BE49-F238E27FC236}">
                  <a16:creationId xmlns:a16="http://schemas.microsoft.com/office/drawing/2014/main" id="{B195A8DD-40D7-5C21-0295-FE9FCD4397FC}"/>
                </a:ext>
              </a:extLst>
            </p:cNvPr>
            <p:cNvCxnSpPr/>
            <p:nvPr/>
          </p:nvCxnSpPr>
          <p:spPr>
            <a:xfrm>
              <a:off x="6606219" y="4119543"/>
              <a:ext cx="7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" name="Google Shape;514;p34">
              <a:extLst>
                <a:ext uri="{FF2B5EF4-FFF2-40B4-BE49-F238E27FC236}">
                  <a16:creationId xmlns:a16="http://schemas.microsoft.com/office/drawing/2014/main" id="{3C21CCD8-7DAF-6770-6C0A-6819E09FEAE5}"/>
                </a:ext>
              </a:extLst>
            </p:cNvPr>
            <p:cNvGrpSpPr/>
            <p:nvPr/>
          </p:nvGrpSpPr>
          <p:grpSpPr>
            <a:xfrm>
              <a:off x="6302048" y="2275760"/>
              <a:ext cx="730665" cy="475115"/>
              <a:chOff x="5820625" y="832200"/>
              <a:chExt cx="432423" cy="281200"/>
            </a:xfrm>
          </p:grpSpPr>
          <p:sp>
            <p:nvSpPr>
              <p:cNvPr id="300" name="Google Shape;515;p34">
                <a:extLst>
                  <a:ext uri="{FF2B5EF4-FFF2-40B4-BE49-F238E27FC236}">
                    <a16:creationId xmlns:a16="http://schemas.microsoft.com/office/drawing/2014/main" id="{C83FF374-3AD9-26E8-2CEE-F974541F12C4}"/>
                  </a:ext>
                </a:extLst>
              </p:cNvPr>
              <p:cNvSpPr/>
              <p:nvPr/>
            </p:nvSpPr>
            <p:spPr>
              <a:xfrm>
                <a:off x="5820625" y="832200"/>
                <a:ext cx="432423" cy="2812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6869" extrusionOk="0">
                    <a:moveTo>
                      <a:pt x="8927" y="299"/>
                    </a:moveTo>
                    <a:cubicBezTo>
                      <a:pt x="9665" y="299"/>
                      <a:pt x="10265" y="899"/>
                      <a:pt x="10265" y="1638"/>
                    </a:cubicBezTo>
                    <a:lnTo>
                      <a:pt x="10265" y="5233"/>
                    </a:lnTo>
                    <a:cubicBezTo>
                      <a:pt x="10265" y="5971"/>
                      <a:pt x="9665" y="6572"/>
                      <a:pt x="8927" y="6572"/>
                    </a:cubicBezTo>
                    <a:lnTo>
                      <a:pt x="1637" y="6572"/>
                    </a:lnTo>
                    <a:cubicBezTo>
                      <a:pt x="898" y="6572"/>
                      <a:pt x="298" y="5971"/>
                      <a:pt x="298" y="5233"/>
                    </a:cubicBezTo>
                    <a:lnTo>
                      <a:pt x="298" y="1638"/>
                    </a:lnTo>
                    <a:cubicBezTo>
                      <a:pt x="298" y="899"/>
                      <a:pt x="898" y="299"/>
                      <a:pt x="1637" y="299"/>
                    </a:cubicBezTo>
                    <a:close/>
                    <a:moveTo>
                      <a:pt x="1637" y="1"/>
                    </a:moveTo>
                    <a:cubicBezTo>
                      <a:pt x="734" y="1"/>
                      <a:pt x="0" y="736"/>
                      <a:pt x="0" y="1638"/>
                    </a:cubicBezTo>
                    <a:lnTo>
                      <a:pt x="0" y="5233"/>
                    </a:lnTo>
                    <a:cubicBezTo>
                      <a:pt x="0" y="6135"/>
                      <a:pt x="734" y="6869"/>
                      <a:pt x="1637" y="6869"/>
                    </a:cubicBezTo>
                    <a:lnTo>
                      <a:pt x="8927" y="6869"/>
                    </a:lnTo>
                    <a:cubicBezTo>
                      <a:pt x="9829" y="6869"/>
                      <a:pt x="10562" y="6135"/>
                      <a:pt x="10562" y="5233"/>
                    </a:cubicBezTo>
                    <a:lnTo>
                      <a:pt x="10562" y="1638"/>
                    </a:lnTo>
                    <a:cubicBezTo>
                      <a:pt x="10562" y="736"/>
                      <a:pt x="9829" y="1"/>
                      <a:pt x="8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516;p34">
                <a:extLst>
                  <a:ext uri="{FF2B5EF4-FFF2-40B4-BE49-F238E27FC236}">
                    <a16:creationId xmlns:a16="http://schemas.microsoft.com/office/drawing/2014/main" id="{E2C42657-3E72-2DD1-85B8-09847995D506}"/>
                  </a:ext>
                </a:extLst>
              </p:cNvPr>
              <p:cNvSpPr/>
              <p:nvPr/>
            </p:nvSpPr>
            <p:spPr>
              <a:xfrm>
                <a:off x="5910688" y="950510"/>
                <a:ext cx="44704" cy="44663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091" extrusionOk="0">
                    <a:moveTo>
                      <a:pt x="546" y="0"/>
                    </a:moveTo>
                    <a:cubicBezTo>
                      <a:pt x="245" y="0"/>
                      <a:pt x="0" y="244"/>
                      <a:pt x="0" y="545"/>
                    </a:cubicBezTo>
                    <a:cubicBezTo>
                      <a:pt x="0" y="847"/>
                      <a:pt x="245" y="1090"/>
                      <a:pt x="546" y="1090"/>
                    </a:cubicBezTo>
                    <a:cubicBezTo>
                      <a:pt x="848" y="1090"/>
                      <a:pt x="1091" y="847"/>
                      <a:pt x="1091" y="545"/>
                    </a:cubicBezTo>
                    <a:cubicBezTo>
                      <a:pt x="1091" y="244"/>
                      <a:pt x="848" y="0"/>
                      <a:pt x="5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517;p34">
                <a:extLst>
                  <a:ext uri="{FF2B5EF4-FFF2-40B4-BE49-F238E27FC236}">
                    <a16:creationId xmlns:a16="http://schemas.microsoft.com/office/drawing/2014/main" id="{1151EB4D-67E4-1AC2-3EA7-51FE4F647CA1}"/>
                  </a:ext>
                </a:extLst>
              </p:cNvPr>
              <p:cNvSpPr/>
              <p:nvPr/>
            </p:nvSpPr>
            <p:spPr>
              <a:xfrm>
                <a:off x="6010903" y="950510"/>
                <a:ext cx="44704" cy="44663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091" extrusionOk="0">
                    <a:moveTo>
                      <a:pt x="546" y="0"/>
                    </a:moveTo>
                    <a:cubicBezTo>
                      <a:pt x="245" y="0"/>
                      <a:pt x="0" y="244"/>
                      <a:pt x="0" y="545"/>
                    </a:cubicBezTo>
                    <a:cubicBezTo>
                      <a:pt x="0" y="847"/>
                      <a:pt x="245" y="1090"/>
                      <a:pt x="546" y="1090"/>
                    </a:cubicBezTo>
                    <a:cubicBezTo>
                      <a:pt x="847" y="1090"/>
                      <a:pt x="1091" y="847"/>
                      <a:pt x="1091" y="545"/>
                    </a:cubicBezTo>
                    <a:cubicBezTo>
                      <a:pt x="1091" y="244"/>
                      <a:pt x="847" y="0"/>
                      <a:pt x="5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518;p34">
                <a:extLst>
                  <a:ext uri="{FF2B5EF4-FFF2-40B4-BE49-F238E27FC236}">
                    <a16:creationId xmlns:a16="http://schemas.microsoft.com/office/drawing/2014/main" id="{E003D9C6-8D07-D552-F34C-601EF196415E}"/>
                  </a:ext>
                </a:extLst>
              </p:cNvPr>
              <p:cNvSpPr/>
              <p:nvPr/>
            </p:nvSpPr>
            <p:spPr>
              <a:xfrm>
                <a:off x="6118283" y="950510"/>
                <a:ext cx="44704" cy="44663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091" extrusionOk="0">
                    <a:moveTo>
                      <a:pt x="546" y="0"/>
                    </a:moveTo>
                    <a:cubicBezTo>
                      <a:pt x="244" y="0"/>
                      <a:pt x="0" y="244"/>
                      <a:pt x="0" y="545"/>
                    </a:cubicBezTo>
                    <a:cubicBezTo>
                      <a:pt x="0" y="847"/>
                      <a:pt x="244" y="1090"/>
                      <a:pt x="546" y="1090"/>
                    </a:cubicBezTo>
                    <a:cubicBezTo>
                      <a:pt x="847" y="1090"/>
                      <a:pt x="1091" y="847"/>
                      <a:pt x="1091" y="545"/>
                    </a:cubicBezTo>
                    <a:cubicBezTo>
                      <a:pt x="1091" y="244"/>
                      <a:pt x="847" y="0"/>
                      <a:pt x="5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519;p34">
              <a:extLst>
                <a:ext uri="{FF2B5EF4-FFF2-40B4-BE49-F238E27FC236}">
                  <a16:creationId xmlns:a16="http://schemas.microsoft.com/office/drawing/2014/main" id="{687249DB-3F26-D3DE-2FA0-EC4F63E514DA}"/>
                </a:ext>
              </a:extLst>
            </p:cNvPr>
            <p:cNvGrpSpPr/>
            <p:nvPr/>
          </p:nvGrpSpPr>
          <p:grpSpPr>
            <a:xfrm>
              <a:off x="7483206" y="1506861"/>
              <a:ext cx="730645" cy="526067"/>
              <a:chOff x="7098750" y="1377713"/>
              <a:chExt cx="812369" cy="584908"/>
            </a:xfrm>
          </p:grpSpPr>
          <p:sp>
            <p:nvSpPr>
              <p:cNvPr id="293" name="Google Shape;520;p34">
                <a:extLst>
                  <a:ext uri="{FF2B5EF4-FFF2-40B4-BE49-F238E27FC236}">
                    <a16:creationId xmlns:a16="http://schemas.microsoft.com/office/drawing/2014/main" id="{F20E44BF-4931-895F-1B60-58C5861250BF}"/>
                  </a:ext>
                </a:extLst>
              </p:cNvPr>
              <p:cNvSpPr/>
              <p:nvPr/>
            </p:nvSpPr>
            <p:spPr>
              <a:xfrm>
                <a:off x="7098750" y="1519941"/>
                <a:ext cx="670110" cy="442679"/>
              </a:xfrm>
              <a:custGeom>
                <a:avLst/>
                <a:gdLst/>
                <a:ahLst/>
                <a:cxnLst/>
                <a:rect l="l" t="t" r="r" b="b"/>
                <a:pathLst>
                  <a:path w="17272" h="11410" extrusionOk="0">
                    <a:moveTo>
                      <a:pt x="1162" y="1"/>
                    </a:moveTo>
                    <a:cubicBezTo>
                      <a:pt x="519" y="1"/>
                      <a:pt x="1" y="518"/>
                      <a:pt x="1" y="1161"/>
                    </a:cubicBezTo>
                    <a:lnTo>
                      <a:pt x="1" y="10248"/>
                    </a:lnTo>
                    <a:cubicBezTo>
                      <a:pt x="1" y="10891"/>
                      <a:pt x="519" y="11409"/>
                      <a:pt x="1162" y="11409"/>
                    </a:cubicBezTo>
                    <a:lnTo>
                      <a:pt x="16110" y="11409"/>
                    </a:lnTo>
                    <a:cubicBezTo>
                      <a:pt x="16753" y="11409"/>
                      <a:pt x="17271" y="10891"/>
                      <a:pt x="17271" y="10248"/>
                    </a:cubicBezTo>
                    <a:lnTo>
                      <a:pt x="17271" y="1161"/>
                    </a:lnTo>
                    <a:cubicBezTo>
                      <a:pt x="17271" y="518"/>
                      <a:pt x="16753" y="1"/>
                      <a:pt x="161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521;p34">
                <a:extLst>
                  <a:ext uri="{FF2B5EF4-FFF2-40B4-BE49-F238E27FC236}">
                    <a16:creationId xmlns:a16="http://schemas.microsoft.com/office/drawing/2014/main" id="{D1D71340-E541-020F-6B7D-D743B1533F07}"/>
                  </a:ext>
                </a:extLst>
              </p:cNvPr>
              <p:cNvSpPr/>
              <p:nvPr/>
            </p:nvSpPr>
            <p:spPr>
              <a:xfrm>
                <a:off x="7143793" y="1474898"/>
                <a:ext cx="670149" cy="442679"/>
              </a:xfrm>
              <a:custGeom>
                <a:avLst/>
                <a:gdLst/>
                <a:ahLst/>
                <a:cxnLst/>
                <a:rect l="l" t="t" r="r" b="b"/>
                <a:pathLst>
                  <a:path w="17273" h="11410" extrusionOk="0">
                    <a:moveTo>
                      <a:pt x="1162" y="1"/>
                    </a:moveTo>
                    <a:cubicBezTo>
                      <a:pt x="519" y="1"/>
                      <a:pt x="1" y="519"/>
                      <a:pt x="1" y="1162"/>
                    </a:cubicBezTo>
                    <a:lnTo>
                      <a:pt x="1" y="10248"/>
                    </a:lnTo>
                    <a:cubicBezTo>
                      <a:pt x="1" y="10891"/>
                      <a:pt x="519" y="11409"/>
                      <a:pt x="1162" y="11409"/>
                    </a:cubicBezTo>
                    <a:lnTo>
                      <a:pt x="16110" y="11409"/>
                    </a:lnTo>
                    <a:cubicBezTo>
                      <a:pt x="16754" y="11409"/>
                      <a:pt x="17272" y="10891"/>
                      <a:pt x="17272" y="10248"/>
                    </a:cubicBezTo>
                    <a:lnTo>
                      <a:pt x="17272" y="1162"/>
                    </a:lnTo>
                    <a:cubicBezTo>
                      <a:pt x="17272" y="519"/>
                      <a:pt x="16754" y="1"/>
                      <a:pt x="16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522;p34">
                <a:extLst>
                  <a:ext uri="{FF2B5EF4-FFF2-40B4-BE49-F238E27FC236}">
                    <a16:creationId xmlns:a16="http://schemas.microsoft.com/office/drawing/2014/main" id="{1CC4C01C-1A18-F517-A97D-23C5CC63AAC4}"/>
                  </a:ext>
                </a:extLst>
              </p:cNvPr>
              <p:cNvSpPr/>
              <p:nvPr/>
            </p:nvSpPr>
            <p:spPr>
              <a:xfrm>
                <a:off x="7224878" y="1596526"/>
                <a:ext cx="181727" cy="9079"/>
              </a:xfrm>
              <a:custGeom>
                <a:avLst/>
                <a:gdLst/>
                <a:ahLst/>
                <a:cxnLst/>
                <a:rect l="l" t="t" r="r" b="b"/>
                <a:pathLst>
                  <a:path w="4684" h="234" extrusionOk="0">
                    <a:moveTo>
                      <a:pt x="116" y="1"/>
                    </a:moveTo>
                    <a:cubicBezTo>
                      <a:pt x="52" y="1"/>
                      <a:pt x="0" y="53"/>
                      <a:pt x="0" y="117"/>
                    </a:cubicBezTo>
                    <a:cubicBezTo>
                      <a:pt x="0" y="180"/>
                      <a:pt x="52" y="233"/>
                      <a:pt x="116" y="233"/>
                    </a:cubicBezTo>
                    <a:lnTo>
                      <a:pt x="4567" y="233"/>
                    </a:lnTo>
                    <a:cubicBezTo>
                      <a:pt x="4631" y="233"/>
                      <a:pt x="4683" y="180"/>
                      <a:pt x="4683" y="117"/>
                    </a:cubicBezTo>
                    <a:cubicBezTo>
                      <a:pt x="4683" y="53"/>
                      <a:pt x="4631" y="1"/>
                      <a:pt x="4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523;p34">
                <a:extLst>
                  <a:ext uri="{FF2B5EF4-FFF2-40B4-BE49-F238E27FC236}">
                    <a16:creationId xmlns:a16="http://schemas.microsoft.com/office/drawing/2014/main" id="{DF62CB85-8752-1A7D-CBB8-B9D30E35345F}"/>
                  </a:ext>
                </a:extLst>
              </p:cNvPr>
              <p:cNvSpPr/>
              <p:nvPr/>
            </p:nvSpPr>
            <p:spPr>
              <a:xfrm>
                <a:off x="7224878" y="1663257"/>
                <a:ext cx="460720" cy="9001"/>
              </a:xfrm>
              <a:custGeom>
                <a:avLst/>
                <a:gdLst/>
                <a:ahLst/>
                <a:cxnLst/>
                <a:rect l="l" t="t" r="r" b="b"/>
                <a:pathLst>
                  <a:path w="11875" h="232" extrusionOk="0">
                    <a:moveTo>
                      <a:pt x="116" y="1"/>
                    </a:moveTo>
                    <a:cubicBezTo>
                      <a:pt x="52" y="1"/>
                      <a:pt x="0" y="53"/>
                      <a:pt x="0" y="117"/>
                    </a:cubicBezTo>
                    <a:cubicBezTo>
                      <a:pt x="0" y="180"/>
                      <a:pt x="52" y="232"/>
                      <a:pt x="116" y="232"/>
                    </a:cubicBezTo>
                    <a:lnTo>
                      <a:pt x="11758" y="232"/>
                    </a:lnTo>
                    <a:cubicBezTo>
                      <a:pt x="11823" y="232"/>
                      <a:pt x="11875" y="180"/>
                      <a:pt x="11875" y="117"/>
                    </a:cubicBezTo>
                    <a:cubicBezTo>
                      <a:pt x="11875" y="53"/>
                      <a:pt x="11823" y="1"/>
                      <a:pt x="117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524;p34">
                <a:extLst>
                  <a:ext uri="{FF2B5EF4-FFF2-40B4-BE49-F238E27FC236}">
                    <a16:creationId xmlns:a16="http://schemas.microsoft.com/office/drawing/2014/main" id="{2F533040-6186-8E57-224D-50DEB0E01C50}"/>
                  </a:ext>
                </a:extLst>
              </p:cNvPr>
              <p:cNvSpPr/>
              <p:nvPr/>
            </p:nvSpPr>
            <p:spPr>
              <a:xfrm>
                <a:off x="7224878" y="1718503"/>
                <a:ext cx="460720" cy="9079"/>
              </a:xfrm>
              <a:custGeom>
                <a:avLst/>
                <a:gdLst/>
                <a:ahLst/>
                <a:cxnLst/>
                <a:rect l="l" t="t" r="r" b="b"/>
                <a:pathLst>
                  <a:path w="11875" h="234" extrusionOk="0">
                    <a:moveTo>
                      <a:pt x="116" y="1"/>
                    </a:moveTo>
                    <a:cubicBezTo>
                      <a:pt x="52" y="1"/>
                      <a:pt x="0" y="53"/>
                      <a:pt x="0" y="117"/>
                    </a:cubicBezTo>
                    <a:cubicBezTo>
                      <a:pt x="0" y="181"/>
                      <a:pt x="52" y="233"/>
                      <a:pt x="116" y="233"/>
                    </a:cubicBezTo>
                    <a:lnTo>
                      <a:pt x="11758" y="233"/>
                    </a:lnTo>
                    <a:cubicBezTo>
                      <a:pt x="11823" y="233"/>
                      <a:pt x="11875" y="181"/>
                      <a:pt x="11875" y="117"/>
                    </a:cubicBezTo>
                    <a:cubicBezTo>
                      <a:pt x="11875" y="53"/>
                      <a:pt x="11823" y="1"/>
                      <a:pt x="117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525;p34">
                <a:extLst>
                  <a:ext uri="{FF2B5EF4-FFF2-40B4-BE49-F238E27FC236}">
                    <a16:creationId xmlns:a16="http://schemas.microsoft.com/office/drawing/2014/main" id="{C7917CA0-9888-E71D-348B-F7D9DF10B59F}"/>
                  </a:ext>
                </a:extLst>
              </p:cNvPr>
              <p:cNvSpPr/>
              <p:nvPr/>
            </p:nvSpPr>
            <p:spPr>
              <a:xfrm>
                <a:off x="7716666" y="1377713"/>
                <a:ext cx="194453" cy="194453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5012" extrusionOk="0">
                    <a:moveTo>
                      <a:pt x="2506" y="0"/>
                    </a:moveTo>
                    <a:cubicBezTo>
                      <a:pt x="1122" y="0"/>
                      <a:pt x="1" y="1122"/>
                      <a:pt x="1" y="2506"/>
                    </a:cubicBezTo>
                    <a:cubicBezTo>
                      <a:pt x="1" y="3889"/>
                      <a:pt x="1122" y="5011"/>
                      <a:pt x="2506" y="5011"/>
                    </a:cubicBezTo>
                    <a:cubicBezTo>
                      <a:pt x="3890" y="5011"/>
                      <a:pt x="5012" y="3889"/>
                      <a:pt x="5012" y="2506"/>
                    </a:cubicBezTo>
                    <a:cubicBezTo>
                      <a:pt x="5012" y="1122"/>
                      <a:pt x="3890" y="0"/>
                      <a:pt x="25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526;p34">
                <a:extLst>
                  <a:ext uri="{FF2B5EF4-FFF2-40B4-BE49-F238E27FC236}">
                    <a16:creationId xmlns:a16="http://schemas.microsoft.com/office/drawing/2014/main" id="{10EFA4EF-6FC6-F313-F4EA-17C7D20B5916}"/>
                  </a:ext>
                </a:extLst>
              </p:cNvPr>
              <p:cNvSpPr/>
              <p:nvPr/>
            </p:nvSpPr>
            <p:spPr>
              <a:xfrm>
                <a:off x="7777655" y="1435558"/>
                <a:ext cx="94627" cy="78759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2030" extrusionOk="0">
                    <a:moveTo>
                      <a:pt x="2309" y="1"/>
                    </a:moveTo>
                    <a:cubicBezTo>
                      <a:pt x="2276" y="1"/>
                      <a:pt x="2243" y="15"/>
                      <a:pt x="2220" y="42"/>
                    </a:cubicBezTo>
                    <a:lnTo>
                      <a:pt x="790" y="1735"/>
                    </a:lnTo>
                    <a:lnTo>
                      <a:pt x="217" y="1080"/>
                    </a:lnTo>
                    <a:cubicBezTo>
                      <a:pt x="194" y="1054"/>
                      <a:pt x="162" y="1040"/>
                      <a:pt x="130" y="1040"/>
                    </a:cubicBezTo>
                    <a:cubicBezTo>
                      <a:pt x="103" y="1040"/>
                      <a:pt x="76" y="1050"/>
                      <a:pt x="53" y="1069"/>
                    </a:cubicBezTo>
                    <a:cubicBezTo>
                      <a:pt x="5" y="1111"/>
                      <a:pt x="0" y="1184"/>
                      <a:pt x="42" y="1233"/>
                    </a:cubicBezTo>
                    <a:lnTo>
                      <a:pt x="704" y="1990"/>
                    </a:lnTo>
                    <a:cubicBezTo>
                      <a:pt x="726" y="2015"/>
                      <a:pt x="758" y="2029"/>
                      <a:pt x="792" y="2029"/>
                    </a:cubicBezTo>
                    <a:lnTo>
                      <a:pt x="793" y="2029"/>
                    </a:lnTo>
                    <a:cubicBezTo>
                      <a:pt x="827" y="2029"/>
                      <a:pt x="859" y="2014"/>
                      <a:pt x="881" y="1989"/>
                    </a:cubicBezTo>
                    <a:lnTo>
                      <a:pt x="2397" y="191"/>
                    </a:lnTo>
                    <a:cubicBezTo>
                      <a:pt x="2438" y="143"/>
                      <a:pt x="2433" y="70"/>
                      <a:pt x="2384" y="28"/>
                    </a:cubicBezTo>
                    <a:cubicBezTo>
                      <a:pt x="2362" y="9"/>
                      <a:pt x="2336" y="1"/>
                      <a:pt x="23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527;p34">
              <a:extLst>
                <a:ext uri="{FF2B5EF4-FFF2-40B4-BE49-F238E27FC236}">
                  <a16:creationId xmlns:a16="http://schemas.microsoft.com/office/drawing/2014/main" id="{94E69F26-DE7C-2F15-58AF-BC615C3CEC5A}"/>
                </a:ext>
              </a:extLst>
            </p:cNvPr>
            <p:cNvSpPr/>
            <p:nvPr/>
          </p:nvSpPr>
          <p:spPr>
            <a:xfrm>
              <a:off x="7120099" y="3301776"/>
              <a:ext cx="977291" cy="1289506"/>
            </a:xfrm>
            <a:custGeom>
              <a:avLst/>
              <a:gdLst/>
              <a:ahLst/>
              <a:cxnLst/>
              <a:rect l="l" t="t" r="r" b="b"/>
              <a:pathLst>
                <a:path w="20606" h="27189" extrusionOk="0">
                  <a:moveTo>
                    <a:pt x="0" y="1"/>
                  </a:moveTo>
                  <a:cubicBezTo>
                    <a:pt x="0" y="1"/>
                    <a:pt x="0" y="7402"/>
                    <a:pt x="2753" y="27188"/>
                  </a:cubicBezTo>
                  <a:lnTo>
                    <a:pt x="17184" y="27188"/>
                  </a:lnTo>
                  <a:lnTo>
                    <a:pt x="19266" y="8965"/>
                  </a:lnTo>
                  <a:cubicBezTo>
                    <a:pt x="19266" y="8965"/>
                    <a:pt x="20605" y="1449"/>
                    <a:pt x="16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28;p34">
              <a:extLst>
                <a:ext uri="{FF2B5EF4-FFF2-40B4-BE49-F238E27FC236}">
                  <a16:creationId xmlns:a16="http://schemas.microsoft.com/office/drawing/2014/main" id="{C0A4B813-5556-8755-7356-08CD402332EC}"/>
                </a:ext>
              </a:extLst>
            </p:cNvPr>
            <p:cNvSpPr/>
            <p:nvPr/>
          </p:nvSpPr>
          <p:spPr>
            <a:xfrm>
              <a:off x="7011918" y="1678072"/>
              <a:ext cx="1072478" cy="736312"/>
            </a:xfrm>
            <a:custGeom>
              <a:avLst/>
              <a:gdLst/>
              <a:ahLst/>
              <a:cxnLst/>
              <a:rect l="l" t="t" r="r" b="b"/>
              <a:pathLst>
                <a:path w="22613" h="15525" extrusionOk="0">
                  <a:moveTo>
                    <a:pt x="8386" y="0"/>
                  </a:moveTo>
                  <a:cubicBezTo>
                    <a:pt x="7555" y="0"/>
                    <a:pt x="6755" y="387"/>
                    <a:pt x="6199" y="1124"/>
                  </a:cubicBezTo>
                  <a:cubicBezTo>
                    <a:pt x="5133" y="2537"/>
                    <a:pt x="6299" y="3381"/>
                    <a:pt x="5926" y="4075"/>
                  </a:cubicBezTo>
                  <a:cubicBezTo>
                    <a:pt x="5554" y="4770"/>
                    <a:pt x="4686" y="4174"/>
                    <a:pt x="3868" y="5141"/>
                  </a:cubicBezTo>
                  <a:cubicBezTo>
                    <a:pt x="3049" y="6108"/>
                    <a:pt x="4538" y="7050"/>
                    <a:pt x="4364" y="7646"/>
                  </a:cubicBezTo>
                  <a:cubicBezTo>
                    <a:pt x="4190" y="8240"/>
                    <a:pt x="3174" y="8340"/>
                    <a:pt x="3174" y="8340"/>
                  </a:cubicBezTo>
                  <a:cubicBezTo>
                    <a:pt x="3174" y="8340"/>
                    <a:pt x="3162" y="8339"/>
                    <a:pt x="3139" y="8339"/>
                  </a:cubicBezTo>
                  <a:cubicBezTo>
                    <a:pt x="2828" y="8339"/>
                    <a:pt x="574" y="8425"/>
                    <a:pt x="298" y="10918"/>
                  </a:cubicBezTo>
                  <a:cubicBezTo>
                    <a:pt x="1" y="13596"/>
                    <a:pt x="3645" y="14290"/>
                    <a:pt x="3645" y="14290"/>
                  </a:cubicBezTo>
                  <a:cubicBezTo>
                    <a:pt x="3645" y="14290"/>
                    <a:pt x="15663" y="15524"/>
                    <a:pt x="18896" y="15524"/>
                  </a:cubicBezTo>
                  <a:cubicBezTo>
                    <a:pt x="19122" y="15524"/>
                    <a:pt x="19306" y="15518"/>
                    <a:pt x="19439" y="15505"/>
                  </a:cubicBezTo>
                  <a:cubicBezTo>
                    <a:pt x="21472" y="15307"/>
                    <a:pt x="22613" y="12455"/>
                    <a:pt x="21422" y="10894"/>
                  </a:cubicBezTo>
                  <a:lnTo>
                    <a:pt x="21423" y="10894"/>
                  </a:lnTo>
                  <a:cubicBezTo>
                    <a:pt x="20593" y="9804"/>
                    <a:pt x="19679" y="9487"/>
                    <a:pt x="18915" y="9487"/>
                  </a:cubicBezTo>
                  <a:cubicBezTo>
                    <a:pt x="18584" y="9487"/>
                    <a:pt x="18281" y="9547"/>
                    <a:pt x="18026" y="9629"/>
                  </a:cubicBezTo>
                  <a:cubicBezTo>
                    <a:pt x="17844" y="9688"/>
                    <a:pt x="17698" y="9711"/>
                    <a:pt x="17581" y="9711"/>
                  </a:cubicBezTo>
                  <a:cubicBezTo>
                    <a:pt x="17155" y="9711"/>
                    <a:pt x="17108" y="9405"/>
                    <a:pt x="17108" y="9405"/>
                  </a:cubicBezTo>
                  <a:cubicBezTo>
                    <a:pt x="17108" y="9405"/>
                    <a:pt x="17556" y="8488"/>
                    <a:pt x="16935" y="7571"/>
                  </a:cubicBezTo>
                  <a:cubicBezTo>
                    <a:pt x="16485" y="6905"/>
                    <a:pt x="15527" y="6814"/>
                    <a:pt x="15034" y="6814"/>
                  </a:cubicBezTo>
                  <a:cubicBezTo>
                    <a:pt x="14848" y="6814"/>
                    <a:pt x="14728" y="6827"/>
                    <a:pt x="14728" y="6827"/>
                  </a:cubicBezTo>
                  <a:cubicBezTo>
                    <a:pt x="14728" y="6827"/>
                    <a:pt x="15349" y="5959"/>
                    <a:pt x="14952" y="4298"/>
                  </a:cubicBezTo>
                  <a:cubicBezTo>
                    <a:pt x="14942" y="4255"/>
                    <a:pt x="14927" y="4215"/>
                    <a:pt x="14916" y="4173"/>
                  </a:cubicBezTo>
                  <a:cubicBezTo>
                    <a:pt x="15350" y="3971"/>
                    <a:pt x="15733" y="3591"/>
                    <a:pt x="15962" y="3084"/>
                  </a:cubicBezTo>
                  <a:cubicBezTo>
                    <a:pt x="16420" y="2073"/>
                    <a:pt x="16094" y="937"/>
                    <a:pt x="15233" y="546"/>
                  </a:cubicBezTo>
                  <a:cubicBezTo>
                    <a:pt x="15036" y="457"/>
                    <a:pt x="14827" y="415"/>
                    <a:pt x="14618" y="415"/>
                  </a:cubicBezTo>
                  <a:cubicBezTo>
                    <a:pt x="13915" y="415"/>
                    <a:pt x="13199" y="893"/>
                    <a:pt x="12846" y="1672"/>
                  </a:cubicBezTo>
                  <a:cubicBezTo>
                    <a:pt x="12799" y="1776"/>
                    <a:pt x="12763" y="1881"/>
                    <a:pt x="12732" y="1986"/>
                  </a:cubicBezTo>
                  <a:cubicBezTo>
                    <a:pt x="12597" y="1952"/>
                    <a:pt x="12467" y="1929"/>
                    <a:pt x="12348" y="1918"/>
                  </a:cubicBezTo>
                  <a:cubicBezTo>
                    <a:pt x="11505" y="1844"/>
                    <a:pt x="10588" y="1000"/>
                    <a:pt x="10588" y="1000"/>
                  </a:cubicBezTo>
                  <a:cubicBezTo>
                    <a:pt x="9936" y="325"/>
                    <a:pt x="9147" y="0"/>
                    <a:pt x="8386" y="0"/>
                  </a:cubicBezTo>
                  <a:close/>
                </a:path>
              </a:pathLst>
            </a:custGeom>
            <a:solidFill>
              <a:srgbClr val="E76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29;p34">
              <a:extLst>
                <a:ext uri="{FF2B5EF4-FFF2-40B4-BE49-F238E27FC236}">
                  <a16:creationId xmlns:a16="http://schemas.microsoft.com/office/drawing/2014/main" id="{A24EA1A2-3FC3-E716-0CB6-E30151896D68}"/>
                </a:ext>
              </a:extLst>
            </p:cNvPr>
            <p:cNvSpPr/>
            <p:nvPr/>
          </p:nvSpPr>
          <p:spPr>
            <a:xfrm>
              <a:off x="6868784" y="1815468"/>
              <a:ext cx="1320287" cy="1535465"/>
            </a:xfrm>
            <a:custGeom>
              <a:avLst/>
              <a:gdLst/>
              <a:ahLst/>
              <a:cxnLst/>
              <a:rect l="l" t="t" r="r" b="b"/>
              <a:pathLst>
                <a:path w="27838" h="32375" extrusionOk="0">
                  <a:moveTo>
                    <a:pt x="10874" y="0"/>
                  </a:moveTo>
                  <a:cubicBezTo>
                    <a:pt x="10366" y="227"/>
                    <a:pt x="9375" y="843"/>
                    <a:pt x="9193" y="2269"/>
                  </a:cubicBezTo>
                  <a:cubicBezTo>
                    <a:pt x="8945" y="4203"/>
                    <a:pt x="7854" y="7377"/>
                    <a:pt x="10531" y="7674"/>
                  </a:cubicBezTo>
                  <a:cubicBezTo>
                    <a:pt x="10620" y="7684"/>
                    <a:pt x="10707" y="7688"/>
                    <a:pt x="10793" y="7688"/>
                  </a:cubicBezTo>
                  <a:cubicBezTo>
                    <a:pt x="10906" y="7688"/>
                    <a:pt x="11016" y="7680"/>
                    <a:pt x="11124" y="7666"/>
                  </a:cubicBezTo>
                  <a:lnTo>
                    <a:pt x="11124" y="7666"/>
                  </a:lnTo>
                  <a:cubicBezTo>
                    <a:pt x="10983" y="8662"/>
                    <a:pt x="10711" y="9662"/>
                    <a:pt x="10184" y="9806"/>
                  </a:cubicBezTo>
                  <a:cubicBezTo>
                    <a:pt x="9093" y="10104"/>
                    <a:pt x="4134" y="9211"/>
                    <a:pt x="2449" y="14765"/>
                  </a:cubicBezTo>
                  <a:lnTo>
                    <a:pt x="444" y="21456"/>
                  </a:lnTo>
                  <a:cubicBezTo>
                    <a:pt x="1" y="22939"/>
                    <a:pt x="809" y="24519"/>
                    <a:pt x="2279" y="25001"/>
                  </a:cubicBezTo>
                  <a:cubicBezTo>
                    <a:pt x="2754" y="25156"/>
                    <a:pt x="3317" y="25258"/>
                    <a:pt x="3986" y="25270"/>
                  </a:cubicBezTo>
                  <a:lnTo>
                    <a:pt x="4878" y="32369"/>
                  </a:lnTo>
                  <a:lnTo>
                    <a:pt x="8054" y="32373"/>
                  </a:lnTo>
                  <a:cubicBezTo>
                    <a:pt x="8054" y="32373"/>
                    <a:pt x="8055" y="32373"/>
                    <a:pt x="8056" y="32373"/>
                  </a:cubicBezTo>
                  <a:cubicBezTo>
                    <a:pt x="8491" y="32373"/>
                    <a:pt x="8828" y="31995"/>
                    <a:pt x="8782" y="31563"/>
                  </a:cubicBezTo>
                  <a:lnTo>
                    <a:pt x="8747" y="31235"/>
                  </a:lnTo>
                  <a:lnTo>
                    <a:pt x="15044" y="31229"/>
                  </a:lnTo>
                  <a:cubicBezTo>
                    <a:pt x="15044" y="31229"/>
                    <a:pt x="15090" y="32375"/>
                    <a:pt x="16812" y="32375"/>
                  </a:cubicBezTo>
                  <a:cubicBezTo>
                    <a:pt x="16881" y="32375"/>
                    <a:pt x="16953" y="32373"/>
                    <a:pt x="17028" y="32369"/>
                  </a:cubicBezTo>
                  <a:lnTo>
                    <a:pt x="23870" y="32375"/>
                  </a:lnTo>
                  <a:lnTo>
                    <a:pt x="23722" y="31328"/>
                  </a:lnTo>
                  <a:cubicBezTo>
                    <a:pt x="23722" y="31328"/>
                    <a:pt x="27838" y="30931"/>
                    <a:pt x="27292" y="24584"/>
                  </a:cubicBezTo>
                  <a:cubicBezTo>
                    <a:pt x="26747" y="18237"/>
                    <a:pt x="24268" y="13426"/>
                    <a:pt x="24268" y="13426"/>
                  </a:cubicBezTo>
                  <a:cubicBezTo>
                    <a:pt x="24268" y="13426"/>
                    <a:pt x="22879" y="10848"/>
                    <a:pt x="20846" y="10451"/>
                  </a:cubicBezTo>
                  <a:cubicBezTo>
                    <a:pt x="18813" y="10054"/>
                    <a:pt x="16680" y="9658"/>
                    <a:pt x="15986" y="8517"/>
                  </a:cubicBezTo>
                  <a:cubicBezTo>
                    <a:pt x="15564" y="7823"/>
                    <a:pt x="15141" y="6220"/>
                    <a:pt x="14875" y="5071"/>
                  </a:cubicBezTo>
                  <a:lnTo>
                    <a:pt x="14875" y="5071"/>
                  </a:lnTo>
                  <a:cubicBezTo>
                    <a:pt x="14936" y="5078"/>
                    <a:pt x="14995" y="5081"/>
                    <a:pt x="15053" y="5081"/>
                  </a:cubicBezTo>
                  <a:cubicBezTo>
                    <a:pt x="16364" y="5081"/>
                    <a:pt x="16971" y="3390"/>
                    <a:pt x="15911" y="2740"/>
                  </a:cubicBezTo>
                  <a:cubicBezTo>
                    <a:pt x="15696" y="2608"/>
                    <a:pt x="15499" y="2554"/>
                    <a:pt x="15321" y="2554"/>
                  </a:cubicBezTo>
                  <a:cubicBezTo>
                    <a:pt x="14561" y="2554"/>
                    <a:pt x="14152" y="3534"/>
                    <a:pt x="14152" y="3534"/>
                  </a:cubicBezTo>
                  <a:lnTo>
                    <a:pt x="14158" y="3593"/>
                  </a:lnTo>
                  <a:cubicBezTo>
                    <a:pt x="14052" y="3285"/>
                    <a:pt x="13650" y="2722"/>
                    <a:pt x="12198" y="2108"/>
                  </a:cubicBezTo>
                  <a:cubicBezTo>
                    <a:pt x="11096" y="1640"/>
                    <a:pt x="10877" y="413"/>
                    <a:pt x="10874" y="0"/>
                  </a:cubicBezTo>
                  <a:close/>
                </a:path>
              </a:pathLst>
            </a:custGeom>
            <a:solidFill>
              <a:srgbClr val="FFA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0;p34">
              <a:extLst>
                <a:ext uri="{FF2B5EF4-FFF2-40B4-BE49-F238E27FC236}">
                  <a16:creationId xmlns:a16="http://schemas.microsoft.com/office/drawing/2014/main" id="{F02A48D3-E078-42D1-EF64-EF9499F1B567}"/>
                </a:ext>
              </a:extLst>
            </p:cNvPr>
            <p:cNvSpPr/>
            <p:nvPr/>
          </p:nvSpPr>
          <p:spPr>
            <a:xfrm>
              <a:off x="6868784" y="2284471"/>
              <a:ext cx="445629" cy="1066407"/>
            </a:xfrm>
            <a:custGeom>
              <a:avLst/>
              <a:gdLst/>
              <a:ahLst/>
              <a:cxnLst/>
              <a:rect l="l" t="t" r="r" b="b"/>
              <a:pathLst>
                <a:path w="9396" h="22485" extrusionOk="0">
                  <a:moveTo>
                    <a:pt x="9395" y="0"/>
                  </a:moveTo>
                  <a:cubicBezTo>
                    <a:pt x="7593" y="94"/>
                    <a:pt x="3865" y="208"/>
                    <a:pt x="2449" y="4876"/>
                  </a:cubicBezTo>
                  <a:lnTo>
                    <a:pt x="446" y="11567"/>
                  </a:lnTo>
                  <a:cubicBezTo>
                    <a:pt x="1" y="13050"/>
                    <a:pt x="809" y="14630"/>
                    <a:pt x="2280" y="15112"/>
                  </a:cubicBezTo>
                  <a:cubicBezTo>
                    <a:pt x="2754" y="15267"/>
                    <a:pt x="3317" y="15370"/>
                    <a:pt x="3986" y="15381"/>
                  </a:cubicBezTo>
                  <a:lnTo>
                    <a:pt x="4879" y="22480"/>
                  </a:lnTo>
                  <a:lnTo>
                    <a:pt x="8054" y="22484"/>
                  </a:lnTo>
                  <a:cubicBezTo>
                    <a:pt x="8054" y="22484"/>
                    <a:pt x="8055" y="22484"/>
                    <a:pt x="8056" y="22484"/>
                  </a:cubicBezTo>
                  <a:cubicBezTo>
                    <a:pt x="8491" y="22484"/>
                    <a:pt x="8828" y="22106"/>
                    <a:pt x="8782" y="21674"/>
                  </a:cubicBezTo>
                  <a:lnTo>
                    <a:pt x="8747" y="21346"/>
                  </a:lnTo>
                  <a:cubicBezTo>
                    <a:pt x="8747" y="21346"/>
                    <a:pt x="5928" y="7467"/>
                    <a:pt x="93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1;p34">
              <a:extLst>
                <a:ext uri="{FF2B5EF4-FFF2-40B4-BE49-F238E27FC236}">
                  <a16:creationId xmlns:a16="http://schemas.microsoft.com/office/drawing/2014/main" id="{B7E46AD9-657D-3E75-ACA3-93423167DCCC}"/>
                </a:ext>
              </a:extLst>
            </p:cNvPr>
            <p:cNvSpPr/>
            <p:nvPr/>
          </p:nvSpPr>
          <p:spPr>
            <a:xfrm>
              <a:off x="7084339" y="2536592"/>
              <a:ext cx="42210" cy="108751"/>
            </a:xfrm>
            <a:custGeom>
              <a:avLst/>
              <a:gdLst/>
              <a:ahLst/>
              <a:cxnLst/>
              <a:rect l="l" t="t" r="r" b="b"/>
              <a:pathLst>
                <a:path w="890" h="2293" extrusionOk="0">
                  <a:moveTo>
                    <a:pt x="812" y="0"/>
                  </a:moveTo>
                  <a:cubicBezTo>
                    <a:pt x="775" y="0"/>
                    <a:pt x="742" y="28"/>
                    <a:pt x="738" y="66"/>
                  </a:cubicBezTo>
                  <a:cubicBezTo>
                    <a:pt x="628" y="1008"/>
                    <a:pt x="25" y="2172"/>
                    <a:pt x="20" y="2184"/>
                  </a:cubicBezTo>
                  <a:cubicBezTo>
                    <a:pt x="1" y="2221"/>
                    <a:pt x="15" y="2265"/>
                    <a:pt x="51" y="2284"/>
                  </a:cubicBezTo>
                  <a:cubicBezTo>
                    <a:pt x="62" y="2289"/>
                    <a:pt x="74" y="2293"/>
                    <a:pt x="85" y="2293"/>
                  </a:cubicBezTo>
                  <a:cubicBezTo>
                    <a:pt x="113" y="2293"/>
                    <a:pt x="138" y="2278"/>
                    <a:pt x="151" y="2253"/>
                  </a:cubicBezTo>
                  <a:cubicBezTo>
                    <a:pt x="177" y="2204"/>
                    <a:pt x="773" y="1053"/>
                    <a:pt x="885" y="84"/>
                  </a:cubicBezTo>
                  <a:cubicBezTo>
                    <a:pt x="889" y="43"/>
                    <a:pt x="861" y="5"/>
                    <a:pt x="820" y="1"/>
                  </a:cubicBezTo>
                  <a:cubicBezTo>
                    <a:pt x="817" y="0"/>
                    <a:pt x="814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2;p34">
              <a:extLst>
                <a:ext uri="{FF2B5EF4-FFF2-40B4-BE49-F238E27FC236}">
                  <a16:creationId xmlns:a16="http://schemas.microsoft.com/office/drawing/2014/main" id="{671C0066-FE2C-BBF8-CA54-7F79932BF678}"/>
                </a:ext>
              </a:extLst>
            </p:cNvPr>
            <p:cNvSpPr/>
            <p:nvPr/>
          </p:nvSpPr>
          <p:spPr>
            <a:xfrm>
              <a:off x="7563494" y="2275792"/>
              <a:ext cx="625569" cy="1075181"/>
            </a:xfrm>
            <a:custGeom>
              <a:avLst/>
              <a:gdLst/>
              <a:ahLst/>
              <a:cxnLst/>
              <a:rect l="l" t="t" r="r" b="b"/>
              <a:pathLst>
                <a:path w="13190" h="22670" extrusionOk="0">
                  <a:moveTo>
                    <a:pt x="3107" y="1"/>
                  </a:moveTo>
                  <a:cubicBezTo>
                    <a:pt x="2529" y="1538"/>
                    <a:pt x="0" y="9034"/>
                    <a:pt x="396" y="21523"/>
                  </a:cubicBezTo>
                  <a:lnTo>
                    <a:pt x="399" y="21554"/>
                  </a:lnTo>
                  <a:cubicBezTo>
                    <a:pt x="421" y="21738"/>
                    <a:pt x="612" y="22669"/>
                    <a:pt x="2163" y="22669"/>
                  </a:cubicBezTo>
                  <a:cubicBezTo>
                    <a:pt x="2232" y="22669"/>
                    <a:pt x="2305" y="22667"/>
                    <a:pt x="2380" y="22663"/>
                  </a:cubicBezTo>
                  <a:lnTo>
                    <a:pt x="9223" y="22670"/>
                  </a:lnTo>
                  <a:lnTo>
                    <a:pt x="9074" y="21622"/>
                  </a:lnTo>
                  <a:cubicBezTo>
                    <a:pt x="9074" y="21622"/>
                    <a:pt x="13190" y="21225"/>
                    <a:pt x="12644" y="14878"/>
                  </a:cubicBezTo>
                  <a:cubicBezTo>
                    <a:pt x="12100" y="8531"/>
                    <a:pt x="9620" y="3720"/>
                    <a:pt x="9620" y="3720"/>
                  </a:cubicBezTo>
                  <a:cubicBezTo>
                    <a:pt x="9620" y="3720"/>
                    <a:pt x="8231" y="1142"/>
                    <a:pt x="6198" y="745"/>
                  </a:cubicBezTo>
                  <a:cubicBezTo>
                    <a:pt x="5118" y="534"/>
                    <a:pt x="4012" y="323"/>
                    <a:pt x="3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3;p34">
              <a:extLst>
                <a:ext uri="{FF2B5EF4-FFF2-40B4-BE49-F238E27FC236}">
                  <a16:creationId xmlns:a16="http://schemas.microsoft.com/office/drawing/2014/main" id="{B631B72F-E7BE-FA52-D472-4767EEA044FB}"/>
                </a:ext>
              </a:extLst>
            </p:cNvPr>
            <p:cNvSpPr/>
            <p:nvPr/>
          </p:nvSpPr>
          <p:spPr>
            <a:xfrm>
              <a:off x="7178007" y="2409583"/>
              <a:ext cx="491254" cy="892254"/>
            </a:xfrm>
            <a:custGeom>
              <a:avLst/>
              <a:gdLst/>
              <a:ahLst/>
              <a:cxnLst/>
              <a:rect l="l" t="t" r="r" b="b"/>
              <a:pathLst>
                <a:path w="10358" h="18813" extrusionOk="0">
                  <a:moveTo>
                    <a:pt x="10357" y="1"/>
                  </a:moveTo>
                  <a:lnTo>
                    <a:pt x="10357" y="1"/>
                  </a:lnTo>
                  <a:cubicBezTo>
                    <a:pt x="9466" y="988"/>
                    <a:pt x="8022" y="2050"/>
                    <a:pt x="5921" y="2090"/>
                  </a:cubicBezTo>
                  <a:cubicBezTo>
                    <a:pt x="5883" y="2091"/>
                    <a:pt x="5846" y="2091"/>
                    <a:pt x="5810" y="2091"/>
                  </a:cubicBezTo>
                  <a:cubicBezTo>
                    <a:pt x="3784" y="2091"/>
                    <a:pt x="2603" y="1052"/>
                    <a:pt x="1939" y="64"/>
                  </a:cubicBezTo>
                  <a:lnTo>
                    <a:pt x="1939" y="64"/>
                  </a:lnTo>
                  <a:cubicBezTo>
                    <a:pt x="0" y="7745"/>
                    <a:pt x="2227" y="18708"/>
                    <a:pt x="2227" y="18708"/>
                  </a:cubicBezTo>
                  <a:cubicBezTo>
                    <a:pt x="2227" y="18708"/>
                    <a:pt x="5269" y="18813"/>
                    <a:pt x="7126" y="18813"/>
                  </a:cubicBezTo>
                  <a:cubicBezTo>
                    <a:pt x="7946" y="18813"/>
                    <a:pt x="8534" y="18792"/>
                    <a:pt x="8527" y="18733"/>
                  </a:cubicBezTo>
                  <a:lnTo>
                    <a:pt x="8524" y="18702"/>
                  </a:lnTo>
                  <a:cubicBezTo>
                    <a:pt x="8244" y="9838"/>
                    <a:pt x="9435" y="3489"/>
                    <a:pt x="10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4;p34">
              <a:extLst>
                <a:ext uri="{FF2B5EF4-FFF2-40B4-BE49-F238E27FC236}">
                  <a16:creationId xmlns:a16="http://schemas.microsoft.com/office/drawing/2014/main" id="{1B263A5F-315F-E9CB-C352-4C09A27070E3}"/>
                </a:ext>
              </a:extLst>
            </p:cNvPr>
            <p:cNvSpPr/>
            <p:nvPr/>
          </p:nvSpPr>
          <p:spPr>
            <a:xfrm>
              <a:off x="7561881" y="1965384"/>
              <a:ext cx="57292" cy="49467"/>
            </a:xfrm>
            <a:custGeom>
              <a:avLst/>
              <a:gdLst/>
              <a:ahLst/>
              <a:cxnLst/>
              <a:rect l="l" t="t" r="r" b="b"/>
              <a:pathLst>
                <a:path w="1208" h="1043" extrusionOk="0">
                  <a:moveTo>
                    <a:pt x="1125" y="1"/>
                  </a:moveTo>
                  <a:cubicBezTo>
                    <a:pt x="1107" y="1"/>
                    <a:pt x="1090" y="7"/>
                    <a:pt x="1076" y="19"/>
                  </a:cubicBezTo>
                  <a:lnTo>
                    <a:pt x="34" y="910"/>
                  </a:lnTo>
                  <a:cubicBezTo>
                    <a:pt x="3" y="938"/>
                    <a:pt x="0" y="985"/>
                    <a:pt x="27" y="1016"/>
                  </a:cubicBezTo>
                  <a:cubicBezTo>
                    <a:pt x="41" y="1033"/>
                    <a:pt x="62" y="1042"/>
                    <a:pt x="83" y="1042"/>
                  </a:cubicBezTo>
                  <a:cubicBezTo>
                    <a:pt x="100" y="1042"/>
                    <a:pt x="117" y="1036"/>
                    <a:pt x="132" y="1024"/>
                  </a:cubicBezTo>
                  <a:lnTo>
                    <a:pt x="1173" y="131"/>
                  </a:lnTo>
                  <a:cubicBezTo>
                    <a:pt x="1204" y="105"/>
                    <a:pt x="1208" y="57"/>
                    <a:pt x="1181" y="26"/>
                  </a:cubicBezTo>
                  <a:cubicBezTo>
                    <a:pt x="1166" y="9"/>
                    <a:pt x="1146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5;p34">
              <a:extLst>
                <a:ext uri="{FF2B5EF4-FFF2-40B4-BE49-F238E27FC236}">
                  <a16:creationId xmlns:a16="http://schemas.microsoft.com/office/drawing/2014/main" id="{CDB5949E-C444-6F83-5803-1DF2425DD26E}"/>
                </a:ext>
              </a:extLst>
            </p:cNvPr>
            <p:cNvSpPr/>
            <p:nvPr/>
          </p:nvSpPr>
          <p:spPr>
            <a:xfrm>
              <a:off x="7586543" y="1986536"/>
              <a:ext cx="26749" cy="28314"/>
            </a:xfrm>
            <a:custGeom>
              <a:avLst/>
              <a:gdLst/>
              <a:ahLst/>
              <a:cxnLst/>
              <a:rect l="l" t="t" r="r" b="b"/>
              <a:pathLst>
                <a:path w="564" h="597" extrusionOk="0">
                  <a:moveTo>
                    <a:pt x="83" y="1"/>
                  </a:moveTo>
                  <a:cubicBezTo>
                    <a:pt x="65" y="1"/>
                    <a:pt x="48" y="7"/>
                    <a:pt x="33" y="20"/>
                  </a:cubicBezTo>
                  <a:cubicBezTo>
                    <a:pt x="4" y="47"/>
                    <a:pt x="0" y="94"/>
                    <a:pt x="28" y="125"/>
                  </a:cubicBezTo>
                  <a:lnTo>
                    <a:pt x="424" y="571"/>
                  </a:lnTo>
                  <a:cubicBezTo>
                    <a:pt x="440" y="587"/>
                    <a:pt x="460" y="596"/>
                    <a:pt x="481" y="596"/>
                  </a:cubicBezTo>
                  <a:cubicBezTo>
                    <a:pt x="497" y="596"/>
                    <a:pt x="515" y="590"/>
                    <a:pt x="529" y="577"/>
                  </a:cubicBezTo>
                  <a:cubicBezTo>
                    <a:pt x="560" y="550"/>
                    <a:pt x="564" y="503"/>
                    <a:pt x="536" y="472"/>
                  </a:cubicBezTo>
                  <a:lnTo>
                    <a:pt x="139" y="26"/>
                  </a:lnTo>
                  <a:cubicBezTo>
                    <a:pt x="124" y="9"/>
                    <a:pt x="104" y="1"/>
                    <a:pt x="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6;p34">
              <a:extLst>
                <a:ext uri="{FF2B5EF4-FFF2-40B4-BE49-F238E27FC236}">
                  <a16:creationId xmlns:a16="http://schemas.microsoft.com/office/drawing/2014/main" id="{E06DFC6B-7E0C-6FAD-B4C0-C8685CC807FF}"/>
                </a:ext>
              </a:extLst>
            </p:cNvPr>
            <p:cNvSpPr/>
            <p:nvPr/>
          </p:nvSpPr>
          <p:spPr>
            <a:xfrm>
              <a:off x="7612106" y="1768705"/>
              <a:ext cx="98744" cy="76738"/>
            </a:xfrm>
            <a:custGeom>
              <a:avLst/>
              <a:gdLst/>
              <a:ahLst/>
              <a:cxnLst/>
              <a:rect l="l" t="t" r="r" b="b"/>
              <a:pathLst>
                <a:path w="2082" h="1618" extrusionOk="0">
                  <a:moveTo>
                    <a:pt x="70" y="0"/>
                  </a:moveTo>
                  <a:cubicBezTo>
                    <a:pt x="36" y="0"/>
                    <a:pt x="4" y="34"/>
                    <a:pt x="2" y="71"/>
                  </a:cubicBezTo>
                  <a:cubicBezTo>
                    <a:pt x="0" y="113"/>
                    <a:pt x="32" y="147"/>
                    <a:pt x="73" y="149"/>
                  </a:cubicBezTo>
                  <a:cubicBezTo>
                    <a:pt x="133" y="152"/>
                    <a:pt x="1550" y="234"/>
                    <a:pt x="1928" y="1565"/>
                  </a:cubicBezTo>
                  <a:cubicBezTo>
                    <a:pt x="1937" y="1597"/>
                    <a:pt x="1967" y="1618"/>
                    <a:pt x="1999" y="1618"/>
                  </a:cubicBezTo>
                  <a:cubicBezTo>
                    <a:pt x="2006" y="1618"/>
                    <a:pt x="2013" y="1618"/>
                    <a:pt x="2020" y="1616"/>
                  </a:cubicBezTo>
                  <a:cubicBezTo>
                    <a:pt x="2059" y="1605"/>
                    <a:pt x="2082" y="1564"/>
                    <a:pt x="2071" y="1524"/>
                  </a:cubicBezTo>
                  <a:cubicBezTo>
                    <a:pt x="1662" y="89"/>
                    <a:pt x="95" y="1"/>
                    <a:pt x="80" y="1"/>
                  </a:cubicBezTo>
                  <a:cubicBezTo>
                    <a:pt x="76" y="0"/>
                    <a:pt x="73" y="0"/>
                    <a:pt x="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7;p34">
              <a:extLst>
                <a:ext uri="{FF2B5EF4-FFF2-40B4-BE49-F238E27FC236}">
                  <a16:creationId xmlns:a16="http://schemas.microsoft.com/office/drawing/2014/main" id="{842FA6E1-BAC9-CFBC-FADF-816569C2F78E}"/>
                </a:ext>
              </a:extLst>
            </p:cNvPr>
            <p:cNvSpPr/>
            <p:nvPr/>
          </p:nvSpPr>
          <p:spPr>
            <a:xfrm>
              <a:off x="7341251" y="1720756"/>
              <a:ext cx="47048" cy="98317"/>
            </a:xfrm>
            <a:custGeom>
              <a:avLst/>
              <a:gdLst/>
              <a:ahLst/>
              <a:cxnLst/>
              <a:rect l="l" t="t" r="r" b="b"/>
              <a:pathLst>
                <a:path w="992" h="2073" extrusionOk="0">
                  <a:moveTo>
                    <a:pt x="75" y="1"/>
                  </a:moveTo>
                  <a:cubicBezTo>
                    <a:pt x="34" y="1"/>
                    <a:pt x="1" y="35"/>
                    <a:pt x="1" y="76"/>
                  </a:cubicBezTo>
                  <a:cubicBezTo>
                    <a:pt x="1" y="117"/>
                    <a:pt x="34" y="150"/>
                    <a:pt x="75" y="150"/>
                  </a:cubicBezTo>
                  <a:cubicBezTo>
                    <a:pt x="363" y="150"/>
                    <a:pt x="610" y="365"/>
                    <a:pt x="649" y="649"/>
                  </a:cubicBezTo>
                  <a:lnTo>
                    <a:pt x="839" y="2008"/>
                  </a:lnTo>
                  <a:cubicBezTo>
                    <a:pt x="844" y="2045"/>
                    <a:pt x="876" y="2072"/>
                    <a:pt x="913" y="2072"/>
                  </a:cubicBezTo>
                  <a:cubicBezTo>
                    <a:pt x="916" y="2072"/>
                    <a:pt x="919" y="2071"/>
                    <a:pt x="923" y="2071"/>
                  </a:cubicBezTo>
                  <a:cubicBezTo>
                    <a:pt x="964" y="2066"/>
                    <a:pt x="991" y="2028"/>
                    <a:pt x="986" y="1987"/>
                  </a:cubicBezTo>
                  <a:lnTo>
                    <a:pt x="797" y="628"/>
                  </a:lnTo>
                  <a:cubicBezTo>
                    <a:pt x="747" y="271"/>
                    <a:pt x="436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8;p34">
              <a:extLst>
                <a:ext uri="{FF2B5EF4-FFF2-40B4-BE49-F238E27FC236}">
                  <a16:creationId xmlns:a16="http://schemas.microsoft.com/office/drawing/2014/main" id="{05ECA0DE-3449-7CAE-D0E8-807E80F324DF}"/>
                </a:ext>
              </a:extLst>
            </p:cNvPr>
            <p:cNvSpPr/>
            <p:nvPr/>
          </p:nvSpPr>
          <p:spPr>
            <a:xfrm>
              <a:off x="7677034" y="1998298"/>
              <a:ext cx="37468" cy="57672"/>
            </a:xfrm>
            <a:custGeom>
              <a:avLst/>
              <a:gdLst/>
              <a:ahLst/>
              <a:cxnLst/>
              <a:rect l="l" t="t" r="r" b="b"/>
              <a:pathLst>
                <a:path w="790" h="1216" extrusionOk="0">
                  <a:moveTo>
                    <a:pt x="704" y="0"/>
                  </a:moveTo>
                  <a:cubicBezTo>
                    <a:pt x="679" y="0"/>
                    <a:pt x="654" y="14"/>
                    <a:pt x="641" y="38"/>
                  </a:cubicBezTo>
                  <a:lnTo>
                    <a:pt x="20" y="1104"/>
                  </a:lnTo>
                  <a:cubicBezTo>
                    <a:pt x="0" y="1139"/>
                    <a:pt x="12" y="1185"/>
                    <a:pt x="48" y="1206"/>
                  </a:cubicBezTo>
                  <a:cubicBezTo>
                    <a:pt x="59" y="1212"/>
                    <a:pt x="72" y="1216"/>
                    <a:pt x="84" y="1216"/>
                  </a:cubicBezTo>
                  <a:cubicBezTo>
                    <a:pt x="111" y="1216"/>
                    <a:pt x="135" y="1203"/>
                    <a:pt x="150" y="1179"/>
                  </a:cubicBezTo>
                  <a:lnTo>
                    <a:pt x="769" y="112"/>
                  </a:lnTo>
                  <a:cubicBezTo>
                    <a:pt x="789" y="77"/>
                    <a:pt x="778" y="32"/>
                    <a:pt x="742" y="11"/>
                  </a:cubicBezTo>
                  <a:cubicBezTo>
                    <a:pt x="730" y="4"/>
                    <a:pt x="717" y="0"/>
                    <a:pt x="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9;p34">
              <a:extLst>
                <a:ext uri="{FF2B5EF4-FFF2-40B4-BE49-F238E27FC236}">
                  <a16:creationId xmlns:a16="http://schemas.microsoft.com/office/drawing/2014/main" id="{23C4F4D0-D14F-A88C-3922-4DB720C8551B}"/>
                </a:ext>
              </a:extLst>
            </p:cNvPr>
            <p:cNvSpPr/>
            <p:nvPr/>
          </p:nvSpPr>
          <p:spPr>
            <a:xfrm>
              <a:off x="6712654" y="2606452"/>
              <a:ext cx="615799" cy="683051"/>
            </a:xfrm>
            <a:custGeom>
              <a:avLst/>
              <a:gdLst/>
              <a:ahLst/>
              <a:cxnLst/>
              <a:rect l="l" t="t" r="r" b="b"/>
              <a:pathLst>
                <a:path w="12984" h="14402" extrusionOk="0">
                  <a:moveTo>
                    <a:pt x="848" y="1"/>
                  </a:moveTo>
                  <a:lnTo>
                    <a:pt x="0" y="306"/>
                  </a:lnTo>
                  <a:lnTo>
                    <a:pt x="2083" y="14402"/>
                  </a:lnTo>
                  <a:lnTo>
                    <a:pt x="12148" y="14402"/>
                  </a:lnTo>
                  <a:lnTo>
                    <a:pt x="12984" y="14014"/>
                  </a:lnTo>
                  <a:lnTo>
                    <a:pt x="10913" y="2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0;p34">
              <a:extLst>
                <a:ext uri="{FF2B5EF4-FFF2-40B4-BE49-F238E27FC236}">
                  <a16:creationId xmlns:a16="http://schemas.microsoft.com/office/drawing/2014/main" id="{80F59E8E-885D-9DA7-30F7-5EA04DAC30A9}"/>
                </a:ext>
              </a:extLst>
            </p:cNvPr>
            <p:cNvSpPr/>
            <p:nvPr/>
          </p:nvSpPr>
          <p:spPr>
            <a:xfrm>
              <a:off x="7190006" y="2606499"/>
              <a:ext cx="138441" cy="683003"/>
            </a:xfrm>
            <a:custGeom>
              <a:avLst/>
              <a:gdLst/>
              <a:ahLst/>
              <a:cxnLst/>
              <a:rect l="l" t="t" r="r" b="b"/>
              <a:pathLst>
                <a:path w="2919" h="14401" extrusionOk="0">
                  <a:moveTo>
                    <a:pt x="848" y="1"/>
                  </a:moveTo>
                  <a:lnTo>
                    <a:pt x="0" y="305"/>
                  </a:lnTo>
                  <a:lnTo>
                    <a:pt x="2083" y="14401"/>
                  </a:lnTo>
                  <a:lnTo>
                    <a:pt x="2919" y="14013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1;p34">
              <a:extLst>
                <a:ext uri="{FF2B5EF4-FFF2-40B4-BE49-F238E27FC236}">
                  <a16:creationId xmlns:a16="http://schemas.microsoft.com/office/drawing/2014/main" id="{3EAE0379-9B95-2064-E749-ED53B45B45F1}"/>
                </a:ext>
              </a:extLst>
            </p:cNvPr>
            <p:cNvSpPr/>
            <p:nvPr/>
          </p:nvSpPr>
          <p:spPr>
            <a:xfrm>
              <a:off x="6712654" y="2606452"/>
              <a:ext cx="517624" cy="14560"/>
            </a:xfrm>
            <a:custGeom>
              <a:avLst/>
              <a:gdLst/>
              <a:ahLst/>
              <a:cxnLst/>
              <a:rect l="l" t="t" r="r" b="b"/>
              <a:pathLst>
                <a:path w="10914" h="307" extrusionOk="0">
                  <a:moveTo>
                    <a:pt x="848" y="1"/>
                  </a:moveTo>
                  <a:lnTo>
                    <a:pt x="0" y="306"/>
                  </a:lnTo>
                  <a:lnTo>
                    <a:pt x="10065" y="306"/>
                  </a:lnTo>
                  <a:lnTo>
                    <a:pt x="10913" y="2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2;p34">
              <a:extLst>
                <a:ext uri="{FF2B5EF4-FFF2-40B4-BE49-F238E27FC236}">
                  <a16:creationId xmlns:a16="http://schemas.microsoft.com/office/drawing/2014/main" id="{BD065D40-51C6-AE7C-9B4B-9ACF91BB85FE}"/>
                </a:ext>
              </a:extLst>
            </p:cNvPr>
            <p:cNvSpPr/>
            <p:nvPr/>
          </p:nvSpPr>
          <p:spPr>
            <a:xfrm>
              <a:off x="7263281" y="2676691"/>
              <a:ext cx="132939" cy="193599"/>
            </a:xfrm>
            <a:custGeom>
              <a:avLst/>
              <a:gdLst/>
              <a:ahLst/>
              <a:cxnLst/>
              <a:rect l="l" t="t" r="r" b="b"/>
              <a:pathLst>
                <a:path w="2803" h="4082" extrusionOk="0">
                  <a:moveTo>
                    <a:pt x="2356" y="1"/>
                  </a:moveTo>
                  <a:cubicBezTo>
                    <a:pt x="2221" y="1"/>
                    <a:pt x="2090" y="71"/>
                    <a:pt x="2018" y="196"/>
                  </a:cubicBezTo>
                  <a:lnTo>
                    <a:pt x="0" y="3691"/>
                  </a:lnTo>
                  <a:lnTo>
                    <a:pt x="677" y="4082"/>
                  </a:lnTo>
                  <a:lnTo>
                    <a:pt x="2694" y="587"/>
                  </a:lnTo>
                  <a:cubicBezTo>
                    <a:pt x="2802" y="400"/>
                    <a:pt x="2738" y="161"/>
                    <a:pt x="2551" y="54"/>
                  </a:cubicBezTo>
                  <a:cubicBezTo>
                    <a:pt x="2490" y="18"/>
                    <a:pt x="2422" y="1"/>
                    <a:pt x="2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3;p34">
              <a:extLst>
                <a:ext uri="{FF2B5EF4-FFF2-40B4-BE49-F238E27FC236}">
                  <a16:creationId xmlns:a16="http://schemas.microsoft.com/office/drawing/2014/main" id="{CDCEA30C-0731-07F6-4E4F-28756EB460CE}"/>
                </a:ext>
              </a:extLst>
            </p:cNvPr>
            <p:cNvSpPr/>
            <p:nvPr/>
          </p:nvSpPr>
          <p:spPr>
            <a:xfrm>
              <a:off x="7258203" y="2818641"/>
              <a:ext cx="319951" cy="337915"/>
            </a:xfrm>
            <a:custGeom>
              <a:avLst/>
              <a:gdLst/>
              <a:ahLst/>
              <a:cxnLst/>
              <a:rect l="l" t="t" r="r" b="b"/>
              <a:pathLst>
                <a:path w="5944" h="6958" extrusionOk="0">
                  <a:moveTo>
                    <a:pt x="1303" y="0"/>
                  </a:moveTo>
                  <a:cubicBezTo>
                    <a:pt x="1244" y="0"/>
                    <a:pt x="1180" y="7"/>
                    <a:pt x="1111" y="22"/>
                  </a:cubicBezTo>
                  <a:lnTo>
                    <a:pt x="1" y="22"/>
                  </a:lnTo>
                  <a:lnTo>
                    <a:pt x="655" y="4446"/>
                  </a:lnTo>
                  <a:cubicBezTo>
                    <a:pt x="655" y="4446"/>
                    <a:pt x="4235" y="6437"/>
                    <a:pt x="5276" y="6957"/>
                  </a:cubicBezTo>
                  <a:lnTo>
                    <a:pt x="5944" y="2792"/>
                  </a:lnTo>
                  <a:lnTo>
                    <a:pt x="3008" y="2513"/>
                  </a:lnTo>
                  <a:lnTo>
                    <a:pt x="1873" y="263"/>
                  </a:lnTo>
                  <a:cubicBezTo>
                    <a:pt x="1873" y="263"/>
                    <a:pt x="1680" y="0"/>
                    <a:pt x="1303" y="0"/>
                  </a:cubicBezTo>
                  <a:close/>
                </a:path>
              </a:pathLst>
            </a:custGeom>
            <a:solidFill>
              <a:srgbClr val="FFA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4;p34">
              <a:extLst>
                <a:ext uri="{FF2B5EF4-FFF2-40B4-BE49-F238E27FC236}">
                  <a16:creationId xmlns:a16="http://schemas.microsoft.com/office/drawing/2014/main" id="{764C8FB4-CFB0-2957-E9B8-5654939B8B36}"/>
                </a:ext>
              </a:extLst>
            </p:cNvPr>
            <p:cNvSpPr/>
            <p:nvPr/>
          </p:nvSpPr>
          <p:spPr>
            <a:xfrm>
              <a:off x="7270425" y="2829930"/>
              <a:ext cx="60944" cy="71473"/>
            </a:xfrm>
            <a:custGeom>
              <a:avLst/>
              <a:gdLst/>
              <a:ahLst/>
              <a:cxnLst/>
              <a:rect l="l" t="t" r="r" b="b"/>
              <a:pathLst>
                <a:path w="1285" h="1507" extrusionOk="0">
                  <a:moveTo>
                    <a:pt x="1201" y="0"/>
                  </a:moveTo>
                  <a:cubicBezTo>
                    <a:pt x="1179" y="0"/>
                    <a:pt x="1158" y="10"/>
                    <a:pt x="1143" y="27"/>
                  </a:cubicBezTo>
                  <a:lnTo>
                    <a:pt x="27" y="1385"/>
                  </a:lnTo>
                  <a:cubicBezTo>
                    <a:pt x="1" y="1416"/>
                    <a:pt x="6" y="1464"/>
                    <a:pt x="37" y="1489"/>
                  </a:cubicBezTo>
                  <a:cubicBezTo>
                    <a:pt x="52" y="1501"/>
                    <a:pt x="68" y="1507"/>
                    <a:pt x="85" y="1507"/>
                  </a:cubicBezTo>
                  <a:cubicBezTo>
                    <a:pt x="106" y="1507"/>
                    <a:pt x="128" y="1497"/>
                    <a:pt x="143" y="1479"/>
                  </a:cubicBezTo>
                  <a:lnTo>
                    <a:pt x="1258" y="121"/>
                  </a:lnTo>
                  <a:cubicBezTo>
                    <a:pt x="1285" y="90"/>
                    <a:pt x="1279" y="43"/>
                    <a:pt x="1248" y="17"/>
                  </a:cubicBezTo>
                  <a:cubicBezTo>
                    <a:pt x="1234" y="6"/>
                    <a:pt x="1218" y="0"/>
                    <a:pt x="1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5;p34">
              <a:extLst>
                <a:ext uri="{FF2B5EF4-FFF2-40B4-BE49-F238E27FC236}">
                  <a16:creationId xmlns:a16="http://schemas.microsoft.com/office/drawing/2014/main" id="{5666E32F-E431-D581-3742-85BB02047404}"/>
                </a:ext>
              </a:extLst>
            </p:cNvPr>
            <p:cNvSpPr/>
            <p:nvPr/>
          </p:nvSpPr>
          <p:spPr>
            <a:xfrm>
              <a:off x="7263263" y="2829882"/>
              <a:ext cx="58241" cy="19018"/>
            </a:xfrm>
            <a:custGeom>
              <a:avLst/>
              <a:gdLst/>
              <a:ahLst/>
              <a:cxnLst/>
              <a:rect l="l" t="t" r="r" b="b"/>
              <a:pathLst>
                <a:path w="1228" h="401" extrusionOk="0">
                  <a:moveTo>
                    <a:pt x="81" y="1"/>
                  </a:moveTo>
                  <a:cubicBezTo>
                    <a:pt x="48" y="1"/>
                    <a:pt x="17" y="24"/>
                    <a:pt x="9" y="58"/>
                  </a:cubicBezTo>
                  <a:cubicBezTo>
                    <a:pt x="0" y="99"/>
                    <a:pt x="25" y="139"/>
                    <a:pt x="64" y="148"/>
                  </a:cubicBezTo>
                  <a:lnTo>
                    <a:pt x="1129" y="398"/>
                  </a:lnTo>
                  <a:cubicBezTo>
                    <a:pt x="1135" y="399"/>
                    <a:pt x="1140" y="400"/>
                    <a:pt x="1147" y="400"/>
                  </a:cubicBezTo>
                  <a:cubicBezTo>
                    <a:pt x="1180" y="400"/>
                    <a:pt x="1211" y="377"/>
                    <a:pt x="1219" y="343"/>
                  </a:cubicBezTo>
                  <a:cubicBezTo>
                    <a:pt x="1228" y="303"/>
                    <a:pt x="1203" y="263"/>
                    <a:pt x="1163" y="253"/>
                  </a:cubicBezTo>
                  <a:lnTo>
                    <a:pt x="99" y="3"/>
                  </a:lnTo>
                  <a:cubicBezTo>
                    <a:pt x="93" y="1"/>
                    <a:pt x="87" y="1"/>
                    <a:pt x="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6;p34">
              <a:extLst>
                <a:ext uri="{FF2B5EF4-FFF2-40B4-BE49-F238E27FC236}">
                  <a16:creationId xmlns:a16="http://schemas.microsoft.com/office/drawing/2014/main" id="{2AE6A3B7-1774-ED04-FC85-CF8C900401FF}"/>
                </a:ext>
              </a:extLst>
            </p:cNvPr>
            <p:cNvSpPr/>
            <p:nvPr/>
          </p:nvSpPr>
          <p:spPr>
            <a:xfrm>
              <a:off x="7266109" y="2858149"/>
              <a:ext cx="35808" cy="14608"/>
            </a:xfrm>
            <a:custGeom>
              <a:avLst/>
              <a:gdLst/>
              <a:ahLst/>
              <a:cxnLst/>
              <a:rect l="l" t="t" r="r" b="b"/>
              <a:pathLst>
                <a:path w="755" h="308" extrusionOk="0">
                  <a:moveTo>
                    <a:pt x="82" y="1"/>
                  </a:moveTo>
                  <a:cubicBezTo>
                    <a:pt x="50" y="1"/>
                    <a:pt x="20" y="22"/>
                    <a:pt x="11" y="55"/>
                  </a:cubicBezTo>
                  <a:cubicBezTo>
                    <a:pt x="0" y="95"/>
                    <a:pt x="23" y="136"/>
                    <a:pt x="63" y="146"/>
                  </a:cubicBezTo>
                  <a:lnTo>
                    <a:pt x="652" y="305"/>
                  </a:lnTo>
                  <a:cubicBezTo>
                    <a:pt x="658" y="308"/>
                    <a:pt x="665" y="308"/>
                    <a:pt x="672" y="308"/>
                  </a:cubicBezTo>
                  <a:cubicBezTo>
                    <a:pt x="705" y="308"/>
                    <a:pt x="735" y="287"/>
                    <a:pt x="744" y="253"/>
                  </a:cubicBezTo>
                  <a:cubicBezTo>
                    <a:pt x="755" y="214"/>
                    <a:pt x="730" y="173"/>
                    <a:pt x="692" y="162"/>
                  </a:cubicBezTo>
                  <a:lnTo>
                    <a:pt x="102" y="3"/>
                  </a:lnTo>
                  <a:cubicBezTo>
                    <a:pt x="95" y="1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47;p34">
              <a:extLst>
                <a:ext uri="{FF2B5EF4-FFF2-40B4-BE49-F238E27FC236}">
                  <a16:creationId xmlns:a16="http://schemas.microsoft.com/office/drawing/2014/main" id="{9FBC332D-357C-A982-E6C5-DEC61F50A9F0}"/>
                </a:ext>
              </a:extLst>
            </p:cNvPr>
            <p:cNvSpPr/>
            <p:nvPr/>
          </p:nvSpPr>
          <p:spPr>
            <a:xfrm>
              <a:off x="7583128" y="2948921"/>
              <a:ext cx="379705" cy="77022"/>
            </a:xfrm>
            <a:custGeom>
              <a:avLst/>
              <a:gdLst/>
              <a:ahLst/>
              <a:cxnLst/>
              <a:rect l="l" t="t" r="r" b="b"/>
              <a:pathLst>
                <a:path w="8006" h="1624" extrusionOk="0">
                  <a:moveTo>
                    <a:pt x="80" y="1"/>
                  </a:moveTo>
                  <a:cubicBezTo>
                    <a:pt x="40" y="1"/>
                    <a:pt x="8" y="29"/>
                    <a:pt x="4" y="68"/>
                  </a:cubicBezTo>
                  <a:cubicBezTo>
                    <a:pt x="0" y="108"/>
                    <a:pt x="30" y="145"/>
                    <a:pt x="71" y="149"/>
                  </a:cubicBezTo>
                  <a:lnTo>
                    <a:pt x="5908" y="690"/>
                  </a:lnTo>
                  <a:cubicBezTo>
                    <a:pt x="6646" y="759"/>
                    <a:pt x="7343" y="1082"/>
                    <a:pt x="7872" y="1602"/>
                  </a:cubicBezTo>
                  <a:cubicBezTo>
                    <a:pt x="7886" y="1616"/>
                    <a:pt x="7905" y="1623"/>
                    <a:pt x="7924" y="1623"/>
                  </a:cubicBezTo>
                  <a:cubicBezTo>
                    <a:pt x="7944" y="1623"/>
                    <a:pt x="7963" y="1615"/>
                    <a:pt x="7977" y="1601"/>
                  </a:cubicBezTo>
                  <a:cubicBezTo>
                    <a:pt x="8006" y="1571"/>
                    <a:pt x="8006" y="1525"/>
                    <a:pt x="7976" y="1496"/>
                  </a:cubicBezTo>
                  <a:cubicBezTo>
                    <a:pt x="7423" y="952"/>
                    <a:pt x="6693" y="614"/>
                    <a:pt x="5921" y="542"/>
                  </a:cubicBezTo>
                  <a:lnTo>
                    <a:pt x="84" y="1"/>
                  </a:lnTo>
                  <a:cubicBezTo>
                    <a:pt x="83" y="1"/>
                    <a:pt x="81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48;p34">
              <a:extLst>
                <a:ext uri="{FF2B5EF4-FFF2-40B4-BE49-F238E27FC236}">
                  <a16:creationId xmlns:a16="http://schemas.microsoft.com/office/drawing/2014/main" id="{B67A1DE0-C6CF-5F49-8BEC-9FE4C3672DDD}"/>
                </a:ext>
              </a:extLst>
            </p:cNvPr>
            <p:cNvSpPr/>
            <p:nvPr/>
          </p:nvSpPr>
          <p:spPr>
            <a:xfrm>
              <a:off x="7776109" y="2622719"/>
              <a:ext cx="42542" cy="354426"/>
            </a:xfrm>
            <a:custGeom>
              <a:avLst/>
              <a:gdLst/>
              <a:ahLst/>
              <a:cxnLst/>
              <a:rect l="l" t="t" r="r" b="b"/>
              <a:pathLst>
                <a:path w="897" h="7473" extrusionOk="0">
                  <a:moveTo>
                    <a:pt x="79" y="0"/>
                  </a:moveTo>
                  <a:cubicBezTo>
                    <a:pt x="77" y="0"/>
                    <a:pt x="74" y="0"/>
                    <a:pt x="71" y="1"/>
                  </a:cubicBezTo>
                  <a:cubicBezTo>
                    <a:pt x="30" y="5"/>
                    <a:pt x="1" y="42"/>
                    <a:pt x="5" y="83"/>
                  </a:cubicBezTo>
                  <a:lnTo>
                    <a:pt x="745" y="7407"/>
                  </a:lnTo>
                  <a:cubicBezTo>
                    <a:pt x="749" y="7444"/>
                    <a:pt x="782" y="7473"/>
                    <a:pt x="820" y="7473"/>
                  </a:cubicBezTo>
                  <a:lnTo>
                    <a:pt x="826" y="7473"/>
                  </a:lnTo>
                  <a:cubicBezTo>
                    <a:pt x="867" y="7469"/>
                    <a:pt x="897" y="7432"/>
                    <a:pt x="894" y="7391"/>
                  </a:cubicBezTo>
                  <a:lnTo>
                    <a:pt x="152" y="67"/>
                  </a:lnTo>
                  <a:cubicBezTo>
                    <a:pt x="149" y="30"/>
                    <a:pt x="117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9;p34">
              <a:extLst>
                <a:ext uri="{FF2B5EF4-FFF2-40B4-BE49-F238E27FC236}">
                  <a16:creationId xmlns:a16="http://schemas.microsoft.com/office/drawing/2014/main" id="{F12056F5-2127-4003-B756-73DEC6D37AD9}"/>
                </a:ext>
              </a:extLst>
            </p:cNvPr>
            <p:cNvSpPr/>
            <p:nvPr/>
          </p:nvSpPr>
          <p:spPr>
            <a:xfrm>
              <a:off x="7578149" y="3172253"/>
              <a:ext cx="419401" cy="132560"/>
            </a:xfrm>
            <a:custGeom>
              <a:avLst/>
              <a:gdLst/>
              <a:ahLst/>
              <a:cxnLst/>
              <a:rect l="l" t="t" r="r" b="b"/>
              <a:pathLst>
                <a:path w="8843" h="2795" extrusionOk="0">
                  <a:moveTo>
                    <a:pt x="85" y="0"/>
                  </a:moveTo>
                  <a:cubicBezTo>
                    <a:pt x="58" y="0"/>
                    <a:pt x="31" y="16"/>
                    <a:pt x="18" y="43"/>
                  </a:cubicBezTo>
                  <a:cubicBezTo>
                    <a:pt x="0" y="79"/>
                    <a:pt x="16" y="123"/>
                    <a:pt x="52" y="142"/>
                  </a:cubicBezTo>
                  <a:cubicBezTo>
                    <a:pt x="101" y="165"/>
                    <a:pt x="4934" y="2524"/>
                    <a:pt x="8759" y="2795"/>
                  </a:cubicBezTo>
                  <a:lnTo>
                    <a:pt x="8765" y="2795"/>
                  </a:lnTo>
                  <a:cubicBezTo>
                    <a:pt x="8804" y="2795"/>
                    <a:pt x="8837" y="2765"/>
                    <a:pt x="8839" y="2725"/>
                  </a:cubicBezTo>
                  <a:cubicBezTo>
                    <a:pt x="8842" y="2684"/>
                    <a:pt x="8811" y="2649"/>
                    <a:pt x="8771" y="2645"/>
                  </a:cubicBezTo>
                  <a:cubicBezTo>
                    <a:pt x="4974" y="2378"/>
                    <a:pt x="166" y="32"/>
                    <a:pt x="118" y="8"/>
                  </a:cubicBezTo>
                  <a:cubicBezTo>
                    <a:pt x="107" y="3"/>
                    <a:pt x="96" y="0"/>
                    <a:pt x="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0;p34">
              <a:extLst>
                <a:ext uri="{FF2B5EF4-FFF2-40B4-BE49-F238E27FC236}">
                  <a16:creationId xmlns:a16="http://schemas.microsoft.com/office/drawing/2014/main" id="{707C5D5A-CF1C-ED31-3040-C8E64C92110D}"/>
                </a:ext>
              </a:extLst>
            </p:cNvPr>
            <p:cNvSpPr/>
            <p:nvPr/>
          </p:nvSpPr>
          <p:spPr>
            <a:xfrm>
              <a:off x="7393231" y="3628167"/>
              <a:ext cx="213044" cy="966667"/>
            </a:xfrm>
            <a:custGeom>
              <a:avLst/>
              <a:gdLst/>
              <a:ahLst/>
              <a:cxnLst/>
              <a:rect l="l" t="t" r="r" b="b"/>
              <a:pathLst>
                <a:path w="4492" h="20382" extrusionOk="0">
                  <a:moveTo>
                    <a:pt x="82" y="0"/>
                  </a:moveTo>
                  <a:cubicBezTo>
                    <a:pt x="64" y="0"/>
                    <a:pt x="45" y="7"/>
                    <a:pt x="30" y="21"/>
                  </a:cubicBezTo>
                  <a:cubicBezTo>
                    <a:pt x="0" y="50"/>
                    <a:pt x="0" y="96"/>
                    <a:pt x="29" y="126"/>
                  </a:cubicBezTo>
                  <a:lnTo>
                    <a:pt x="2982" y="3156"/>
                  </a:lnTo>
                  <a:lnTo>
                    <a:pt x="4340" y="20313"/>
                  </a:lnTo>
                  <a:cubicBezTo>
                    <a:pt x="4343" y="20352"/>
                    <a:pt x="4375" y="20382"/>
                    <a:pt x="4414" y="20382"/>
                  </a:cubicBezTo>
                  <a:cubicBezTo>
                    <a:pt x="4415" y="20382"/>
                    <a:pt x="4417" y="20382"/>
                    <a:pt x="4419" y="20381"/>
                  </a:cubicBezTo>
                  <a:cubicBezTo>
                    <a:pt x="4460" y="20377"/>
                    <a:pt x="4491" y="20342"/>
                    <a:pt x="4488" y="20301"/>
                  </a:cubicBezTo>
                  <a:lnTo>
                    <a:pt x="3128" y="3119"/>
                  </a:lnTo>
                  <a:cubicBezTo>
                    <a:pt x="3127" y="3101"/>
                    <a:pt x="3119" y="3084"/>
                    <a:pt x="3107" y="3072"/>
                  </a:cubicBezTo>
                  <a:lnTo>
                    <a:pt x="135" y="22"/>
                  </a:lnTo>
                  <a:cubicBezTo>
                    <a:pt x="121" y="8"/>
                    <a:pt x="102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1;p34">
              <a:extLst>
                <a:ext uri="{FF2B5EF4-FFF2-40B4-BE49-F238E27FC236}">
                  <a16:creationId xmlns:a16="http://schemas.microsoft.com/office/drawing/2014/main" id="{92DF243B-0B2E-7404-2A4A-9B9451BF751B}"/>
                </a:ext>
              </a:extLst>
            </p:cNvPr>
            <p:cNvSpPr/>
            <p:nvPr/>
          </p:nvSpPr>
          <p:spPr>
            <a:xfrm>
              <a:off x="7317917" y="1947741"/>
              <a:ext cx="49704" cy="92958"/>
            </a:xfrm>
            <a:custGeom>
              <a:avLst/>
              <a:gdLst/>
              <a:ahLst/>
              <a:cxnLst/>
              <a:rect l="l" t="t" r="r" b="b"/>
              <a:pathLst>
                <a:path w="1048" h="1960" extrusionOk="0">
                  <a:moveTo>
                    <a:pt x="962" y="0"/>
                  </a:moveTo>
                  <a:cubicBezTo>
                    <a:pt x="935" y="0"/>
                    <a:pt x="909" y="15"/>
                    <a:pt x="896" y="41"/>
                  </a:cubicBezTo>
                  <a:cubicBezTo>
                    <a:pt x="765" y="301"/>
                    <a:pt x="370" y="1000"/>
                    <a:pt x="123" y="1124"/>
                  </a:cubicBezTo>
                  <a:cubicBezTo>
                    <a:pt x="109" y="1132"/>
                    <a:pt x="97" y="1143"/>
                    <a:pt x="89" y="1159"/>
                  </a:cubicBezTo>
                  <a:cubicBezTo>
                    <a:pt x="86" y="1166"/>
                    <a:pt x="0" y="1348"/>
                    <a:pt x="94" y="1550"/>
                  </a:cubicBezTo>
                  <a:cubicBezTo>
                    <a:pt x="180" y="1736"/>
                    <a:pt x="382" y="1873"/>
                    <a:pt x="695" y="1956"/>
                  </a:cubicBezTo>
                  <a:cubicBezTo>
                    <a:pt x="702" y="1959"/>
                    <a:pt x="708" y="1960"/>
                    <a:pt x="714" y="1960"/>
                  </a:cubicBezTo>
                  <a:cubicBezTo>
                    <a:pt x="747" y="1960"/>
                    <a:pt x="777" y="1938"/>
                    <a:pt x="786" y="1904"/>
                  </a:cubicBezTo>
                  <a:cubicBezTo>
                    <a:pt x="796" y="1865"/>
                    <a:pt x="773" y="1824"/>
                    <a:pt x="733" y="1813"/>
                  </a:cubicBezTo>
                  <a:cubicBezTo>
                    <a:pt x="471" y="1743"/>
                    <a:pt x="296" y="1631"/>
                    <a:pt x="231" y="1491"/>
                  </a:cubicBezTo>
                  <a:cubicBezTo>
                    <a:pt x="180" y="1383"/>
                    <a:pt x="203" y="1284"/>
                    <a:pt x="216" y="1243"/>
                  </a:cubicBezTo>
                  <a:cubicBezTo>
                    <a:pt x="547" y="1045"/>
                    <a:pt x="980" y="206"/>
                    <a:pt x="1028" y="108"/>
                  </a:cubicBezTo>
                  <a:cubicBezTo>
                    <a:pt x="1047" y="72"/>
                    <a:pt x="1033" y="28"/>
                    <a:pt x="996" y="9"/>
                  </a:cubicBezTo>
                  <a:cubicBezTo>
                    <a:pt x="985" y="3"/>
                    <a:pt x="973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2;p34">
              <a:extLst>
                <a:ext uri="{FF2B5EF4-FFF2-40B4-BE49-F238E27FC236}">
                  <a16:creationId xmlns:a16="http://schemas.microsoft.com/office/drawing/2014/main" id="{FD5B3EAF-818E-F1A6-C4D9-AD825232F108}"/>
                </a:ext>
              </a:extLst>
            </p:cNvPr>
            <p:cNvSpPr/>
            <p:nvPr/>
          </p:nvSpPr>
          <p:spPr>
            <a:xfrm>
              <a:off x="7329489" y="2053550"/>
              <a:ext cx="65640" cy="17358"/>
            </a:xfrm>
            <a:custGeom>
              <a:avLst/>
              <a:gdLst/>
              <a:ahLst/>
              <a:cxnLst/>
              <a:rect l="l" t="t" r="r" b="b"/>
              <a:pathLst>
                <a:path w="1384" h="366" extrusionOk="0">
                  <a:moveTo>
                    <a:pt x="1301" y="1"/>
                  </a:moveTo>
                  <a:cubicBezTo>
                    <a:pt x="1281" y="1"/>
                    <a:pt x="1261" y="9"/>
                    <a:pt x="1247" y="24"/>
                  </a:cubicBezTo>
                  <a:cubicBezTo>
                    <a:pt x="1111" y="169"/>
                    <a:pt x="921" y="215"/>
                    <a:pt x="735" y="215"/>
                  </a:cubicBezTo>
                  <a:cubicBezTo>
                    <a:pt x="422" y="215"/>
                    <a:pt x="121" y="84"/>
                    <a:pt x="116" y="82"/>
                  </a:cubicBezTo>
                  <a:cubicBezTo>
                    <a:pt x="106" y="77"/>
                    <a:pt x="96" y="75"/>
                    <a:pt x="86" y="75"/>
                  </a:cubicBezTo>
                  <a:cubicBezTo>
                    <a:pt x="58" y="75"/>
                    <a:pt x="31" y="92"/>
                    <a:pt x="19" y="119"/>
                  </a:cubicBezTo>
                  <a:cubicBezTo>
                    <a:pt x="1" y="157"/>
                    <a:pt x="19" y="201"/>
                    <a:pt x="56" y="218"/>
                  </a:cubicBezTo>
                  <a:cubicBezTo>
                    <a:pt x="77" y="227"/>
                    <a:pt x="392" y="365"/>
                    <a:pt x="735" y="365"/>
                  </a:cubicBezTo>
                  <a:cubicBezTo>
                    <a:pt x="954" y="365"/>
                    <a:pt x="1184" y="309"/>
                    <a:pt x="1356" y="126"/>
                  </a:cubicBezTo>
                  <a:cubicBezTo>
                    <a:pt x="1383" y="96"/>
                    <a:pt x="1382" y="50"/>
                    <a:pt x="1352" y="21"/>
                  </a:cubicBezTo>
                  <a:cubicBezTo>
                    <a:pt x="1338" y="8"/>
                    <a:pt x="1319" y="1"/>
                    <a:pt x="13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3;p34">
              <a:extLst>
                <a:ext uri="{FF2B5EF4-FFF2-40B4-BE49-F238E27FC236}">
                  <a16:creationId xmlns:a16="http://schemas.microsoft.com/office/drawing/2014/main" id="{ADD20323-E5D4-93ED-3AA9-28F4A7D1F409}"/>
                </a:ext>
              </a:extLst>
            </p:cNvPr>
            <p:cNvSpPr/>
            <p:nvPr/>
          </p:nvSpPr>
          <p:spPr>
            <a:xfrm>
              <a:off x="7317111" y="1949306"/>
              <a:ext cx="20014" cy="21010"/>
            </a:xfrm>
            <a:custGeom>
              <a:avLst/>
              <a:gdLst/>
              <a:ahLst/>
              <a:cxnLst/>
              <a:rect l="l" t="t" r="r" b="b"/>
              <a:pathLst>
                <a:path w="422" h="443" extrusionOk="0">
                  <a:moveTo>
                    <a:pt x="226" y="1"/>
                  </a:moveTo>
                  <a:cubicBezTo>
                    <a:pt x="139" y="1"/>
                    <a:pt x="56" y="73"/>
                    <a:pt x="31" y="177"/>
                  </a:cubicBezTo>
                  <a:cubicBezTo>
                    <a:pt x="1" y="297"/>
                    <a:pt x="57" y="414"/>
                    <a:pt x="157" y="438"/>
                  </a:cubicBezTo>
                  <a:cubicBezTo>
                    <a:pt x="169" y="441"/>
                    <a:pt x="182" y="443"/>
                    <a:pt x="194" y="443"/>
                  </a:cubicBezTo>
                  <a:cubicBezTo>
                    <a:pt x="282" y="443"/>
                    <a:pt x="365" y="371"/>
                    <a:pt x="391" y="267"/>
                  </a:cubicBezTo>
                  <a:cubicBezTo>
                    <a:pt x="421" y="147"/>
                    <a:pt x="364" y="30"/>
                    <a:pt x="264" y="6"/>
                  </a:cubicBezTo>
                  <a:cubicBezTo>
                    <a:pt x="251" y="2"/>
                    <a:pt x="238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4;p34">
              <a:extLst>
                <a:ext uri="{FF2B5EF4-FFF2-40B4-BE49-F238E27FC236}">
                  <a16:creationId xmlns:a16="http://schemas.microsoft.com/office/drawing/2014/main" id="{3738AB86-ABD3-FF43-80A8-3257A73A5978}"/>
                </a:ext>
              </a:extLst>
            </p:cNvPr>
            <p:cNvSpPr/>
            <p:nvPr/>
          </p:nvSpPr>
          <p:spPr>
            <a:xfrm>
              <a:off x="7392377" y="1959787"/>
              <a:ext cx="19967" cy="21058"/>
            </a:xfrm>
            <a:custGeom>
              <a:avLst/>
              <a:gdLst/>
              <a:ahLst/>
              <a:cxnLst/>
              <a:rect l="l" t="t" r="r" b="b"/>
              <a:pathLst>
                <a:path w="421" h="444" extrusionOk="0">
                  <a:moveTo>
                    <a:pt x="227" y="0"/>
                  </a:moveTo>
                  <a:cubicBezTo>
                    <a:pt x="140" y="0"/>
                    <a:pt x="56" y="73"/>
                    <a:pt x="30" y="177"/>
                  </a:cubicBezTo>
                  <a:cubicBezTo>
                    <a:pt x="1" y="297"/>
                    <a:pt x="57" y="414"/>
                    <a:pt x="157" y="439"/>
                  </a:cubicBezTo>
                  <a:cubicBezTo>
                    <a:pt x="169" y="442"/>
                    <a:pt x="182" y="443"/>
                    <a:pt x="194" y="443"/>
                  </a:cubicBezTo>
                  <a:cubicBezTo>
                    <a:pt x="282" y="443"/>
                    <a:pt x="365" y="372"/>
                    <a:pt x="391" y="266"/>
                  </a:cubicBezTo>
                  <a:cubicBezTo>
                    <a:pt x="420" y="146"/>
                    <a:pt x="364" y="30"/>
                    <a:pt x="264" y="5"/>
                  </a:cubicBezTo>
                  <a:cubicBezTo>
                    <a:pt x="252" y="2"/>
                    <a:pt x="239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5;p34">
              <a:extLst>
                <a:ext uri="{FF2B5EF4-FFF2-40B4-BE49-F238E27FC236}">
                  <a16:creationId xmlns:a16="http://schemas.microsoft.com/office/drawing/2014/main" id="{6B63BFB5-1655-85CA-4C16-0E816E5F7A8D}"/>
                </a:ext>
              </a:extLst>
            </p:cNvPr>
            <p:cNvSpPr/>
            <p:nvPr/>
          </p:nvSpPr>
          <p:spPr>
            <a:xfrm>
              <a:off x="7312652" y="1903397"/>
              <a:ext cx="37183" cy="14465"/>
            </a:xfrm>
            <a:custGeom>
              <a:avLst/>
              <a:gdLst/>
              <a:ahLst/>
              <a:cxnLst/>
              <a:rect l="l" t="t" r="r" b="b"/>
              <a:pathLst>
                <a:path w="784" h="305" extrusionOk="0">
                  <a:moveTo>
                    <a:pt x="392" y="1"/>
                  </a:moveTo>
                  <a:cubicBezTo>
                    <a:pt x="176" y="1"/>
                    <a:pt x="1" y="97"/>
                    <a:pt x="1" y="216"/>
                  </a:cubicBezTo>
                  <a:cubicBezTo>
                    <a:pt x="1" y="275"/>
                    <a:pt x="196" y="304"/>
                    <a:pt x="392" y="304"/>
                  </a:cubicBezTo>
                  <a:cubicBezTo>
                    <a:pt x="588" y="304"/>
                    <a:pt x="783" y="275"/>
                    <a:pt x="783" y="216"/>
                  </a:cubicBezTo>
                  <a:cubicBezTo>
                    <a:pt x="783" y="97"/>
                    <a:pt x="608" y="1"/>
                    <a:pt x="3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6;p34">
              <a:extLst>
                <a:ext uri="{FF2B5EF4-FFF2-40B4-BE49-F238E27FC236}">
                  <a16:creationId xmlns:a16="http://schemas.microsoft.com/office/drawing/2014/main" id="{2BE4A9BE-75C1-E4A2-6A21-910D7A33BD5E}"/>
                </a:ext>
              </a:extLst>
            </p:cNvPr>
            <p:cNvSpPr/>
            <p:nvPr/>
          </p:nvSpPr>
          <p:spPr>
            <a:xfrm>
              <a:off x="7397404" y="1917815"/>
              <a:ext cx="38321" cy="16410"/>
            </a:xfrm>
            <a:custGeom>
              <a:avLst/>
              <a:gdLst/>
              <a:ahLst/>
              <a:cxnLst/>
              <a:rect l="l" t="t" r="r" b="b"/>
              <a:pathLst>
                <a:path w="808" h="346" extrusionOk="0">
                  <a:moveTo>
                    <a:pt x="303" y="0"/>
                  </a:moveTo>
                  <a:cubicBezTo>
                    <a:pt x="154" y="0"/>
                    <a:pt x="37" y="55"/>
                    <a:pt x="19" y="144"/>
                  </a:cubicBezTo>
                  <a:cubicBezTo>
                    <a:pt x="0" y="231"/>
                    <a:pt x="435" y="345"/>
                    <a:pt x="657" y="345"/>
                  </a:cubicBezTo>
                  <a:cubicBezTo>
                    <a:pt x="728" y="345"/>
                    <a:pt x="777" y="333"/>
                    <a:pt x="783" y="306"/>
                  </a:cubicBezTo>
                  <a:cubicBezTo>
                    <a:pt x="808" y="189"/>
                    <a:pt x="656" y="60"/>
                    <a:pt x="445" y="16"/>
                  </a:cubicBezTo>
                  <a:cubicBezTo>
                    <a:pt x="396" y="5"/>
                    <a:pt x="348" y="0"/>
                    <a:pt x="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57;p34">
              <a:extLst>
                <a:ext uri="{FF2B5EF4-FFF2-40B4-BE49-F238E27FC236}">
                  <a16:creationId xmlns:a16="http://schemas.microsoft.com/office/drawing/2014/main" id="{379A8779-5E81-56EF-7144-4E01F2113961}"/>
                </a:ext>
              </a:extLst>
            </p:cNvPr>
            <p:cNvSpPr/>
            <p:nvPr/>
          </p:nvSpPr>
          <p:spPr>
            <a:xfrm>
              <a:off x="7506392" y="2949015"/>
              <a:ext cx="192366" cy="271712"/>
            </a:xfrm>
            <a:custGeom>
              <a:avLst/>
              <a:gdLst/>
              <a:ahLst/>
              <a:cxnLst/>
              <a:rect l="l" t="t" r="r" b="b"/>
              <a:pathLst>
                <a:path w="4056" h="5729" extrusionOk="0">
                  <a:moveTo>
                    <a:pt x="668" y="1"/>
                  </a:moveTo>
                  <a:lnTo>
                    <a:pt x="0" y="4166"/>
                  </a:lnTo>
                  <a:lnTo>
                    <a:pt x="4055" y="5729"/>
                  </a:lnTo>
                  <a:lnTo>
                    <a:pt x="3721" y="325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558;p34">
              <a:extLst>
                <a:ext uri="{FF2B5EF4-FFF2-40B4-BE49-F238E27FC236}">
                  <a16:creationId xmlns:a16="http://schemas.microsoft.com/office/drawing/2014/main" id="{6AEB2368-AC0F-6326-16D8-E3C21E9D455B}"/>
                </a:ext>
              </a:extLst>
            </p:cNvPr>
            <p:cNvGrpSpPr/>
            <p:nvPr/>
          </p:nvGrpSpPr>
          <p:grpSpPr>
            <a:xfrm>
              <a:off x="6724603" y="2869748"/>
              <a:ext cx="242265" cy="211542"/>
              <a:chOff x="7486344" y="3631850"/>
              <a:chExt cx="339782" cy="296693"/>
            </a:xfrm>
          </p:grpSpPr>
          <p:sp>
            <p:nvSpPr>
              <p:cNvPr id="289" name="Google Shape;559;p34">
                <a:extLst>
                  <a:ext uri="{FF2B5EF4-FFF2-40B4-BE49-F238E27FC236}">
                    <a16:creationId xmlns:a16="http://schemas.microsoft.com/office/drawing/2014/main" id="{FAE6EC0F-00E8-1D00-8352-242833AFC498}"/>
                  </a:ext>
                </a:extLst>
              </p:cNvPr>
              <p:cNvSpPr/>
              <p:nvPr/>
            </p:nvSpPr>
            <p:spPr>
              <a:xfrm>
                <a:off x="7486344" y="3631850"/>
                <a:ext cx="339782" cy="29669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3787" extrusionOk="0">
                    <a:moveTo>
                      <a:pt x="2481" y="0"/>
                    </a:moveTo>
                    <a:cubicBezTo>
                      <a:pt x="1703" y="0"/>
                      <a:pt x="845" y="266"/>
                      <a:pt x="507" y="519"/>
                    </a:cubicBezTo>
                    <a:cubicBezTo>
                      <a:pt x="1" y="896"/>
                      <a:pt x="338" y="2145"/>
                      <a:pt x="338" y="2145"/>
                    </a:cubicBezTo>
                    <a:cubicBezTo>
                      <a:pt x="338" y="2145"/>
                      <a:pt x="431" y="3422"/>
                      <a:pt x="887" y="3712"/>
                    </a:cubicBezTo>
                    <a:cubicBezTo>
                      <a:pt x="969" y="3764"/>
                      <a:pt x="1042" y="3787"/>
                      <a:pt x="1113" y="3787"/>
                    </a:cubicBezTo>
                    <a:cubicBezTo>
                      <a:pt x="1443" y="3787"/>
                      <a:pt x="1750" y="3316"/>
                      <a:pt x="2772" y="3108"/>
                    </a:cubicBezTo>
                    <a:cubicBezTo>
                      <a:pt x="3259" y="3009"/>
                      <a:pt x="3034" y="2472"/>
                      <a:pt x="3034" y="2472"/>
                    </a:cubicBezTo>
                    <a:cubicBezTo>
                      <a:pt x="3534" y="2060"/>
                      <a:pt x="3043" y="1660"/>
                      <a:pt x="3043" y="1660"/>
                    </a:cubicBezTo>
                    <a:cubicBezTo>
                      <a:pt x="3392" y="1190"/>
                      <a:pt x="2834" y="796"/>
                      <a:pt x="2834" y="796"/>
                    </a:cubicBezTo>
                    <a:cubicBezTo>
                      <a:pt x="2834" y="796"/>
                      <a:pt x="4337" y="728"/>
                      <a:pt x="3509" y="231"/>
                    </a:cubicBezTo>
                    <a:cubicBezTo>
                      <a:pt x="3235" y="66"/>
                      <a:pt x="2868" y="0"/>
                      <a:pt x="2481" y="0"/>
                    </a:cubicBezTo>
                    <a:close/>
                  </a:path>
                </a:pathLst>
              </a:custGeom>
              <a:solidFill>
                <a:srgbClr val="FFA4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560;p34">
                <a:extLst>
                  <a:ext uri="{FF2B5EF4-FFF2-40B4-BE49-F238E27FC236}">
                    <a16:creationId xmlns:a16="http://schemas.microsoft.com/office/drawing/2014/main" id="{AB44A9A7-A45B-DE30-4704-F99DAA840BF0}"/>
                  </a:ext>
                </a:extLst>
              </p:cNvPr>
              <p:cNvSpPr/>
              <p:nvPr/>
            </p:nvSpPr>
            <p:spPr>
              <a:xfrm>
                <a:off x="7497626" y="3680268"/>
                <a:ext cx="217251" cy="57584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735" extrusionOk="0">
                    <a:moveTo>
                      <a:pt x="1938" y="0"/>
                    </a:moveTo>
                    <a:cubicBezTo>
                      <a:pt x="1875" y="0"/>
                      <a:pt x="1810" y="2"/>
                      <a:pt x="1742" y="7"/>
                    </a:cubicBezTo>
                    <a:cubicBezTo>
                      <a:pt x="1187" y="44"/>
                      <a:pt x="98" y="571"/>
                      <a:pt x="53" y="593"/>
                    </a:cubicBezTo>
                    <a:cubicBezTo>
                      <a:pt x="16" y="612"/>
                      <a:pt x="1" y="656"/>
                      <a:pt x="18" y="693"/>
                    </a:cubicBezTo>
                    <a:cubicBezTo>
                      <a:pt x="32" y="719"/>
                      <a:pt x="57" y="735"/>
                      <a:pt x="85" y="735"/>
                    </a:cubicBezTo>
                    <a:cubicBezTo>
                      <a:pt x="96" y="735"/>
                      <a:pt x="107" y="733"/>
                      <a:pt x="118" y="727"/>
                    </a:cubicBezTo>
                    <a:cubicBezTo>
                      <a:pt x="129" y="722"/>
                      <a:pt x="1226" y="190"/>
                      <a:pt x="1752" y="155"/>
                    </a:cubicBezTo>
                    <a:cubicBezTo>
                      <a:pt x="1816" y="151"/>
                      <a:pt x="1879" y="149"/>
                      <a:pt x="1938" y="149"/>
                    </a:cubicBezTo>
                    <a:cubicBezTo>
                      <a:pt x="2364" y="149"/>
                      <a:pt x="2663" y="248"/>
                      <a:pt x="2666" y="249"/>
                    </a:cubicBezTo>
                    <a:cubicBezTo>
                      <a:pt x="2674" y="252"/>
                      <a:pt x="2682" y="253"/>
                      <a:pt x="2690" y="253"/>
                    </a:cubicBezTo>
                    <a:cubicBezTo>
                      <a:pt x="2721" y="253"/>
                      <a:pt x="2749" y="234"/>
                      <a:pt x="2760" y="203"/>
                    </a:cubicBezTo>
                    <a:cubicBezTo>
                      <a:pt x="2773" y="164"/>
                      <a:pt x="2752" y="121"/>
                      <a:pt x="2713" y="109"/>
                    </a:cubicBezTo>
                    <a:cubicBezTo>
                      <a:pt x="2699" y="104"/>
                      <a:pt x="2388" y="0"/>
                      <a:pt x="1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561;p34">
                <a:extLst>
                  <a:ext uri="{FF2B5EF4-FFF2-40B4-BE49-F238E27FC236}">
                    <a16:creationId xmlns:a16="http://schemas.microsoft.com/office/drawing/2014/main" id="{761B593F-78C0-7578-8FD2-D864A8D2F789}"/>
                  </a:ext>
                </a:extLst>
              </p:cNvPr>
              <p:cNvSpPr/>
              <p:nvPr/>
            </p:nvSpPr>
            <p:spPr>
              <a:xfrm>
                <a:off x="7506166" y="3744042"/>
                <a:ext cx="225242" cy="61814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789" extrusionOk="0">
                    <a:moveTo>
                      <a:pt x="1840" y="1"/>
                    </a:moveTo>
                    <a:cubicBezTo>
                      <a:pt x="1736" y="1"/>
                      <a:pt x="1634" y="8"/>
                      <a:pt x="1537" y="26"/>
                    </a:cubicBezTo>
                    <a:cubicBezTo>
                      <a:pt x="1017" y="123"/>
                      <a:pt x="89" y="627"/>
                      <a:pt x="50" y="648"/>
                    </a:cubicBezTo>
                    <a:cubicBezTo>
                      <a:pt x="13" y="668"/>
                      <a:pt x="0" y="713"/>
                      <a:pt x="20" y="750"/>
                    </a:cubicBezTo>
                    <a:cubicBezTo>
                      <a:pt x="33" y="774"/>
                      <a:pt x="59" y="789"/>
                      <a:pt x="85" y="789"/>
                    </a:cubicBezTo>
                    <a:cubicBezTo>
                      <a:pt x="98" y="789"/>
                      <a:pt x="110" y="785"/>
                      <a:pt x="121" y="780"/>
                    </a:cubicBezTo>
                    <a:cubicBezTo>
                      <a:pt x="131" y="774"/>
                      <a:pt x="1067" y="265"/>
                      <a:pt x="1565" y="172"/>
                    </a:cubicBezTo>
                    <a:cubicBezTo>
                      <a:pt x="1650" y="156"/>
                      <a:pt x="1743" y="150"/>
                      <a:pt x="1836" y="150"/>
                    </a:cubicBezTo>
                    <a:cubicBezTo>
                      <a:pt x="2280" y="150"/>
                      <a:pt x="2763" y="297"/>
                      <a:pt x="2768" y="298"/>
                    </a:cubicBezTo>
                    <a:cubicBezTo>
                      <a:pt x="2775" y="301"/>
                      <a:pt x="2783" y="302"/>
                      <a:pt x="2790" y="302"/>
                    </a:cubicBezTo>
                    <a:cubicBezTo>
                      <a:pt x="2822" y="302"/>
                      <a:pt x="2852" y="281"/>
                      <a:pt x="2862" y="250"/>
                    </a:cubicBezTo>
                    <a:cubicBezTo>
                      <a:pt x="2874" y="210"/>
                      <a:pt x="2852" y="169"/>
                      <a:pt x="2812" y="157"/>
                    </a:cubicBezTo>
                    <a:cubicBezTo>
                      <a:pt x="2788" y="149"/>
                      <a:pt x="2304" y="1"/>
                      <a:pt x="18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562;p34">
                <a:extLst>
                  <a:ext uri="{FF2B5EF4-FFF2-40B4-BE49-F238E27FC236}">
                    <a16:creationId xmlns:a16="http://schemas.microsoft.com/office/drawing/2014/main" id="{6160B7F3-2C92-35C8-238A-C5BB559CA59C}"/>
                  </a:ext>
                </a:extLst>
              </p:cNvPr>
              <p:cNvSpPr/>
              <p:nvPr/>
            </p:nvSpPr>
            <p:spPr>
              <a:xfrm>
                <a:off x="7518623" y="3811028"/>
                <a:ext cx="212002" cy="6408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18" extrusionOk="0">
                    <a:moveTo>
                      <a:pt x="1942" y="0"/>
                    </a:moveTo>
                    <a:cubicBezTo>
                      <a:pt x="928" y="0"/>
                      <a:pt x="82" y="652"/>
                      <a:pt x="38" y="685"/>
                    </a:cubicBezTo>
                    <a:cubicBezTo>
                      <a:pt x="6" y="710"/>
                      <a:pt x="1" y="757"/>
                      <a:pt x="26" y="790"/>
                    </a:cubicBezTo>
                    <a:cubicBezTo>
                      <a:pt x="40" y="809"/>
                      <a:pt x="61" y="818"/>
                      <a:pt x="84" y="818"/>
                    </a:cubicBezTo>
                    <a:lnTo>
                      <a:pt x="84" y="818"/>
                    </a:lnTo>
                    <a:cubicBezTo>
                      <a:pt x="101" y="818"/>
                      <a:pt x="117" y="813"/>
                      <a:pt x="130" y="802"/>
                    </a:cubicBezTo>
                    <a:cubicBezTo>
                      <a:pt x="140" y="795"/>
                      <a:pt x="975" y="151"/>
                      <a:pt x="1950" y="151"/>
                    </a:cubicBezTo>
                    <a:cubicBezTo>
                      <a:pt x="2162" y="151"/>
                      <a:pt x="2380" y="182"/>
                      <a:pt x="2598" y="256"/>
                    </a:cubicBezTo>
                    <a:cubicBezTo>
                      <a:pt x="2606" y="258"/>
                      <a:pt x="2614" y="259"/>
                      <a:pt x="2622" y="259"/>
                    </a:cubicBezTo>
                    <a:cubicBezTo>
                      <a:pt x="2653" y="259"/>
                      <a:pt x="2682" y="240"/>
                      <a:pt x="2693" y="209"/>
                    </a:cubicBezTo>
                    <a:cubicBezTo>
                      <a:pt x="2705" y="169"/>
                      <a:pt x="2685" y="127"/>
                      <a:pt x="2646" y="114"/>
                    </a:cubicBezTo>
                    <a:cubicBezTo>
                      <a:pt x="2407" y="33"/>
                      <a:pt x="2170" y="0"/>
                      <a:pt x="1942" y="0"/>
                    </a:cubicBezTo>
                    <a:close/>
                    <a:moveTo>
                      <a:pt x="84" y="818"/>
                    </a:moveTo>
                    <a:cubicBezTo>
                      <a:pt x="84" y="818"/>
                      <a:pt x="84" y="818"/>
                      <a:pt x="84" y="818"/>
                    </a:cubicBezTo>
                    <a:lnTo>
                      <a:pt x="85" y="818"/>
                    </a:lnTo>
                    <a:cubicBezTo>
                      <a:pt x="84" y="818"/>
                      <a:pt x="84" y="818"/>
                      <a:pt x="84" y="8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" name="Google Shape;563;p34">
              <a:extLst>
                <a:ext uri="{FF2B5EF4-FFF2-40B4-BE49-F238E27FC236}">
                  <a16:creationId xmlns:a16="http://schemas.microsoft.com/office/drawing/2014/main" id="{573CAA5A-57AE-C6AA-9EE1-32AC0E85499F}"/>
                </a:ext>
              </a:extLst>
            </p:cNvPr>
            <p:cNvSpPr/>
            <p:nvPr/>
          </p:nvSpPr>
          <p:spPr>
            <a:xfrm rot="-3011817">
              <a:off x="6904410" y="1271202"/>
              <a:ext cx="402042" cy="417100"/>
            </a:xfrm>
            <a:custGeom>
              <a:avLst/>
              <a:gdLst/>
              <a:ahLst/>
              <a:cxnLst/>
              <a:rect l="l" t="t" r="r" b="b"/>
              <a:pathLst>
                <a:path w="6899" h="7157" extrusionOk="0">
                  <a:moveTo>
                    <a:pt x="3450" y="2122"/>
                  </a:moveTo>
                  <a:cubicBezTo>
                    <a:pt x="4254" y="2122"/>
                    <a:pt x="4907" y="2774"/>
                    <a:pt x="4907" y="3578"/>
                  </a:cubicBezTo>
                  <a:cubicBezTo>
                    <a:pt x="4907" y="4381"/>
                    <a:pt x="4254" y="5035"/>
                    <a:pt x="3450" y="5035"/>
                  </a:cubicBezTo>
                  <a:cubicBezTo>
                    <a:pt x="2647" y="5035"/>
                    <a:pt x="1993" y="4381"/>
                    <a:pt x="1993" y="3578"/>
                  </a:cubicBezTo>
                  <a:cubicBezTo>
                    <a:pt x="1993" y="2774"/>
                    <a:pt x="2647" y="2122"/>
                    <a:pt x="3450" y="2122"/>
                  </a:cubicBezTo>
                  <a:close/>
                  <a:moveTo>
                    <a:pt x="2751" y="0"/>
                  </a:moveTo>
                  <a:lnTo>
                    <a:pt x="2751" y="812"/>
                  </a:lnTo>
                  <a:cubicBezTo>
                    <a:pt x="2231" y="944"/>
                    <a:pt x="1767" y="1216"/>
                    <a:pt x="1404" y="1589"/>
                  </a:cubicBezTo>
                  <a:lnTo>
                    <a:pt x="700" y="1183"/>
                  </a:lnTo>
                  <a:lnTo>
                    <a:pt x="1" y="2395"/>
                  </a:lnTo>
                  <a:lnTo>
                    <a:pt x="705" y="2801"/>
                  </a:lnTo>
                  <a:cubicBezTo>
                    <a:pt x="634" y="3048"/>
                    <a:pt x="594" y="3308"/>
                    <a:pt x="594" y="3578"/>
                  </a:cubicBezTo>
                  <a:cubicBezTo>
                    <a:pt x="594" y="3848"/>
                    <a:pt x="634" y="4108"/>
                    <a:pt x="705" y="4356"/>
                  </a:cubicBezTo>
                  <a:lnTo>
                    <a:pt x="1" y="4762"/>
                  </a:lnTo>
                  <a:lnTo>
                    <a:pt x="700" y="5973"/>
                  </a:lnTo>
                  <a:lnTo>
                    <a:pt x="1404" y="5567"/>
                  </a:lnTo>
                  <a:cubicBezTo>
                    <a:pt x="1767" y="5940"/>
                    <a:pt x="2231" y="6212"/>
                    <a:pt x="2751" y="6343"/>
                  </a:cubicBezTo>
                  <a:lnTo>
                    <a:pt x="2751" y="7157"/>
                  </a:lnTo>
                  <a:lnTo>
                    <a:pt x="4148" y="7157"/>
                  </a:lnTo>
                  <a:lnTo>
                    <a:pt x="4148" y="6343"/>
                  </a:lnTo>
                  <a:cubicBezTo>
                    <a:pt x="4669" y="6212"/>
                    <a:pt x="5132" y="5940"/>
                    <a:pt x="5495" y="5567"/>
                  </a:cubicBezTo>
                  <a:lnTo>
                    <a:pt x="6199" y="5973"/>
                  </a:lnTo>
                  <a:lnTo>
                    <a:pt x="6899" y="4761"/>
                  </a:lnTo>
                  <a:lnTo>
                    <a:pt x="6195" y="4355"/>
                  </a:lnTo>
                  <a:cubicBezTo>
                    <a:pt x="6266" y="4108"/>
                    <a:pt x="6305" y="3848"/>
                    <a:pt x="6305" y="3578"/>
                  </a:cubicBezTo>
                  <a:cubicBezTo>
                    <a:pt x="6305" y="3309"/>
                    <a:pt x="6266" y="3048"/>
                    <a:pt x="6195" y="2801"/>
                  </a:cubicBezTo>
                  <a:lnTo>
                    <a:pt x="6899" y="2395"/>
                  </a:lnTo>
                  <a:lnTo>
                    <a:pt x="6199" y="1183"/>
                  </a:lnTo>
                  <a:lnTo>
                    <a:pt x="5495" y="1589"/>
                  </a:lnTo>
                  <a:cubicBezTo>
                    <a:pt x="5132" y="1216"/>
                    <a:pt x="4669" y="944"/>
                    <a:pt x="4148" y="812"/>
                  </a:cubicBezTo>
                  <a:lnTo>
                    <a:pt x="4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" name="Google Shape;564;p34">
              <a:extLst>
                <a:ext uri="{FF2B5EF4-FFF2-40B4-BE49-F238E27FC236}">
                  <a16:creationId xmlns:a16="http://schemas.microsoft.com/office/drawing/2014/main" id="{8E7E820A-F087-178B-00F2-0B098FC60405}"/>
                </a:ext>
              </a:extLst>
            </p:cNvPr>
            <p:cNvCxnSpPr/>
            <p:nvPr/>
          </p:nvCxnSpPr>
          <p:spPr>
            <a:xfrm>
              <a:off x="717225" y="4594825"/>
              <a:ext cx="7719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" name="Google Shape;565;p34">
              <a:extLst>
                <a:ext uri="{FF2B5EF4-FFF2-40B4-BE49-F238E27FC236}">
                  <a16:creationId xmlns:a16="http://schemas.microsoft.com/office/drawing/2014/main" id="{19F6F4E8-B551-B2D0-3F40-A7B05E8F3FC8}"/>
                </a:ext>
              </a:extLst>
            </p:cNvPr>
            <p:cNvSpPr/>
            <p:nvPr/>
          </p:nvSpPr>
          <p:spPr>
            <a:xfrm>
              <a:off x="7388263" y="2109020"/>
              <a:ext cx="99101" cy="112367"/>
            </a:xfrm>
            <a:custGeom>
              <a:avLst/>
              <a:gdLst/>
              <a:ahLst/>
              <a:cxnLst/>
              <a:rect l="l" t="t" r="r" b="b"/>
              <a:pathLst>
                <a:path w="2368" h="2685" extrusionOk="0">
                  <a:moveTo>
                    <a:pt x="2368" y="1"/>
                  </a:moveTo>
                  <a:cubicBezTo>
                    <a:pt x="1785" y="1017"/>
                    <a:pt x="209" y="1653"/>
                    <a:pt x="209" y="1653"/>
                  </a:cubicBezTo>
                  <a:cubicBezTo>
                    <a:pt x="158" y="2009"/>
                    <a:pt x="90" y="2366"/>
                    <a:pt x="1" y="2684"/>
                  </a:cubicBezTo>
                  <a:cubicBezTo>
                    <a:pt x="2120" y="2109"/>
                    <a:pt x="2368" y="1"/>
                    <a:pt x="2368" y="1"/>
                  </a:cubicBezTo>
                  <a:close/>
                </a:path>
              </a:pathLst>
            </a:custGeom>
            <a:solidFill>
              <a:srgbClr val="EA6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566;p34">
              <a:extLst>
                <a:ext uri="{FF2B5EF4-FFF2-40B4-BE49-F238E27FC236}">
                  <a16:creationId xmlns:a16="http://schemas.microsoft.com/office/drawing/2014/main" id="{B86E0468-A747-A406-9E6E-B29C0FD9CF76}"/>
                </a:ext>
              </a:extLst>
            </p:cNvPr>
            <p:cNvGrpSpPr/>
            <p:nvPr/>
          </p:nvGrpSpPr>
          <p:grpSpPr>
            <a:xfrm>
              <a:off x="5340886" y="1524675"/>
              <a:ext cx="902861" cy="615796"/>
              <a:chOff x="3908838" y="2038724"/>
              <a:chExt cx="920442" cy="627787"/>
            </a:xfrm>
          </p:grpSpPr>
          <p:sp>
            <p:nvSpPr>
              <p:cNvPr id="283" name="Google Shape;567;p34">
                <a:extLst>
                  <a:ext uri="{FF2B5EF4-FFF2-40B4-BE49-F238E27FC236}">
                    <a16:creationId xmlns:a16="http://schemas.microsoft.com/office/drawing/2014/main" id="{8D6CE8BC-8BCF-BEE5-AE39-37D41E02E987}"/>
                  </a:ext>
                </a:extLst>
              </p:cNvPr>
              <p:cNvSpPr/>
              <p:nvPr/>
            </p:nvSpPr>
            <p:spPr>
              <a:xfrm>
                <a:off x="3908838" y="2097015"/>
                <a:ext cx="862151" cy="569496"/>
              </a:xfrm>
              <a:custGeom>
                <a:avLst/>
                <a:gdLst/>
                <a:ahLst/>
                <a:cxnLst/>
                <a:rect l="l" t="t" r="r" b="b"/>
                <a:pathLst>
                  <a:path w="13740" h="9076" extrusionOk="0">
                    <a:moveTo>
                      <a:pt x="1161" y="1"/>
                    </a:moveTo>
                    <a:cubicBezTo>
                      <a:pt x="518" y="1"/>
                      <a:pt x="0" y="519"/>
                      <a:pt x="0" y="1162"/>
                    </a:cubicBezTo>
                    <a:lnTo>
                      <a:pt x="0" y="7915"/>
                    </a:lnTo>
                    <a:cubicBezTo>
                      <a:pt x="0" y="8558"/>
                      <a:pt x="518" y="9076"/>
                      <a:pt x="1161" y="9076"/>
                    </a:cubicBezTo>
                    <a:lnTo>
                      <a:pt x="12579" y="9076"/>
                    </a:lnTo>
                    <a:cubicBezTo>
                      <a:pt x="13222" y="9076"/>
                      <a:pt x="13740" y="8558"/>
                      <a:pt x="13740" y="7915"/>
                    </a:cubicBezTo>
                    <a:lnTo>
                      <a:pt x="13740" y="1162"/>
                    </a:lnTo>
                    <a:cubicBezTo>
                      <a:pt x="13740" y="519"/>
                      <a:pt x="13222" y="1"/>
                      <a:pt x="125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568;p34">
                <a:extLst>
                  <a:ext uri="{FF2B5EF4-FFF2-40B4-BE49-F238E27FC236}">
                    <a16:creationId xmlns:a16="http://schemas.microsoft.com/office/drawing/2014/main" id="{115063A8-C455-05E5-32AD-042BC5CD3174}"/>
                  </a:ext>
                </a:extLst>
              </p:cNvPr>
              <p:cNvSpPr/>
              <p:nvPr/>
            </p:nvSpPr>
            <p:spPr>
              <a:xfrm>
                <a:off x="3967067" y="2038724"/>
                <a:ext cx="862213" cy="569559"/>
              </a:xfrm>
              <a:custGeom>
                <a:avLst/>
                <a:gdLst/>
                <a:ahLst/>
                <a:cxnLst/>
                <a:rect l="l" t="t" r="r" b="b"/>
                <a:pathLst>
                  <a:path w="13741" h="9077" extrusionOk="0">
                    <a:moveTo>
                      <a:pt x="1162" y="0"/>
                    </a:moveTo>
                    <a:cubicBezTo>
                      <a:pt x="519" y="0"/>
                      <a:pt x="1" y="518"/>
                      <a:pt x="1" y="1162"/>
                    </a:cubicBezTo>
                    <a:lnTo>
                      <a:pt x="1" y="7915"/>
                    </a:lnTo>
                    <a:cubicBezTo>
                      <a:pt x="1" y="8558"/>
                      <a:pt x="519" y="9076"/>
                      <a:pt x="1162" y="9076"/>
                    </a:cubicBezTo>
                    <a:lnTo>
                      <a:pt x="12579" y="9076"/>
                    </a:lnTo>
                    <a:cubicBezTo>
                      <a:pt x="13222" y="9076"/>
                      <a:pt x="13740" y="8558"/>
                      <a:pt x="13740" y="7915"/>
                    </a:cubicBezTo>
                    <a:lnTo>
                      <a:pt x="13740" y="1162"/>
                    </a:lnTo>
                    <a:cubicBezTo>
                      <a:pt x="13740" y="518"/>
                      <a:pt x="13222" y="0"/>
                      <a:pt x="12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569;p34">
                <a:extLst>
                  <a:ext uri="{FF2B5EF4-FFF2-40B4-BE49-F238E27FC236}">
                    <a16:creationId xmlns:a16="http://schemas.microsoft.com/office/drawing/2014/main" id="{0439E81F-1C99-2E70-C5EE-283E4B78C6EE}"/>
                  </a:ext>
                </a:extLst>
              </p:cNvPr>
              <p:cNvSpPr/>
              <p:nvPr/>
            </p:nvSpPr>
            <p:spPr>
              <a:xfrm>
                <a:off x="4098269" y="2169863"/>
                <a:ext cx="220997" cy="1468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234" extrusionOk="0">
                    <a:moveTo>
                      <a:pt x="117" y="1"/>
                    </a:moveTo>
                    <a:cubicBezTo>
                      <a:pt x="52" y="1"/>
                      <a:pt x="0" y="53"/>
                      <a:pt x="0" y="117"/>
                    </a:cubicBezTo>
                    <a:cubicBezTo>
                      <a:pt x="0" y="181"/>
                      <a:pt x="52" y="233"/>
                      <a:pt x="117" y="233"/>
                    </a:cubicBezTo>
                    <a:lnTo>
                      <a:pt x="3406" y="233"/>
                    </a:lnTo>
                    <a:cubicBezTo>
                      <a:pt x="3470" y="233"/>
                      <a:pt x="3522" y="181"/>
                      <a:pt x="3522" y="117"/>
                    </a:cubicBezTo>
                    <a:cubicBezTo>
                      <a:pt x="3522" y="53"/>
                      <a:pt x="3470" y="1"/>
                      <a:pt x="3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570;p34">
                <a:extLst>
                  <a:ext uri="{FF2B5EF4-FFF2-40B4-BE49-F238E27FC236}">
                    <a16:creationId xmlns:a16="http://schemas.microsoft.com/office/drawing/2014/main" id="{CEF8D251-8AF7-0216-77E6-64FEB90DC72E}"/>
                  </a:ext>
                </a:extLst>
              </p:cNvPr>
              <p:cNvSpPr/>
              <p:nvPr/>
            </p:nvSpPr>
            <p:spPr>
              <a:xfrm>
                <a:off x="4098269" y="2270507"/>
                <a:ext cx="453727" cy="14620"/>
              </a:xfrm>
              <a:custGeom>
                <a:avLst/>
                <a:gdLst/>
                <a:ahLst/>
                <a:cxnLst/>
                <a:rect l="l" t="t" r="r" b="b"/>
                <a:pathLst>
                  <a:path w="7231" h="233" extrusionOk="0">
                    <a:moveTo>
                      <a:pt x="117" y="0"/>
                    </a:moveTo>
                    <a:cubicBezTo>
                      <a:pt x="52" y="0"/>
                      <a:pt x="0" y="52"/>
                      <a:pt x="0" y="117"/>
                    </a:cubicBezTo>
                    <a:cubicBezTo>
                      <a:pt x="0" y="181"/>
                      <a:pt x="52" y="233"/>
                      <a:pt x="117" y="233"/>
                    </a:cubicBezTo>
                    <a:lnTo>
                      <a:pt x="7114" y="233"/>
                    </a:lnTo>
                    <a:cubicBezTo>
                      <a:pt x="7178" y="233"/>
                      <a:pt x="7230" y="181"/>
                      <a:pt x="7230" y="117"/>
                    </a:cubicBezTo>
                    <a:cubicBezTo>
                      <a:pt x="7230" y="52"/>
                      <a:pt x="7178" y="0"/>
                      <a:pt x="71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571;p34">
                <a:extLst>
                  <a:ext uri="{FF2B5EF4-FFF2-40B4-BE49-F238E27FC236}">
                    <a16:creationId xmlns:a16="http://schemas.microsoft.com/office/drawing/2014/main" id="{A960F557-FCF9-81E4-0EE8-D657DA6ECF9F}"/>
                  </a:ext>
                </a:extLst>
              </p:cNvPr>
              <p:cNvSpPr/>
              <p:nvPr/>
            </p:nvSpPr>
            <p:spPr>
              <a:xfrm>
                <a:off x="4098269" y="2359857"/>
                <a:ext cx="453727" cy="14620"/>
              </a:xfrm>
              <a:custGeom>
                <a:avLst/>
                <a:gdLst/>
                <a:ahLst/>
                <a:cxnLst/>
                <a:rect l="l" t="t" r="r" b="b"/>
                <a:pathLst>
                  <a:path w="7231" h="233" extrusionOk="0">
                    <a:moveTo>
                      <a:pt x="117" y="1"/>
                    </a:moveTo>
                    <a:cubicBezTo>
                      <a:pt x="52" y="1"/>
                      <a:pt x="0" y="53"/>
                      <a:pt x="0" y="117"/>
                    </a:cubicBezTo>
                    <a:cubicBezTo>
                      <a:pt x="0" y="181"/>
                      <a:pt x="52" y="233"/>
                      <a:pt x="117" y="233"/>
                    </a:cubicBezTo>
                    <a:lnTo>
                      <a:pt x="7114" y="233"/>
                    </a:lnTo>
                    <a:cubicBezTo>
                      <a:pt x="7178" y="233"/>
                      <a:pt x="7230" y="181"/>
                      <a:pt x="7230" y="117"/>
                    </a:cubicBezTo>
                    <a:cubicBezTo>
                      <a:pt x="7230" y="53"/>
                      <a:pt x="7178" y="1"/>
                      <a:pt x="7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572;p34">
                <a:extLst>
                  <a:ext uri="{FF2B5EF4-FFF2-40B4-BE49-F238E27FC236}">
                    <a16:creationId xmlns:a16="http://schemas.microsoft.com/office/drawing/2014/main" id="{38BE0781-FBF5-63A9-2069-73AA9EDDD1C0}"/>
                  </a:ext>
                </a:extLst>
              </p:cNvPr>
              <p:cNvSpPr/>
              <p:nvPr/>
            </p:nvSpPr>
            <p:spPr>
              <a:xfrm>
                <a:off x="4098269" y="2449270"/>
                <a:ext cx="177324" cy="14683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34" extrusionOk="0">
                    <a:moveTo>
                      <a:pt x="117" y="1"/>
                    </a:moveTo>
                    <a:cubicBezTo>
                      <a:pt x="52" y="1"/>
                      <a:pt x="0" y="53"/>
                      <a:pt x="0" y="117"/>
                    </a:cubicBezTo>
                    <a:cubicBezTo>
                      <a:pt x="0" y="181"/>
                      <a:pt x="52" y="233"/>
                      <a:pt x="117" y="233"/>
                    </a:cubicBezTo>
                    <a:lnTo>
                      <a:pt x="2710" y="233"/>
                    </a:lnTo>
                    <a:cubicBezTo>
                      <a:pt x="2774" y="233"/>
                      <a:pt x="2826" y="181"/>
                      <a:pt x="2826" y="117"/>
                    </a:cubicBezTo>
                    <a:cubicBezTo>
                      <a:pt x="2826" y="53"/>
                      <a:pt x="2774" y="1"/>
                      <a:pt x="2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573;p34">
              <a:extLst>
                <a:ext uri="{FF2B5EF4-FFF2-40B4-BE49-F238E27FC236}">
                  <a16:creationId xmlns:a16="http://schemas.microsoft.com/office/drawing/2014/main" id="{62170AC5-0EBB-2862-A190-BEB0879E7B7C}"/>
                </a:ext>
              </a:extLst>
            </p:cNvPr>
            <p:cNvSpPr/>
            <p:nvPr/>
          </p:nvSpPr>
          <p:spPr>
            <a:xfrm rot="-1988583">
              <a:off x="6662443" y="1790553"/>
              <a:ext cx="231489" cy="240151"/>
            </a:xfrm>
            <a:custGeom>
              <a:avLst/>
              <a:gdLst/>
              <a:ahLst/>
              <a:cxnLst/>
              <a:rect l="l" t="t" r="r" b="b"/>
              <a:pathLst>
                <a:path w="6899" h="7157" extrusionOk="0">
                  <a:moveTo>
                    <a:pt x="3450" y="2122"/>
                  </a:moveTo>
                  <a:cubicBezTo>
                    <a:pt x="4254" y="2122"/>
                    <a:pt x="4907" y="2774"/>
                    <a:pt x="4907" y="3578"/>
                  </a:cubicBezTo>
                  <a:cubicBezTo>
                    <a:pt x="4907" y="4381"/>
                    <a:pt x="4254" y="5035"/>
                    <a:pt x="3450" y="5035"/>
                  </a:cubicBezTo>
                  <a:cubicBezTo>
                    <a:pt x="2647" y="5035"/>
                    <a:pt x="1993" y="4381"/>
                    <a:pt x="1993" y="3578"/>
                  </a:cubicBezTo>
                  <a:cubicBezTo>
                    <a:pt x="1993" y="2774"/>
                    <a:pt x="2647" y="2122"/>
                    <a:pt x="3450" y="2122"/>
                  </a:cubicBezTo>
                  <a:close/>
                  <a:moveTo>
                    <a:pt x="2751" y="0"/>
                  </a:moveTo>
                  <a:lnTo>
                    <a:pt x="2751" y="812"/>
                  </a:lnTo>
                  <a:cubicBezTo>
                    <a:pt x="2231" y="944"/>
                    <a:pt x="1767" y="1216"/>
                    <a:pt x="1404" y="1589"/>
                  </a:cubicBezTo>
                  <a:lnTo>
                    <a:pt x="700" y="1183"/>
                  </a:lnTo>
                  <a:lnTo>
                    <a:pt x="1" y="2395"/>
                  </a:lnTo>
                  <a:lnTo>
                    <a:pt x="705" y="2801"/>
                  </a:lnTo>
                  <a:cubicBezTo>
                    <a:pt x="634" y="3048"/>
                    <a:pt x="594" y="3308"/>
                    <a:pt x="594" y="3578"/>
                  </a:cubicBezTo>
                  <a:cubicBezTo>
                    <a:pt x="594" y="3848"/>
                    <a:pt x="634" y="4108"/>
                    <a:pt x="705" y="4356"/>
                  </a:cubicBezTo>
                  <a:lnTo>
                    <a:pt x="1" y="4762"/>
                  </a:lnTo>
                  <a:lnTo>
                    <a:pt x="700" y="5973"/>
                  </a:lnTo>
                  <a:lnTo>
                    <a:pt x="1404" y="5567"/>
                  </a:lnTo>
                  <a:cubicBezTo>
                    <a:pt x="1767" y="5940"/>
                    <a:pt x="2231" y="6212"/>
                    <a:pt x="2751" y="6343"/>
                  </a:cubicBezTo>
                  <a:lnTo>
                    <a:pt x="2751" y="7157"/>
                  </a:lnTo>
                  <a:lnTo>
                    <a:pt x="4148" y="7157"/>
                  </a:lnTo>
                  <a:lnTo>
                    <a:pt x="4148" y="6343"/>
                  </a:lnTo>
                  <a:cubicBezTo>
                    <a:pt x="4669" y="6212"/>
                    <a:pt x="5132" y="5940"/>
                    <a:pt x="5495" y="5567"/>
                  </a:cubicBezTo>
                  <a:lnTo>
                    <a:pt x="6199" y="5973"/>
                  </a:lnTo>
                  <a:lnTo>
                    <a:pt x="6899" y="4761"/>
                  </a:lnTo>
                  <a:lnTo>
                    <a:pt x="6195" y="4355"/>
                  </a:lnTo>
                  <a:cubicBezTo>
                    <a:pt x="6266" y="4108"/>
                    <a:pt x="6305" y="3848"/>
                    <a:pt x="6305" y="3578"/>
                  </a:cubicBezTo>
                  <a:cubicBezTo>
                    <a:pt x="6305" y="3309"/>
                    <a:pt x="6266" y="3048"/>
                    <a:pt x="6195" y="2801"/>
                  </a:cubicBezTo>
                  <a:lnTo>
                    <a:pt x="6899" y="2395"/>
                  </a:lnTo>
                  <a:lnTo>
                    <a:pt x="6199" y="1183"/>
                  </a:lnTo>
                  <a:lnTo>
                    <a:pt x="5495" y="1589"/>
                  </a:lnTo>
                  <a:cubicBezTo>
                    <a:pt x="5132" y="1216"/>
                    <a:pt x="4669" y="944"/>
                    <a:pt x="4148" y="812"/>
                  </a:cubicBezTo>
                  <a:lnTo>
                    <a:pt x="41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574;p34">
              <a:extLst>
                <a:ext uri="{FF2B5EF4-FFF2-40B4-BE49-F238E27FC236}">
                  <a16:creationId xmlns:a16="http://schemas.microsoft.com/office/drawing/2014/main" id="{3DCD1956-B3F8-3E0C-49DA-2911A4CC2E77}"/>
                </a:ext>
              </a:extLst>
            </p:cNvPr>
            <p:cNvGrpSpPr/>
            <p:nvPr/>
          </p:nvGrpSpPr>
          <p:grpSpPr>
            <a:xfrm>
              <a:off x="4604380" y="2667444"/>
              <a:ext cx="2024911" cy="1754346"/>
              <a:chOff x="8685814" y="2289097"/>
              <a:chExt cx="1880839" cy="1629525"/>
            </a:xfrm>
          </p:grpSpPr>
          <p:sp>
            <p:nvSpPr>
              <p:cNvPr id="48" name="Google Shape;575;p34">
                <a:extLst>
                  <a:ext uri="{FF2B5EF4-FFF2-40B4-BE49-F238E27FC236}">
                    <a16:creationId xmlns:a16="http://schemas.microsoft.com/office/drawing/2014/main" id="{03AAEC18-0840-00AE-0976-0D8FB10BD77E}"/>
                  </a:ext>
                </a:extLst>
              </p:cNvPr>
              <p:cNvSpPr/>
              <p:nvPr/>
            </p:nvSpPr>
            <p:spPr>
              <a:xfrm>
                <a:off x="8685814" y="2548271"/>
                <a:ext cx="1868514" cy="1370351"/>
              </a:xfrm>
              <a:custGeom>
                <a:avLst/>
                <a:gdLst/>
                <a:ahLst/>
                <a:cxnLst/>
                <a:rect l="l" t="t" r="r" b="b"/>
                <a:pathLst>
                  <a:path w="35809" h="26262" extrusionOk="0">
                    <a:moveTo>
                      <a:pt x="32942" y="129"/>
                    </a:moveTo>
                    <a:cubicBezTo>
                      <a:pt x="34453" y="129"/>
                      <a:pt x="35681" y="1357"/>
                      <a:pt x="35681" y="2868"/>
                    </a:cubicBezTo>
                    <a:lnTo>
                      <a:pt x="35681" y="23394"/>
                    </a:lnTo>
                    <a:cubicBezTo>
                      <a:pt x="35681" y="24905"/>
                      <a:pt x="34453" y="26135"/>
                      <a:pt x="32942" y="26135"/>
                    </a:cubicBezTo>
                    <a:lnTo>
                      <a:pt x="2868" y="26135"/>
                    </a:lnTo>
                    <a:cubicBezTo>
                      <a:pt x="1358" y="26135"/>
                      <a:pt x="129" y="24905"/>
                      <a:pt x="129" y="23394"/>
                    </a:cubicBezTo>
                    <a:lnTo>
                      <a:pt x="129" y="2868"/>
                    </a:lnTo>
                    <a:cubicBezTo>
                      <a:pt x="129" y="1357"/>
                      <a:pt x="1358" y="129"/>
                      <a:pt x="2868" y="129"/>
                    </a:cubicBezTo>
                    <a:close/>
                    <a:moveTo>
                      <a:pt x="2868" y="1"/>
                    </a:moveTo>
                    <a:cubicBezTo>
                      <a:pt x="1288" y="1"/>
                      <a:pt x="1" y="1288"/>
                      <a:pt x="1" y="2868"/>
                    </a:cubicBezTo>
                    <a:lnTo>
                      <a:pt x="1" y="23394"/>
                    </a:lnTo>
                    <a:cubicBezTo>
                      <a:pt x="1" y="24976"/>
                      <a:pt x="1288" y="26262"/>
                      <a:pt x="2868" y="26262"/>
                    </a:cubicBezTo>
                    <a:lnTo>
                      <a:pt x="32942" y="26262"/>
                    </a:lnTo>
                    <a:cubicBezTo>
                      <a:pt x="34522" y="26262"/>
                      <a:pt x="35808" y="24976"/>
                      <a:pt x="35808" y="23394"/>
                    </a:cubicBezTo>
                    <a:lnTo>
                      <a:pt x="35808" y="2868"/>
                    </a:lnTo>
                    <a:cubicBezTo>
                      <a:pt x="35808" y="1288"/>
                      <a:pt x="34522" y="1"/>
                      <a:pt x="329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76;p34">
                <a:extLst>
                  <a:ext uri="{FF2B5EF4-FFF2-40B4-BE49-F238E27FC236}">
                    <a16:creationId xmlns:a16="http://schemas.microsoft.com/office/drawing/2014/main" id="{D0AF80CF-3BCB-53A5-05CE-AC5C71790B71}"/>
                  </a:ext>
                </a:extLst>
              </p:cNvPr>
              <p:cNvSpPr/>
              <p:nvPr/>
            </p:nvSpPr>
            <p:spPr>
              <a:xfrm>
                <a:off x="8768988" y="2631444"/>
                <a:ext cx="1702216" cy="1204106"/>
              </a:xfrm>
              <a:custGeom>
                <a:avLst/>
                <a:gdLst/>
                <a:ahLst/>
                <a:cxnLst/>
                <a:rect l="l" t="t" r="r" b="b"/>
                <a:pathLst>
                  <a:path w="32622" h="23076" extrusionOk="0">
                    <a:moveTo>
                      <a:pt x="1274" y="0"/>
                    </a:moveTo>
                    <a:cubicBezTo>
                      <a:pt x="568" y="0"/>
                      <a:pt x="1" y="568"/>
                      <a:pt x="1" y="1274"/>
                    </a:cubicBezTo>
                    <a:lnTo>
                      <a:pt x="1" y="21800"/>
                    </a:lnTo>
                    <a:cubicBezTo>
                      <a:pt x="1" y="22506"/>
                      <a:pt x="568" y="23075"/>
                      <a:pt x="1274" y="23075"/>
                    </a:cubicBezTo>
                    <a:lnTo>
                      <a:pt x="31347" y="23075"/>
                    </a:lnTo>
                    <a:cubicBezTo>
                      <a:pt x="32053" y="23075"/>
                      <a:pt x="32622" y="22506"/>
                      <a:pt x="32622" y="21800"/>
                    </a:cubicBezTo>
                    <a:lnTo>
                      <a:pt x="32622" y="1274"/>
                    </a:lnTo>
                    <a:cubicBezTo>
                      <a:pt x="32622" y="568"/>
                      <a:pt x="32053" y="0"/>
                      <a:pt x="31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77;p34">
                <a:extLst>
                  <a:ext uri="{FF2B5EF4-FFF2-40B4-BE49-F238E27FC236}">
                    <a16:creationId xmlns:a16="http://schemas.microsoft.com/office/drawing/2014/main" id="{FA21971C-5DE5-331B-4D62-DE6EE77E68BA}"/>
                  </a:ext>
                </a:extLst>
              </p:cNvPr>
              <p:cNvSpPr/>
              <p:nvPr/>
            </p:nvSpPr>
            <p:spPr>
              <a:xfrm>
                <a:off x="8862754" y="2289097"/>
                <a:ext cx="503224" cy="642440"/>
              </a:xfrm>
              <a:custGeom>
                <a:avLst/>
                <a:gdLst/>
                <a:ahLst/>
                <a:cxnLst/>
                <a:rect l="l" t="t" r="r" b="b"/>
                <a:pathLst>
                  <a:path w="9644" h="12312" extrusionOk="0">
                    <a:moveTo>
                      <a:pt x="1020" y="1"/>
                    </a:moveTo>
                    <a:cubicBezTo>
                      <a:pt x="456" y="1"/>
                      <a:pt x="1" y="456"/>
                      <a:pt x="1" y="1020"/>
                    </a:cubicBezTo>
                    <a:lnTo>
                      <a:pt x="1" y="11292"/>
                    </a:lnTo>
                    <a:cubicBezTo>
                      <a:pt x="1" y="11857"/>
                      <a:pt x="456" y="12311"/>
                      <a:pt x="1020" y="12311"/>
                    </a:cubicBezTo>
                    <a:lnTo>
                      <a:pt x="8624" y="12311"/>
                    </a:lnTo>
                    <a:cubicBezTo>
                      <a:pt x="9188" y="12311"/>
                      <a:pt x="9643" y="11857"/>
                      <a:pt x="9643" y="11292"/>
                    </a:cubicBezTo>
                    <a:lnTo>
                      <a:pt x="9643" y="1020"/>
                    </a:lnTo>
                    <a:cubicBezTo>
                      <a:pt x="9643" y="456"/>
                      <a:pt x="9188" y="1"/>
                      <a:pt x="86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78;p34">
                <a:extLst>
                  <a:ext uri="{FF2B5EF4-FFF2-40B4-BE49-F238E27FC236}">
                    <a16:creationId xmlns:a16="http://schemas.microsoft.com/office/drawing/2014/main" id="{81867EA9-1C12-0655-169E-9946B153DA9A}"/>
                  </a:ext>
                </a:extLst>
              </p:cNvPr>
              <p:cNvSpPr/>
              <p:nvPr/>
            </p:nvSpPr>
            <p:spPr>
              <a:xfrm>
                <a:off x="8927039" y="2480438"/>
                <a:ext cx="89854" cy="89854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722" extrusionOk="0">
                    <a:moveTo>
                      <a:pt x="861" y="129"/>
                    </a:moveTo>
                    <a:cubicBezTo>
                      <a:pt x="1265" y="129"/>
                      <a:pt x="1594" y="457"/>
                      <a:pt x="1594" y="861"/>
                    </a:cubicBezTo>
                    <a:cubicBezTo>
                      <a:pt x="1594" y="1265"/>
                      <a:pt x="1265" y="1594"/>
                      <a:pt x="861" y="1594"/>
                    </a:cubicBezTo>
                    <a:cubicBezTo>
                      <a:pt x="458" y="1594"/>
                      <a:pt x="129" y="1265"/>
                      <a:pt x="129" y="861"/>
                    </a:cubicBezTo>
                    <a:cubicBezTo>
                      <a:pt x="129" y="457"/>
                      <a:pt x="458" y="129"/>
                      <a:pt x="861" y="129"/>
                    </a:cubicBezTo>
                    <a:close/>
                    <a:moveTo>
                      <a:pt x="861" y="0"/>
                    </a:moveTo>
                    <a:cubicBezTo>
                      <a:pt x="387" y="0"/>
                      <a:pt x="0" y="386"/>
                      <a:pt x="0" y="861"/>
                    </a:cubicBezTo>
                    <a:cubicBezTo>
                      <a:pt x="0" y="1335"/>
                      <a:pt x="387" y="1721"/>
                      <a:pt x="861" y="1721"/>
                    </a:cubicBezTo>
                    <a:cubicBezTo>
                      <a:pt x="1335" y="1721"/>
                      <a:pt x="1721" y="1335"/>
                      <a:pt x="1721" y="861"/>
                    </a:cubicBezTo>
                    <a:cubicBezTo>
                      <a:pt x="1721" y="386"/>
                      <a:pt x="1335" y="0"/>
                      <a:pt x="8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79;p34">
                <a:extLst>
                  <a:ext uri="{FF2B5EF4-FFF2-40B4-BE49-F238E27FC236}">
                    <a16:creationId xmlns:a16="http://schemas.microsoft.com/office/drawing/2014/main" id="{97AFFACA-8712-2447-8B0F-7A7F036C0FF4}"/>
                  </a:ext>
                </a:extLst>
              </p:cNvPr>
              <p:cNvSpPr/>
              <p:nvPr/>
            </p:nvSpPr>
            <p:spPr>
              <a:xfrm>
                <a:off x="9052270" y="2492596"/>
                <a:ext cx="76548" cy="6679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128" extrusionOk="0">
                    <a:moveTo>
                      <a:pt x="1" y="1"/>
                    </a:moveTo>
                    <a:lnTo>
                      <a:pt x="1" y="128"/>
                    </a:lnTo>
                    <a:lnTo>
                      <a:pt x="1466" y="128"/>
                    </a:lnTo>
                    <a:lnTo>
                      <a:pt x="14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80;p34">
                <a:extLst>
                  <a:ext uri="{FF2B5EF4-FFF2-40B4-BE49-F238E27FC236}">
                    <a16:creationId xmlns:a16="http://schemas.microsoft.com/office/drawing/2014/main" id="{94ECE75F-8A93-6953-1269-23D3E4B7628C}"/>
                  </a:ext>
                </a:extLst>
              </p:cNvPr>
              <p:cNvSpPr/>
              <p:nvPr/>
            </p:nvSpPr>
            <p:spPr>
              <a:xfrm>
                <a:off x="9052270" y="2518111"/>
                <a:ext cx="246081" cy="6731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29" extrusionOk="0">
                    <a:moveTo>
                      <a:pt x="1" y="1"/>
                    </a:moveTo>
                    <a:lnTo>
                      <a:pt x="1" y="128"/>
                    </a:lnTo>
                    <a:lnTo>
                      <a:pt x="4715" y="128"/>
                    </a:lnTo>
                    <a:lnTo>
                      <a:pt x="47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81;p34">
                <a:extLst>
                  <a:ext uri="{FF2B5EF4-FFF2-40B4-BE49-F238E27FC236}">
                    <a16:creationId xmlns:a16="http://schemas.microsoft.com/office/drawing/2014/main" id="{6A878024-33F7-71E9-F990-92F61381F8E6}"/>
                  </a:ext>
                </a:extLst>
              </p:cNvPr>
              <p:cNvSpPr/>
              <p:nvPr/>
            </p:nvSpPr>
            <p:spPr>
              <a:xfrm>
                <a:off x="9052270" y="2544670"/>
                <a:ext cx="246081" cy="6731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29" extrusionOk="0">
                    <a:moveTo>
                      <a:pt x="1" y="1"/>
                    </a:moveTo>
                    <a:lnTo>
                      <a:pt x="1" y="128"/>
                    </a:lnTo>
                    <a:lnTo>
                      <a:pt x="4715" y="128"/>
                    </a:lnTo>
                    <a:lnTo>
                      <a:pt x="47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82;p34">
                <a:extLst>
                  <a:ext uri="{FF2B5EF4-FFF2-40B4-BE49-F238E27FC236}">
                    <a16:creationId xmlns:a16="http://schemas.microsoft.com/office/drawing/2014/main" id="{B84F9E82-CD6D-8C18-8156-988F85FE2051}"/>
                  </a:ext>
                </a:extLst>
              </p:cNvPr>
              <p:cNvSpPr/>
              <p:nvPr/>
            </p:nvSpPr>
            <p:spPr>
              <a:xfrm>
                <a:off x="8954694" y="2481534"/>
                <a:ext cx="70182" cy="56928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1091" extrusionOk="0">
                    <a:moveTo>
                      <a:pt x="1250" y="0"/>
                    </a:moveTo>
                    <a:lnTo>
                      <a:pt x="423" y="908"/>
                    </a:lnTo>
                    <a:lnTo>
                      <a:pt x="88" y="591"/>
                    </a:lnTo>
                    <a:lnTo>
                      <a:pt x="1" y="684"/>
                    </a:lnTo>
                    <a:lnTo>
                      <a:pt x="430" y="1090"/>
                    </a:lnTo>
                    <a:lnTo>
                      <a:pt x="1344" y="87"/>
                    </a:lnTo>
                    <a:lnTo>
                      <a:pt x="12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83;p34">
                <a:extLst>
                  <a:ext uri="{FF2B5EF4-FFF2-40B4-BE49-F238E27FC236}">
                    <a16:creationId xmlns:a16="http://schemas.microsoft.com/office/drawing/2014/main" id="{50669896-DE12-7514-DA98-699A18DDA249}"/>
                  </a:ext>
                </a:extLst>
              </p:cNvPr>
              <p:cNvSpPr/>
              <p:nvPr/>
            </p:nvSpPr>
            <p:spPr>
              <a:xfrm>
                <a:off x="8927039" y="2613390"/>
                <a:ext cx="89854" cy="89854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722" extrusionOk="0">
                    <a:moveTo>
                      <a:pt x="861" y="128"/>
                    </a:moveTo>
                    <a:cubicBezTo>
                      <a:pt x="1265" y="128"/>
                      <a:pt x="1594" y="457"/>
                      <a:pt x="1594" y="862"/>
                    </a:cubicBezTo>
                    <a:cubicBezTo>
                      <a:pt x="1594" y="1266"/>
                      <a:pt x="1265" y="1594"/>
                      <a:pt x="861" y="1594"/>
                    </a:cubicBezTo>
                    <a:cubicBezTo>
                      <a:pt x="458" y="1594"/>
                      <a:pt x="129" y="1266"/>
                      <a:pt x="129" y="862"/>
                    </a:cubicBezTo>
                    <a:cubicBezTo>
                      <a:pt x="129" y="457"/>
                      <a:pt x="458" y="128"/>
                      <a:pt x="861" y="128"/>
                    </a:cubicBezTo>
                    <a:close/>
                    <a:moveTo>
                      <a:pt x="861" y="1"/>
                    </a:moveTo>
                    <a:cubicBezTo>
                      <a:pt x="387" y="1"/>
                      <a:pt x="0" y="387"/>
                      <a:pt x="0" y="861"/>
                    </a:cubicBezTo>
                    <a:cubicBezTo>
                      <a:pt x="0" y="1336"/>
                      <a:pt x="387" y="1722"/>
                      <a:pt x="861" y="1722"/>
                    </a:cubicBezTo>
                    <a:cubicBezTo>
                      <a:pt x="1335" y="1722"/>
                      <a:pt x="1721" y="1336"/>
                      <a:pt x="1721" y="861"/>
                    </a:cubicBezTo>
                    <a:cubicBezTo>
                      <a:pt x="1721" y="387"/>
                      <a:pt x="1335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84;p34">
                <a:extLst>
                  <a:ext uri="{FF2B5EF4-FFF2-40B4-BE49-F238E27FC236}">
                    <a16:creationId xmlns:a16="http://schemas.microsoft.com/office/drawing/2014/main" id="{206ADEDB-1A23-8C36-3FD1-BD5A8A862ADC}"/>
                  </a:ext>
                </a:extLst>
              </p:cNvPr>
              <p:cNvSpPr/>
              <p:nvPr/>
            </p:nvSpPr>
            <p:spPr>
              <a:xfrm>
                <a:off x="9052270" y="2625600"/>
                <a:ext cx="76548" cy="6679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128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1466" y="128"/>
                    </a:lnTo>
                    <a:lnTo>
                      <a:pt x="14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5;p34">
                <a:extLst>
                  <a:ext uri="{FF2B5EF4-FFF2-40B4-BE49-F238E27FC236}">
                    <a16:creationId xmlns:a16="http://schemas.microsoft.com/office/drawing/2014/main" id="{D28AF560-3461-A5A2-EE3E-BE257667D85C}"/>
                  </a:ext>
                </a:extLst>
              </p:cNvPr>
              <p:cNvSpPr/>
              <p:nvPr/>
            </p:nvSpPr>
            <p:spPr>
              <a:xfrm>
                <a:off x="9052270" y="2651116"/>
                <a:ext cx="246081" cy="6679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28" extrusionOk="0">
                    <a:moveTo>
                      <a:pt x="1" y="1"/>
                    </a:moveTo>
                    <a:lnTo>
                      <a:pt x="1" y="128"/>
                    </a:lnTo>
                    <a:lnTo>
                      <a:pt x="4715" y="128"/>
                    </a:lnTo>
                    <a:lnTo>
                      <a:pt x="47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86;p34">
                <a:extLst>
                  <a:ext uri="{FF2B5EF4-FFF2-40B4-BE49-F238E27FC236}">
                    <a16:creationId xmlns:a16="http://schemas.microsoft.com/office/drawing/2014/main" id="{F1295BD4-DC56-E862-36D8-48186A221EF1}"/>
                  </a:ext>
                </a:extLst>
              </p:cNvPr>
              <p:cNvSpPr/>
              <p:nvPr/>
            </p:nvSpPr>
            <p:spPr>
              <a:xfrm>
                <a:off x="9052270" y="2677675"/>
                <a:ext cx="246081" cy="6679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28" extrusionOk="0">
                    <a:moveTo>
                      <a:pt x="1" y="1"/>
                    </a:moveTo>
                    <a:lnTo>
                      <a:pt x="1" y="128"/>
                    </a:lnTo>
                    <a:lnTo>
                      <a:pt x="4715" y="128"/>
                    </a:lnTo>
                    <a:lnTo>
                      <a:pt x="47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87;p34">
                <a:extLst>
                  <a:ext uri="{FF2B5EF4-FFF2-40B4-BE49-F238E27FC236}">
                    <a16:creationId xmlns:a16="http://schemas.microsoft.com/office/drawing/2014/main" id="{79B6F5B4-F938-0AC7-06E9-B8E89A83A2B4}"/>
                  </a:ext>
                </a:extLst>
              </p:cNvPr>
              <p:cNvSpPr/>
              <p:nvPr/>
            </p:nvSpPr>
            <p:spPr>
              <a:xfrm>
                <a:off x="8954694" y="2614486"/>
                <a:ext cx="70182" cy="56928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1091" extrusionOk="0">
                    <a:moveTo>
                      <a:pt x="1250" y="1"/>
                    </a:moveTo>
                    <a:lnTo>
                      <a:pt x="423" y="908"/>
                    </a:lnTo>
                    <a:lnTo>
                      <a:pt x="88" y="592"/>
                    </a:lnTo>
                    <a:lnTo>
                      <a:pt x="1" y="685"/>
                    </a:lnTo>
                    <a:lnTo>
                      <a:pt x="430" y="1091"/>
                    </a:lnTo>
                    <a:lnTo>
                      <a:pt x="1344" y="87"/>
                    </a:lnTo>
                    <a:lnTo>
                      <a:pt x="12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88;p34">
                <a:extLst>
                  <a:ext uri="{FF2B5EF4-FFF2-40B4-BE49-F238E27FC236}">
                    <a16:creationId xmlns:a16="http://schemas.microsoft.com/office/drawing/2014/main" id="{CECD8694-3174-4767-D9D9-A52F617E329F}"/>
                  </a:ext>
                </a:extLst>
              </p:cNvPr>
              <p:cNvSpPr/>
              <p:nvPr/>
            </p:nvSpPr>
            <p:spPr>
              <a:xfrm>
                <a:off x="8927039" y="2746395"/>
                <a:ext cx="89854" cy="89854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722" extrusionOk="0">
                    <a:moveTo>
                      <a:pt x="861" y="128"/>
                    </a:moveTo>
                    <a:cubicBezTo>
                      <a:pt x="1265" y="128"/>
                      <a:pt x="1594" y="456"/>
                      <a:pt x="1594" y="860"/>
                    </a:cubicBezTo>
                    <a:cubicBezTo>
                      <a:pt x="1594" y="1265"/>
                      <a:pt x="1265" y="1594"/>
                      <a:pt x="861" y="1594"/>
                    </a:cubicBezTo>
                    <a:cubicBezTo>
                      <a:pt x="458" y="1594"/>
                      <a:pt x="129" y="1265"/>
                      <a:pt x="129" y="860"/>
                    </a:cubicBezTo>
                    <a:cubicBezTo>
                      <a:pt x="129" y="456"/>
                      <a:pt x="458" y="128"/>
                      <a:pt x="861" y="128"/>
                    </a:cubicBezTo>
                    <a:close/>
                    <a:moveTo>
                      <a:pt x="861" y="1"/>
                    </a:moveTo>
                    <a:cubicBezTo>
                      <a:pt x="387" y="1"/>
                      <a:pt x="0" y="387"/>
                      <a:pt x="0" y="860"/>
                    </a:cubicBezTo>
                    <a:cubicBezTo>
                      <a:pt x="0" y="1335"/>
                      <a:pt x="387" y="1721"/>
                      <a:pt x="861" y="1721"/>
                    </a:cubicBezTo>
                    <a:cubicBezTo>
                      <a:pt x="1335" y="1721"/>
                      <a:pt x="1721" y="1335"/>
                      <a:pt x="1721" y="860"/>
                    </a:cubicBezTo>
                    <a:cubicBezTo>
                      <a:pt x="1721" y="387"/>
                      <a:pt x="1335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89;p34">
                <a:extLst>
                  <a:ext uri="{FF2B5EF4-FFF2-40B4-BE49-F238E27FC236}">
                    <a16:creationId xmlns:a16="http://schemas.microsoft.com/office/drawing/2014/main" id="{9093E712-409A-8D7D-A172-BAC6863F9DDF}"/>
                  </a:ext>
                </a:extLst>
              </p:cNvPr>
              <p:cNvSpPr/>
              <p:nvPr/>
            </p:nvSpPr>
            <p:spPr>
              <a:xfrm>
                <a:off x="9052270" y="2758605"/>
                <a:ext cx="76548" cy="6679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128" extrusionOk="0">
                    <a:moveTo>
                      <a:pt x="1" y="0"/>
                    </a:moveTo>
                    <a:lnTo>
                      <a:pt x="1" y="127"/>
                    </a:lnTo>
                    <a:lnTo>
                      <a:pt x="1466" y="127"/>
                    </a:lnTo>
                    <a:lnTo>
                      <a:pt x="14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590;p34">
                <a:extLst>
                  <a:ext uri="{FF2B5EF4-FFF2-40B4-BE49-F238E27FC236}">
                    <a16:creationId xmlns:a16="http://schemas.microsoft.com/office/drawing/2014/main" id="{C06B2FF9-0021-B099-E0F2-724BCEA5DB72}"/>
                  </a:ext>
                </a:extLst>
              </p:cNvPr>
              <p:cNvSpPr/>
              <p:nvPr/>
            </p:nvSpPr>
            <p:spPr>
              <a:xfrm>
                <a:off x="9052270" y="2784068"/>
                <a:ext cx="246081" cy="6731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29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4715" y="128"/>
                    </a:lnTo>
                    <a:lnTo>
                      <a:pt x="4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91;p34">
                <a:extLst>
                  <a:ext uri="{FF2B5EF4-FFF2-40B4-BE49-F238E27FC236}">
                    <a16:creationId xmlns:a16="http://schemas.microsoft.com/office/drawing/2014/main" id="{0B1C6B4A-1160-D9FF-9452-ACF8CC7C645B}"/>
                  </a:ext>
                </a:extLst>
              </p:cNvPr>
              <p:cNvSpPr/>
              <p:nvPr/>
            </p:nvSpPr>
            <p:spPr>
              <a:xfrm>
                <a:off x="9052270" y="2810679"/>
                <a:ext cx="246081" cy="6679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28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4715" y="128"/>
                    </a:lnTo>
                    <a:lnTo>
                      <a:pt x="4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592;p34">
                <a:extLst>
                  <a:ext uri="{FF2B5EF4-FFF2-40B4-BE49-F238E27FC236}">
                    <a16:creationId xmlns:a16="http://schemas.microsoft.com/office/drawing/2014/main" id="{22421AFC-84FE-E05D-899C-111C85981559}"/>
                  </a:ext>
                </a:extLst>
              </p:cNvPr>
              <p:cNvSpPr/>
              <p:nvPr/>
            </p:nvSpPr>
            <p:spPr>
              <a:xfrm>
                <a:off x="8994052" y="2743889"/>
                <a:ext cx="1572601" cy="1141542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21877" extrusionOk="0">
                    <a:moveTo>
                      <a:pt x="13386" y="0"/>
                    </a:moveTo>
                    <a:cubicBezTo>
                      <a:pt x="12713" y="0"/>
                      <a:pt x="11913" y="149"/>
                      <a:pt x="10978" y="543"/>
                    </a:cubicBezTo>
                    <a:cubicBezTo>
                      <a:pt x="10978" y="543"/>
                      <a:pt x="9966" y="840"/>
                      <a:pt x="9621" y="1945"/>
                    </a:cubicBezTo>
                    <a:lnTo>
                      <a:pt x="6202" y="2837"/>
                    </a:lnTo>
                    <a:cubicBezTo>
                      <a:pt x="6202" y="2837"/>
                      <a:pt x="4460" y="3304"/>
                      <a:pt x="3483" y="5024"/>
                    </a:cubicBezTo>
                    <a:cubicBezTo>
                      <a:pt x="2506" y="6744"/>
                      <a:pt x="1" y="13051"/>
                      <a:pt x="1" y="13051"/>
                    </a:cubicBezTo>
                    <a:lnTo>
                      <a:pt x="5267" y="13051"/>
                    </a:lnTo>
                    <a:lnTo>
                      <a:pt x="5394" y="20867"/>
                    </a:lnTo>
                    <a:lnTo>
                      <a:pt x="23235" y="20867"/>
                    </a:lnTo>
                    <a:cubicBezTo>
                      <a:pt x="23235" y="20867"/>
                      <a:pt x="24606" y="21876"/>
                      <a:pt x="26166" y="21876"/>
                    </a:cubicBezTo>
                    <a:cubicBezTo>
                      <a:pt x="26776" y="21876"/>
                      <a:pt x="27415" y="21722"/>
                      <a:pt x="28012" y="21292"/>
                    </a:cubicBezTo>
                    <a:cubicBezTo>
                      <a:pt x="30137" y="19763"/>
                      <a:pt x="29394" y="16365"/>
                      <a:pt x="28756" y="14751"/>
                    </a:cubicBezTo>
                    <a:cubicBezTo>
                      <a:pt x="28119" y="13137"/>
                      <a:pt x="24636" y="5831"/>
                      <a:pt x="24636" y="5831"/>
                    </a:cubicBezTo>
                    <a:cubicBezTo>
                      <a:pt x="24636" y="5831"/>
                      <a:pt x="22916" y="2497"/>
                      <a:pt x="19709" y="2051"/>
                    </a:cubicBezTo>
                    <a:cubicBezTo>
                      <a:pt x="17031" y="1678"/>
                      <a:pt x="16311" y="1371"/>
                      <a:pt x="16311" y="1371"/>
                    </a:cubicBezTo>
                    <a:cubicBezTo>
                      <a:pt x="16311" y="1371"/>
                      <a:pt x="15432" y="0"/>
                      <a:pt x="13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593;p34">
                <a:extLst>
                  <a:ext uri="{FF2B5EF4-FFF2-40B4-BE49-F238E27FC236}">
                    <a16:creationId xmlns:a16="http://schemas.microsoft.com/office/drawing/2014/main" id="{0A002D53-D070-40A4-96CB-5DFD0BEBB626}"/>
                  </a:ext>
                </a:extLst>
              </p:cNvPr>
              <p:cNvSpPr/>
              <p:nvPr/>
            </p:nvSpPr>
            <p:spPr>
              <a:xfrm>
                <a:off x="9433544" y="2289097"/>
                <a:ext cx="418066" cy="366773"/>
              </a:xfrm>
              <a:custGeom>
                <a:avLst/>
                <a:gdLst/>
                <a:ahLst/>
                <a:cxnLst/>
                <a:rect l="l" t="t" r="r" b="b"/>
                <a:pathLst>
                  <a:path w="8012" h="7029" extrusionOk="0">
                    <a:moveTo>
                      <a:pt x="3135" y="1"/>
                    </a:moveTo>
                    <a:cubicBezTo>
                      <a:pt x="2423" y="1"/>
                      <a:pt x="2245" y="801"/>
                      <a:pt x="2245" y="801"/>
                    </a:cubicBezTo>
                    <a:cubicBezTo>
                      <a:pt x="2245" y="801"/>
                      <a:pt x="1862" y="594"/>
                      <a:pt x="1441" y="594"/>
                    </a:cubicBezTo>
                    <a:cubicBezTo>
                      <a:pt x="1181" y="594"/>
                      <a:pt x="907" y="673"/>
                      <a:pt x="701" y="928"/>
                    </a:cubicBezTo>
                    <a:cubicBezTo>
                      <a:pt x="159" y="1597"/>
                      <a:pt x="701" y="2457"/>
                      <a:pt x="701" y="2457"/>
                    </a:cubicBezTo>
                    <a:cubicBezTo>
                      <a:pt x="302" y="2553"/>
                      <a:pt x="175" y="3221"/>
                      <a:pt x="175" y="3221"/>
                    </a:cubicBezTo>
                    <a:cubicBezTo>
                      <a:pt x="0" y="4082"/>
                      <a:pt x="701" y="4623"/>
                      <a:pt x="701" y="4623"/>
                    </a:cubicBezTo>
                    <a:lnTo>
                      <a:pt x="557" y="7028"/>
                    </a:lnTo>
                    <a:lnTo>
                      <a:pt x="6037" y="7028"/>
                    </a:lnTo>
                    <a:cubicBezTo>
                      <a:pt x="7629" y="6821"/>
                      <a:pt x="8011" y="5500"/>
                      <a:pt x="7645" y="4798"/>
                    </a:cubicBezTo>
                    <a:cubicBezTo>
                      <a:pt x="7279" y="4098"/>
                      <a:pt x="7853" y="3747"/>
                      <a:pt x="7645" y="3126"/>
                    </a:cubicBezTo>
                    <a:cubicBezTo>
                      <a:pt x="7438" y="2505"/>
                      <a:pt x="7168" y="2600"/>
                      <a:pt x="6563" y="2312"/>
                    </a:cubicBezTo>
                    <a:cubicBezTo>
                      <a:pt x="5957" y="2024"/>
                      <a:pt x="6578" y="1215"/>
                      <a:pt x="5798" y="832"/>
                    </a:cubicBezTo>
                    <a:cubicBezTo>
                      <a:pt x="5579" y="725"/>
                      <a:pt x="5416" y="688"/>
                      <a:pt x="5283" y="688"/>
                    </a:cubicBezTo>
                    <a:cubicBezTo>
                      <a:pt x="4991" y="688"/>
                      <a:pt x="4842" y="865"/>
                      <a:pt x="4553" y="865"/>
                    </a:cubicBezTo>
                    <a:cubicBezTo>
                      <a:pt x="4505" y="865"/>
                      <a:pt x="4453" y="860"/>
                      <a:pt x="4396" y="849"/>
                    </a:cubicBezTo>
                    <a:cubicBezTo>
                      <a:pt x="3838" y="737"/>
                      <a:pt x="3997" y="68"/>
                      <a:pt x="3217" y="4"/>
                    </a:cubicBezTo>
                    <a:cubicBezTo>
                      <a:pt x="3189" y="2"/>
                      <a:pt x="3162" y="1"/>
                      <a:pt x="31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594;p34">
                <a:extLst>
                  <a:ext uri="{FF2B5EF4-FFF2-40B4-BE49-F238E27FC236}">
                    <a16:creationId xmlns:a16="http://schemas.microsoft.com/office/drawing/2014/main" id="{AC043F02-6E3D-D161-0203-EB6BE15626F7}"/>
                  </a:ext>
                </a:extLst>
              </p:cNvPr>
              <p:cNvSpPr/>
              <p:nvPr/>
            </p:nvSpPr>
            <p:spPr>
              <a:xfrm>
                <a:off x="9377816" y="2428102"/>
                <a:ext cx="400690" cy="551908"/>
              </a:xfrm>
              <a:custGeom>
                <a:avLst/>
                <a:gdLst/>
                <a:ahLst/>
                <a:cxnLst/>
                <a:rect l="l" t="t" r="r" b="b"/>
                <a:pathLst>
                  <a:path w="7679" h="10577" extrusionOk="0">
                    <a:moveTo>
                      <a:pt x="2374" y="1"/>
                    </a:moveTo>
                    <a:cubicBezTo>
                      <a:pt x="2374" y="1"/>
                      <a:pt x="0" y="4045"/>
                      <a:pt x="1004" y="5750"/>
                    </a:cubicBezTo>
                    <a:cubicBezTo>
                      <a:pt x="1338" y="6318"/>
                      <a:pt x="1848" y="6508"/>
                      <a:pt x="2380" y="6508"/>
                    </a:cubicBezTo>
                    <a:cubicBezTo>
                      <a:pt x="2585" y="6508"/>
                      <a:pt x="2793" y="6479"/>
                      <a:pt x="2996" y="6434"/>
                    </a:cubicBezTo>
                    <a:lnTo>
                      <a:pt x="3488" y="8617"/>
                    </a:lnTo>
                    <a:cubicBezTo>
                      <a:pt x="3619" y="9195"/>
                      <a:pt x="4843" y="10577"/>
                      <a:pt x="4843" y="10577"/>
                    </a:cubicBezTo>
                    <a:cubicBezTo>
                      <a:pt x="4843" y="10577"/>
                      <a:pt x="5830" y="10386"/>
                      <a:pt x="6754" y="9095"/>
                    </a:cubicBezTo>
                    <a:cubicBezTo>
                      <a:pt x="7678" y="7805"/>
                      <a:pt x="7024" y="6508"/>
                      <a:pt x="7024" y="6508"/>
                    </a:cubicBezTo>
                    <a:lnTo>
                      <a:pt x="6487" y="5077"/>
                    </a:lnTo>
                    <a:lnTo>
                      <a:pt x="6487" y="5077"/>
                    </a:lnTo>
                    <a:cubicBezTo>
                      <a:pt x="6512" y="5079"/>
                      <a:pt x="6537" y="5081"/>
                      <a:pt x="6563" y="5081"/>
                    </a:cubicBezTo>
                    <a:cubicBezTo>
                      <a:pt x="7021" y="5081"/>
                      <a:pt x="7392" y="4672"/>
                      <a:pt x="7392" y="4167"/>
                    </a:cubicBezTo>
                    <a:cubicBezTo>
                      <a:pt x="7392" y="3663"/>
                      <a:pt x="7021" y="3254"/>
                      <a:pt x="6563" y="3254"/>
                    </a:cubicBezTo>
                    <a:cubicBezTo>
                      <a:pt x="6150" y="3254"/>
                      <a:pt x="5809" y="3587"/>
                      <a:pt x="5746" y="4023"/>
                    </a:cubicBezTo>
                    <a:cubicBezTo>
                      <a:pt x="5125" y="3530"/>
                      <a:pt x="4913" y="2623"/>
                      <a:pt x="5341" y="1905"/>
                    </a:cubicBezTo>
                    <a:cubicBezTo>
                      <a:pt x="5351" y="1891"/>
                      <a:pt x="5360" y="1876"/>
                      <a:pt x="5369" y="1864"/>
                    </a:cubicBezTo>
                    <a:cubicBezTo>
                      <a:pt x="5369" y="1864"/>
                      <a:pt x="4285" y="1848"/>
                      <a:pt x="4126" y="1020"/>
                    </a:cubicBezTo>
                    <a:cubicBezTo>
                      <a:pt x="4126" y="1020"/>
                      <a:pt x="4103" y="1021"/>
                      <a:pt x="4063" y="1021"/>
                    </a:cubicBezTo>
                    <a:cubicBezTo>
                      <a:pt x="3788" y="1021"/>
                      <a:pt x="2680" y="960"/>
                      <a:pt x="2374" y="1"/>
                    </a:cubicBezTo>
                    <a:close/>
                  </a:path>
                </a:pathLst>
              </a:custGeom>
              <a:solidFill>
                <a:srgbClr val="815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595;p34">
                <a:extLst>
                  <a:ext uri="{FF2B5EF4-FFF2-40B4-BE49-F238E27FC236}">
                    <a16:creationId xmlns:a16="http://schemas.microsoft.com/office/drawing/2014/main" id="{C78D5802-C0D8-A288-BB21-E82681A81A79}"/>
                  </a:ext>
                </a:extLst>
              </p:cNvPr>
              <p:cNvSpPr/>
              <p:nvPr/>
            </p:nvSpPr>
            <p:spPr>
              <a:xfrm>
                <a:off x="9492559" y="2611720"/>
                <a:ext cx="58963" cy="3543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79" extrusionOk="0">
                    <a:moveTo>
                      <a:pt x="1003" y="1"/>
                    </a:moveTo>
                    <a:lnTo>
                      <a:pt x="0" y="256"/>
                    </a:lnTo>
                    <a:cubicBezTo>
                      <a:pt x="0" y="256"/>
                      <a:pt x="150" y="679"/>
                      <a:pt x="551" y="679"/>
                    </a:cubicBezTo>
                    <a:cubicBezTo>
                      <a:pt x="583" y="679"/>
                      <a:pt x="617" y="676"/>
                      <a:pt x="653" y="670"/>
                    </a:cubicBezTo>
                    <a:cubicBezTo>
                      <a:pt x="1130" y="591"/>
                      <a:pt x="1003" y="1"/>
                      <a:pt x="10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596;p34">
                <a:extLst>
                  <a:ext uri="{FF2B5EF4-FFF2-40B4-BE49-F238E27FC236}">
                    <a16:creationId xmlns:a16="http://schemas.microsoft.com/office/drawing/2014/main" id="{E94F683E-3571-AFBA-7FFA-C18E275D5392}"/>
                  </a:ext>
                </a:extLst>
              </p:cNvPr>
              <p:cNvSpPr/>
              <p:nvPr/>
            </p:nvSpPr>
            <p:spPr>
              <a:xfrm>
                <a:off x="9690005" y="2626122"/>
                <a:ext cx="44875" cy="2890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554" extrusionOk="0">
                    <a:moveTo>
                      <a:pt x="787" y="0"/>
                    </a:moveTo>
                    <a:cubicBezTo>
                      <a:pt x="776" y="0"/>
                      <a:pt x="765" y="3"/>
                      <a:pt x="754" y="9"/>
                    </a:cubicBezTo>
                    <a:lnTo>
                      <a:pt x="37" y="435"/>
                    </a:lnTo>
                    <a:cubicBezTo>
                      <a:pt x="13" y="450"/>
                      <a:pt x="1" y="480"/>
                      <a:pt x="9" y="507"/>
                    </a:cubicBezTo>
                    <a:cubicBezTo>
                      <a:pt x="16" y="535"/>
                      <a:pt x="42" y="554"/>
                      <a:pt x="71" y="554"/>
                    </a:cubicBezTo>
                    <a:lnTo>
                      <a:pt x="708" y="554"/>
                    </a:lnTo>
                    <a:cubicBezTo>
                      <a:pt x="742" y="554"/>
                      <a:pt x="771" y="525"/>
                      <a:pt x="771" y="489"/>
                    </a:cubicBezTo>
                    <a:cubicBezTo>
                      <a:pt x="771" y="455"/>
                      <a:pt x="742" y="426"/>
                      <a:pt x="708" y="426"/>
                    </a:cubicBezTo>
                    <a:lnTo>
                      <a:pt x="303" y="426"/>
                    </a:lnTo>
                    <a:lnTo>
                      <a:pt x="820" y="119"/>
                    </a:lnTo>
                    <a:cubicBezTo>
                      <a:pt x="850" y="101"/>
                      <a:pt x="860" y="62"/>
                      <a:pt x="842" y="31"/>
                    </a:cubicBezTo>
                    <a:cubicBezTo>
                      <a:pt x="830" y="11"/>
                      <a:pt x="809" y="0"/>
                      <a:pt x="7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597;p34">
                <a:extLst>
                  <a:ext uri="{FF2B5EF4-FFF2-40B4-BE49-F238E27FC236}">
                    <a16:creationId xmlns:a16="http://schemas.microsoft.com/office/drawing/2014/main" id="{D4731A67-7F15-2A47-30D7-B612FA45AABE}"/>
                  </a:ext>
                </a:extLst>
              </p:cNvPr>
              <p:cNvSpPr/>
              <p:nvPr/>
            </p:nvSpPr>
            <p:spPr>
              <a:xfrm>
                <a:off x="9457129" y="2496300"/>
                <a:ext cx="58598" cy="108013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070" extrusionOk="0">
                    <a:moveTo>
                      <a:pt x="997" y="0"/>
                    </a:moveTo>
                    <a:cubicBezTo>
                      <a:pt x="995" y="0"/>
                      <a:pt x="992" y="0"/>
                      <a:pt x="989" y="1"/>
                    </a:cubicBezTo>
                    <a:cubicBezTo>
                      <a:pt x="953" y="5"/>
                      <a:pt x="929" y="37"/>
                      <a:pt x="934" y="71"/>
                    </a:cubicBezTo>
                    <a:cubicBezTo>
                      <a:pt x="935" y="76"/>
                      <a:pt x="986" y="510"/>
                      <a:pt x="637" y="812"/>
                    </a:cubicBezTo>
                    <a:cubicBezTo>
                      <a:pt x="326" y="1080"/>
                      <a:pt x="1" y="1388"/>
                      <a:pt x="75" y="1662"/>
                    </a:cubicBezTo>
                    <a:cubicBezTo>
                      <a:pt x="128" y="1854"/>
                      <a:pt x="367" y="1988"/>
                      <a:pt x="805" y="2069"/>
                    </a:cubicBezTo>
                    <a:cubicBezTo>
                      <a:pt x="810" y="2070"/>
                      <a:pt x="814" y="2070"/>
                      <a:pt x="817" y="2070"/>
                    </a:cubicBezTo>
                    <a:cubicBezTo>
                      <a:pt x="847" y="2070"/>
                      <a:pt x="874" y="2049"/>
                      <a:pt x="879" y="2018"/>
                    </a:cubicBezTo>
                    <a:cubicBezTo>
                      <a:pt x="886" y="1984"/>
                      <a:pt x="863" y="1950"/>
                      <a:pt x="828" y="1944"/>
                    </a:cubicBezTo>
                    <a:cubicBezTo>
                      <a:pt x="453" y="1874"/>
                      <a:pt x="235" y="1766"/>
                      <a:pt x="198" y="1628"/>
                    </a:cubicBezTo>
                    <a:cubicBezTo>
                      <a:pt x="146" y="1436"/>
                      <a:pt x="432" y="1156"/>
                      <a:pt x="720" y="908"/>
                    </a:cubicBezTo>
                    <a:cubicBezTo>
                      <a:pt x="1123" y="561"/>
                      <a:pt x="1063" y="75"/>
                      <a:pt x="1060" y="55"/>
                    </a:cubicBezTo>
                    <a:cubicBezTo>
                      <a:pt x="1056" y="23"/>
                      <a:pt x="1030" y="0"/>
                      <a:pt x="9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598;p34">
                <a:extLst>
                  <a:ext uri="{FF2B5EF4-FFF2-40B4-BE49-F238E27FC236}">
                    <a16:creationId xmlns:a16="http://schemas.microsoft.com/office/drawing/2014/main" id="{8DA5B075-B27C-1771-A8BD-F9C2B2B8991C}"/>
                  </a:ext>
                </a:extLst>
              </p:cNvPr>
              <p:cNvSpPr/>
              <p:nvPr/>
            </p:nvSpPr>
            <p:spPr>
              <a:xfrm>
                <a:off x="8819132" y="3426810"/>
                <a:ext cx="459132" cy="425737"/>
              </a:xfrm>
              <a:custGeom>
                <a:avLst/>
                <a:gdLst/>
                <a:ahLst/>
                <a:cxnLst/>
                <a:rect l="l" t="t" r="r" b="b"/>
                <a:pathLst>
                  <a:path w="8799" h="8159" extrusionOk="0">
                    <a:moveTo>
                      <a:pt x="3450" y="0"/>
                    </a:moveTo>
                    <a:cubicBezTo>
                      <a:pt x="3450" y="0"/>
                      <a:pt x="115" y="2762"/>
                      <a:pt x="51" y="5056"/>
                    </a:cubicBezTo>
                    <a:cubicBezTo>
                      <a:pt x="1" y="6879"/>
                      <a:pt x="1017" y="8159"/>
                      <a:pt x="2925" y="8159"/>
                    </a:cubicBezTo>
                    <a:cubicBezTo>
                      <a:pt x="3417" y="8159"/>
                      <a:pt x="3968" y="8074"/>
                      <a:pt x="4575" y="7891"/>
                    </a:cubicBezTo>
                    <a:cubicBezTo>
                      <a:pt x="7538" y="6999"/>
                      <a:pt x="8798" y="5024"/>
                      <a:pt x="8798" y="5024"/>
                    </a:cubicBezTo>
                    <a:lnTo>
                      <a:pt x="8716" y="0"/>
                    </a:lnTo>
                    <a:close/>
                  </a:path>
                </a:pathLst>
              </a:custGeom>
              <a:solidFill>
                <a:srgbClr val="815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599;p34">
                <a:extLst>
                  <a:ext uri="{FF2B5EF4-FFF2-40B4-BE49-F238E27FC236}">
                    <a16:creationId xmlns:a16="http://schemas.microsoft.com/office/drawing/2014/main" id="{458DFE98-05E2-687D-4083-A6427628DF0C}"/>
                  </a:ext>
                </a:extLst>
              </p:cNvPr>
              <p:cNvSpPr/>
              <p:nvPr/>
            </p:nvSpPr>
            <p:spPr>
              <a:xfrm>
                <a:off x="9465582" y="2814019"/>
                <a:ext cx="407265" cy="260483"/>
              </a:xfrm>
              <a:custGeom>
                <a:avLst/>
                <a:gdLst/>
                <a:ahLst/>
                <a:cxnLst/>
                <a:rect l="l" t="t" r="r" b="b"/>
                <a:pathLst>
                  <a:path w="7805" h="4992" extrusionOk="0">
                    <a:moveTo>
                      <a:pt x="7370" y="0"/>
                    </a:moveTo>
                    <a:cubicBezTo>
                      <a:pt x="7368" y="0"/>
                      <a:pt x="7367" y="0"/>
                      <a:pt x="7365" y="0"/>
                    </a:cubicBezTo>
                    <a:cubicBezTo>
                      <a:pt x="7331" y="4"/>
                      <a:pt x="7304" y="35"/>
                      <a:pt x="7308" y="70"/>
                    </a:cubicBezTo>
                    <a:cubicBezTo>
                      <a:pt x="7642" y="3776"/>
                      <a:pt x="5213" y="4726"/>
                      <a:pt x="4834" y="4851"/>
                    </a:cubicBezTo>
                    <a:cubicBezTo>
                      <a:pt x="4254" y="3710"/>
                      <a:pt x="3235" y="3148"/>
                      <a:pt x="3191" y="3125"/>
                    </a:cubicBezTo>
                    <a:cubicBezTo>
                      <a:pt x="3181" y="3119"/>
                      <a:pt x="3171" y="3117"/>
                      <a:pt x="3160" y="3117"/>
                    </a:cubicBezTo>
                    <a:cubicBezTo>
                      <a:pt x="3152" y="3117"/>
                      <a:pt x="3145" y="3118"/>
                      <a:pt x="3138" y="3121"/>
                    </a:cubicBezTo>
                    <a:cubicBezTo>
                      <a:pt x="2671" y="3307"/>
                      <a:pt x="1689" y="4291"/>
                      <a:pt x="1451" y="4533"/>
                    </a:cubicBezTo>
                    <a:cubicBezTo>
                      <a:pt x="1287" y="4321"/>
                      <a:pt x="711" y="3537"/>
                      <a:pt x="444" y="2720"/>
                    </a:cubicBezTo>
                    <a:cubicBezTo>
                      <a:pt x="139" y="1781"/>
                      <a:pt x="731" y="679"/>
                      <a:pt x="737" y="668"/>
                    </a:cubicBezTo>
                    <a:cubicBezTo>
                      <a:pt x="754" y="637"/>
                      <a:pt x="743" y="598"/>
                      <a:pt x="712" y="581"/>
                    </a:cubicBezTo>
                    <a:cubicBezTo>
                      <a:pt x="702" y="576"/>
                      <a:pt x="692" y="574"/>
                      <a:pt x="681" y="574"/>
                    </a:cubicBezTo>
                    <a:cubicBezTo>
                      <a:pt x="659" y="574"/>
                      <a:pt x="637" y="586"/>
                      <a:pt x="625" y="607"/>
                    </a:cubicBezTo>
                    <a:cubicBezTo>
                      <a:pt x="600" y="653"/>
                      <a:pt x="0" y="1768"/>
                      <a:pt x="323" y="2759"/>
                    </a:cubicBezTo>
                    <a:cubicBezTo>
                      <a:pt x="642" y="3737"/>
                      <a:pt x="1389" y="4661"/>
                      <a:pt x="1397" y="4671"/>
                    </a:cubicBezTo>
                    <a:cubicBezTo>
                      <a:pt x="1408" y="4685"/>
                      <a:pt x="1425" y="4693"/>
                      <a:pt x="1443" y="4694"/>
                    </a:cubicBezTo>
                    <a:cubicBezTo>
                      <a:pt x="1460" y="4693"/>
                      <a:pt x="1479" y="4687"/>
                      <a:pt x="1492" y="4674"/>
                    </a:cubicBezTo>
                    <a:cubicBezTo>
                      <a:pt x="1503" y="4662"/>
                      <a:pt x="2645" y="3481"/>
                      <a:pt x="3156" y="3252"/>
                    </a:cubicBezTo>
                    <a:cubicBezTo>
                      <a:pt x="3322" y="3349"/>
                      <a:pt x="4237" y="3921"/>
                      <a:pt x="4744" y="4955"/>
                    </a:cubicBezTo>
                    <a:cubicBezTo>
                      <a:pt x="4754" y="4977"/>
                      <a:pt x="4778" y="4992"/>
                      <a:pt x="4801" y="4992"/>
                    </a:cubicBezTo>
                    <a:cubicBezTo>
                      <a:pt x="4806" y="4992"/>
                      <a:pt x="4812" y="4990"/>
                      <a:pt x="4818" y="4989"/>
                    </a:cubicBezTo>
                    <a:cubicBezTo>
                      <a:pt x="4847" y="4982"/>
                      <a:pt x="7804" y="4167"/>
                      <a:pt x="7435" y="58"/>
                    </a:cubicBezTo>
                    <a:cubicBezTo>
                      <a:pt x="7432" y="24"/>
                      <a:pt x="7403" y="0"/>
                      <a:pt x="7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600;p34">
                <a:extLst>
                  <a:ext uri="{FF2B5EF4-FFF2-40B4-BE49-F238E27FC236}">
                    <a16:creationId xmlns:a16="http://schemas.microsoft.com/office/drawing/2014/main" id="{DC8953F6-4124-17F0-7892-05419FC9ED42}"/>
                  </a:ext>
                </a:extLst>
              </p:cNvPr>
              <p:cNvSpPr/>
              <p:nvPr/>
            </p:nvSpPr>
            <p:spPr>
              <a:xfrm>
                <a:off x="9534980" y="2849448"/>
                <a:ext cx="48632" cy="69504"/>
              </a:xfrm>
              <a:custGeom>
                <a:avLst/>
                <a:gdLst/>
                <a:ahLst/>
                <a:cxnLst/>
                <a:rect l="l" t="t" r="r" b="b"/>
                <a:pathLst>
                  <a:path w="932" h="1332" extrusionOk="0">
                    <a:moveTo>
                      <a:pt x="73" y="1"/>
                    </a:moveTo>
                    <a:cubicBezTo>
                      <a:pt x="61" y="1"/>
                      <a:pt x="49" y="4"/>
                      <a:pt x="38" y="11"/>
                    </a:cubicBezTo>
                    <a:cubicBezTo>
                      <a:pt x="9" y="31"/>
                      <a:pt x="0" y="70"/>
                      <a:pt x="20" y="99"/>
                    </a:cubicBezTo>
                    <a:lnTo>
                      <a:pt x="805" y="1302"/>
                    </a:lnTo>
                    <a:cubicBezTo>
                      <a:pt x="817" y="1321"/>
                      <a:pt x="838" y="1331"/>
                      <a:pt x="858" y="1331"/>
                    </a:cubicBezTo>
                    <a:cubicBezTo>
                      <a:pt x="870" y="1331"/>
                      <a:pt x="882" y="1328"/>
                      <a:pt x="894" y="1320"/>
                    </a:cubicBezTo>
                    <a:cubicBezTo>
                      <a:pt x="923" y="1301"/>
                      <a:pt x="931" y="1261"/>
                      <a:pt x="912" y="1233"/>
                    </a:cubicBezTo>
                    <a:lnTo>
                      <a:pt x="127" y="30"/>
                    </a:lnTo>
                    <a:cubicBezTo>
                      <a:pt x="114" y="11"/>
                      <a:pt x="94" y="1"/>
                      <a:pt x="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601;p34">
                <a:extLst>
                  <a:ext uri="{FF2B5EF4-FFF2-40B4-BE49-F238E27FC236}">
                    <a16:creationId xmlns:a16="http://schemas.microsoft.com/office/drawing/2014/main" id="{F67A4DAB-1D44-D335-F65D-14FAB28780FD}"/>
                  </a:ext>
                </a:extLst>
              </p:cNvPr>
              <p:cNvSpPr/>
              <p:nvPr/>
            </p:nvSpPr>
            <p:spPr>
              <a:xfrm>
                <a:off x="9725904" y="3382354"/>
                <a:ext cx="728276" cy="508912"/>
              </a:xfrm>
              <a:custGeom>
                <a:avLst/>
                <a:gdLst/>
                <a:ahLst/>
                <a:cxnLst/>
                <a:rect l="l" t="t" r="r" b="b"/>
                <a:pathLst>
                  <a:path w="13957" h="9753" extrusionOk="0">
                    <a:moveTo>
                      <a:pt x="5003" y="1"/>
                    </a:moveTo>
                    <a:cubicBezTo>
                      <a:pt x="4808" y="1"/>
                      <a:pt x="4611" y="26"/>
                      <a:pt x="4421" y="88"/>
                    </a:cubicBezTo>
                    <a:cubicBezTo>
                      <a:pt x="2836" y="603"/>
                      <a:pt x="2161" y="1682"/>
                      <a:pt x="1529" y="2068"/>
                    </a:cubicBezTo>
                    <a:cubicBezTo>
                      <a:pt x="1366" y="2168"/>
                      <a:pt x="1257" y="2339"/>
                      <a:pt x="1230" y="2529"/>
                    </a:cubicBezTo>
                    <a:cubicBezTo>
                      <a:pt x="1099" y="3452"/>
                      <a:pt x="960" y="5517"/>
                      <a:pt x="322" y="6141"/>
                    </a:cubicBezTo>
                    <a:cubicBezTo>
                      <a:pt x="1" y="6456"/>
                      <a:pt x="17" y="6930"/>
                      <a:pt x="402" y="6930"/>
                    </a:cubicBezTo>
                    <a:cubicBezTo>
                      <a:pt x="628" y="6930"/>
                      <a:pt x="981" y="6766"/>
                      <a:pt x="1469" y="6310"/>
                    </a:cubicBezTo>
                    <a:lnTo>
                      <a:pt x="1469" y="6310"/>
                    </a:lnTo>
                    <a:cubicBezTo>
                      <a:pt x="1469" y="6311"/>
                      <a:pt x="1362" y="7671"/>
                      <a:pt x="1766" y="7882"/>
                    </a:cubicBezTo>
                    <a:cubicBezTo>
                      <a:pt x="1836" y="7919"/>
                      <a:pt x="1897" y="7934"/>
                      <a:pt x="1951" y="7934"/>
                    </a:cubicBezTo>
                    <a:cubicBezTo>
                      <a:pt x="2209" y="7934"/>
                      <a:pt x="2296" y="7585"/>
                      <a:pt x="2296" y="7585"/>
                    </a:cubicBezTo>
                    <a:cubicBezTo>
                      <a:pt x="2296" y="7585"/>
                      <a:pt x="2435" y="7854"/>
                      <a:pt x="2702" y="7854"/>
                    </a:cubicBezTo>
                    <a:cubicBezTo>
                      <a:pt x="2852" y="7854"/>
                      <a:pt x="3044" y="7769"/>
                      <a:pt x="3274" y="7500"/>
                    </a:cubicBezTo>
                    <a:cubicBezTo>
                      <a:pt x="3274" y="7500"/>
                      <a:pt x="3311" y="7513"/>
                      <a:pt x="3376" y="7513"/>
                    </a:cubicBezTo>
                    <a:cubicBezTo>
                      <a:pt x="3532" y="7513"/>
                      <a:pt x="3843" y="7438"/>
                      <a:pt x="4145" y="6927"/>
                    </a:cubicBezTo>
                    <a:cubicBezTo>
                      <a:pt x="4569" y="6204"/>
                      <a:pt x="4463" y="4995"/>
                      <a:pt x="4463" y="4995"/>
                    </a:cubicBezTo>
                    <a:cubicBezTo>
                      <a:pt x="4463" y="4995"/>
                      <a:pt x="5355" y="4527"/>
                      <a:pt x="5440" y="3720"/>
                    </a:cubicBezTo>
                    <a:cubicBezTo>
                      <a:pt x="5440" y="3720"/>
                      <a:pt x="7756" y="7988"/>
                      <a:pt x="9582" y="9030"/>
                    </a:cubicBezTo>
                    <a:cubicBezTo>
                      <a:pt x="10320" y="9450"/>
                      <a:pt x="11175" y="9752"/>
                      <a:pt x="11933" y="9752"/>
                    </a:cubicBezTo>
                    <a:cubicBezTo>
                      <a:pt x="13051" y="9752"/>
                      <a:pt x="13956" y="9093"/>
                      <a:pt x="13956" y="7181"/>
                    </a:cubicBezTo>
                    <a:cubicBezTo>
                      <a:pt x="13956" y="3974"/>
                      <a:pt x="11323" y="3274"/>
                      <a:pt x="9815" y="2424"/>
                    </a:cubicBezTo>
                    <a:cubicBezTo>
                      <a:pt x="8308" y="1575"/>
                      <a:pt x="6757" y="534"/>
                      <a:pt x="6757" y="534"/>
                    </a:cubicBezTo>
                    <a:cubicBezTo>
                      <a:pt x="6757" y="534"/>
                      <a:pt x="5898" y="1"/>
                      <a:pt x="5003" y="1"/>
                    </a:cubicBezTo>
                    <a:close/>
                  </a:path>
                </a:pathLst>
              </a:custGeom>
              <a:solidFill>
                <a:srgbClr val="815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602;p34">
                <a:extLst>
                  <a:ext uri="{FF2B5EF4-FFF2-40B4-BE49-F238E27FC236}">
                    <a16:creationId xmlns:a16="http://schemas.microsoft.com/office/drawing/2014/main" id="{575EF1C3-BE54-7C8A-E461-9D5C5D2BE1B9}"/>
                  </a:ext>
                </a:extLst>
              </p:cNvPr>
              <p:cNvSpPr/>
              <p:nvPr/>
            </p:nvSpPr>
            <p:spPr>
              <a:xfrm>
                <a:off x="9799008" y="3576669"/>
                <a:ext cx="24577" cy="138329"/>
              </a:xfrm>
              <a:custGeom>
                <a:avLst/>
                <a:gdLst/>
                <a:ahLst/>
                <a:cxnLst/>
                <a:rect l="l" t="t" r="r" b="b"/>
                <a:pathLst>
                  <a:path w="471" h="2651" extrusionOk="0">
                    <a:moveTo>
                      <a:pt x="403" y="1"/>
                    </a:moveTo>
                    <a:cubicBezTo>
                      <a:pt x="371" y="1"/>
                      <a:pt x="344" y="24"/>
                      <a:pt x="339" y="57"/>
                    </a:cubicBezTo>
                    <a:lnTo>
                      <a:pt x="5" y="2579"/>
                    </a:lnTo>
                    <a:cubicBezTo>
                      <a:pt x="0" y="2613"/>
                      <a:pt x="24" y="2645"/>
                      <a:pt x="60" y="2650"/>
                    </a:cubicBezTo>
                    <a:cubicBezTo>
                      <a:pt x="62" y="2651"/>
                      <a:pt x="65" y="2651"/>
                      <a:pt x="68" y="2651"/>
                    </a:cubicBezTo>
                    <a:cubicBezTo>
                      <a:pt x="100" y="2651"/>
                      <a:pt x="126" y="2627"/>
                      <a:pt x="131" y="2595"/>
                    </a:cubicBezTo>
                    <a:lnTo>
                      <a:pt x="466" y="73"/>
                    </a:lnTo>
                    <a:cubicBezTo>
                      <a:pt x="470" y="38"/>
                      <a:pt x="446" y="6"/>
                      <a:pt x="411" y="1"/>
                    </a:cubicBezTo>
                    <a:cubicBezTo>
                      <a:pt x="408" y="1"/>
                      <a:pt x="405" y="1"/>
                      <a:pt x="4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603;p34">
                <a:extLst>
                  <a:ext uri="{FF2B5EF4-FFF2-40B4-BE49-F238E27FC236}">
                    <a16:creationId xmlns:a16="http://schemas.microsoft.com/office/drawing/2014/main" id="{1B32B792-AD3C-B726-552C-200A61C64FFC}"/>
                  </a:ext>
                </a:extLst>
              </p:cNvPr>
              <p:cNvSpPr/>
              <p:nvPr/>
            </p:nvSpPr>
            <p:spPr>
              <a:xfrm>
                <a:off x="9842264" y="3605837"/>
                <a:ext cx="22803" cy="175638"/>
              </a:xfrm>
              <a:custGeom>
                <a:avLst/>
                <a:gdLst/>
                <a:ahLst/>
                <a:cxnLst/>
                <a:rect l="l" t="t" r="r" b="b"/>
                <a:pathLst>
                  <a:path w="437" h="3366" extrusionOk="0">
                    <a:moveTo>
                      <a:pt x="374" y="0"/>
                    </a:moveTo>
                    <a:cubicBezTo>
                      <a:pt x="338" y="0"/>
                      <a:pt x="310" y="23"/>
                      <a:pt x="307" y="58"/>
                    </a:cubicBezTo>
                    <a:lnTo>
                      <a:pt x="3" y="3296"/>
                    </a:lnTo>
                    <a:cubicBezTo>
                      <a:pt x="0" y="3331"/>
                      <a:pt x="27" y="3362"/>
                      <a:pt x="61" y="3365"/>
                    </a:cubicBezTo>
                    <a:lnTo>
                      <a:pt x="68" y="3365"/>
                    </a:lnTo>
                    <a:cubicBezTo>
                      <a:pt x="100" y="3365"/>
                      <a:pt x="127" y="3341"/>
                      <a:pt x="131" y="3308"/>
                    </a:cubicBezTo>
                    <a:lnTo>
                      <a:pt x="434" y="70"/>
                    </a:lnTo>
                    <a:cubicBezTo>
                      <a:pt x="436" y="34"/>
                      <a:pt x="411" y="3"/>
                      <a:pt x="376" y="0"/>
                    </a:cubicBezTo>
                    <a:cubicBezTo>
                      <a:pt x="375" y="0"/>
                      <a:pt x="375" y="0"/>
                      <a:pt x="3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604;p34">
                <a:extLst>
                  <a:ext uri="{FF2B5EF4-FFF2-40B4-BE49-F238E27FC236}">
                    <a16:creationId xmlns:a16="http://schemas.microsoft.com/office/drawing/2014/main" id="{D7E6D37D-5B3B-8EE9-6CD8-DF6DD8C73B6F}"/>
                  </a:ext>
                </a:extLst>
              </p:cNvPr>
              <p:cNvSpPr/>
              <p:nvPr/>
            </p:nvSpPr>
            <p:spPr>
              <a:xfrm>
                <a:off x="9893244" y="3633492"/>
                <a:ext cx="20037" cy="14359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752" extrusionOk="0">
                    <a:moveTo>
                      <a:pt x="320" y="0"/>
                    </a:moveTo>
                    <a:cubicBezTo>
                      <a:pt x="289" y="0"/>
                      <a:pt x="257" y="23"/>
                      <a:pt x="254" y="58"/>
                    </a:cubicBezTo>
                    <a:lnTo>
                      <a:pt x="4" y="2682"/>
                    </a:lnTo>
                    <a:cubicBezTo>
                      <a:pt x="0" y="2716"/>
                      <a:pt x="26" y="2747"/>
                      <a:pt x="61" y="2750"/>
                    </a:cubicBezTo>
                    <a:cubicBezTo>
                      <a:pt x="63" y="2751"/>
                      <a:pt x="65" y="2751"/>
                      <a:pt x="68" y="2751"/>
                    </a:cubicBezTo>
                    <a:cubicBezTo>
                      <a:pt x="100" y="2751"/>
                      <a:pt x="127" y="2726"/>
                      <a:pt x="131" y="2693"/>
                    </a:cubicBezTo>
                    <a:lnTo>
                      <a:pt x="380" y="70"/>
                    </a:lnTo>
                    <a:cubicBezTo>
                      <a:pt x="383" y="34"/>
                      <a:pt x="358" y="3"/>
                      <a:pt x="322" y="0"/>
                    </a:cubicBezTo>
                    <a:cubicBezTo>
                      <a:pt x="321" y="0"/>
                      <a:pt x="321" y="0"/>
                      <a:pt x="3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605;p34">
                <a:extLst>
                  <a:ext uri="{FF2B5EF4-FFF2-40B4-BE49-F238E27FC236}">
                    <a16:creationId xmlns:a16="http://schemas.microsoft.com/office/drawing/2014/main" id="{2C43417F-1BFE-50AD-41BB-3BD4B71B35DD}"/>
                  </a:ext>
                </a:extLst>
              </p:cNvPr>
              <p:cNvSpPr/>
              <p:nvPr/>
            </p:nvSpPr>
            <p:spPr>
              <a:xfrm>
                <a:off x="9816175" y="3543483"/>
                <a:ext cx="111509" cy="88132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1689" extrusionOk="0">
                    <a:moveTo>
                      <a:pt x="74" y="0"/>
                    </a:moveTo>
                    <a:cubicBezTo>
                      <a:pt x="61" y="0"/>
                      <a:pt x="48" y="4"/>
                      <a:pt x="36" y="12"/>
                    </a:cubicBezTo>
                    <a:cubicBezTo>
                      <a:pt x="8" y="32"/>
                      <a:pt x="1" y="72"/>
                      <a:pt x="21" y="101"/>
                    </a:cubicBezTo>
                    <a:cubicBezTo>
                      <a:pt x="29" y="111"/>
                      <a:pt x="779" y="1157"/>
                      <a:pt x="2039" y="1683"/>
                    </a:cubicBezTo>
                    <a:cubicBezTo>
                      <a:pt x="2047" y="1686"/>
                      <a:pt x="2056" y="1689"/>
                      <a:pt x="2064" y="1689"/>
                    </a:cubicBezTo>
                    <a:lnTo>
                      <a:pt x="2064" y="1689"/>
                    </a:lnTo>
                    <a:cubicBezTo>
                      <a:pt x="2090" y="1688"/>
                      <a:pt x="2112" y="1674"/>
                      <a:pt x="2123" y="1649"/>
                    </a:cubicBezTo>
                    <a:cubicBezTo>
                      <a:pt x="2137" y="1617"/>
                      <a:pt x="2121" y="1579"/>
                      <a:pt x="2089" y="1566"/>
                    </a:cubicBezTo>
                    <a:cubicBezTo>
                      <a:pt x="863" y="1053"/>
                      <a:pt x="133" y="37"/>
                      <a:pt x="125" y="26"/>
                    </a:cubicBezTo>
                    <a:cubicBezTo>
                      <a:pt x="113" y="9"/>
                      <a:pt x="94" y="0"/>
                      <a:pt x="74" y="0"/>
                    </a:cubicBezTo>
                    <a:close/>
                    <a:moveTo>
                      <a:pt x="2064" y="1689"/>
                    </a:moveTo>
                    <a:cubicBezTo>
                      <a:pt x="2064" y="1689"/>
                      <a:pt x="2064" y="1689"/>
                      <a:pt x="2064" y="1689"/>
                    </a:cubicBezTo>
                    <a:lnTo>
                      <a:pt x="2065" y="1689"/>
                    </a:lnTo>
                    <a:cubicBezTo>
                      <a:pt x="2065" y="1689"/>
                      <a:pt x="2064" y="1689"/>
                      <a:pt x="2064" y="16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606;p34">
                <a:extLst>
                  <a:ext uri="{FF2B5EF4-FFF2-40B4-BE49-F238E27FC236}">
                    <a16:creationId xmlns:a16="http://schemas.microsoft.com/office/drawing/2014/main" id="{C21E449B-96A2-9FB7-466A-DF4DDCF441F1}"/>
                  </a:ext>
                </a:extLst>
              </p:cNvPr>
              <p:cNvSpPr/>
              <p:nvPr/>
            </p:nvSpPr>
            <p:spPr>
              <a:xfrm>
                <a:off x="10049312" y="3154227"/>
                <a:ext cx="68617" cy="282763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5419" extrusionOk="0">
                    <a:moveTo>
                      <a:pt x="71" y="0"/>
                    </a:moveTo>
                    <a:cubicBezTo>
                      <a:pt x="67" y="0"/>
                      <a:pt x="62" y="1"/>
                      <a:pt x="57" y="2"/>
                    </a:cubicBezTo>
                    <a:cubicBezTo>
                      <a:pt x="23" y="9"/>
                      <a:pt x="1" y="43"/>
                      <a:pt x="8" y="77"/>
                    </a:cubicBezTo>
                    <a:lnTo>
                      <a:pt x="1182" y="5368"/>
                    </a:lnTo>
                    <a:cubicBezTo>
                      <a:pt x="1189" y="5398"/>
                      <a:pt x="1216" y="5418"/>
                      <a:pt x="1244" y="5418"/>
                    </a:cubicBezTo>
                    <a:cubicBezTo>
                      <a:pt x="1249" y="5418"/>
                      <a:pt x="1254" y="5418"/>
                      <a:pt x="1259" y="5417"/>
                    </a:cubicBezTo>
                    <a:cubicBezTo>
                      <a:pt x="1293" y="5409"/>
                      <a:pt x="1314" y="5375"/>
                      <a:pt x="1306" y="5341"/>
                    </a:cubicBezTo>
                    <a:lnTo>
                      <a:pt x="133" y="50"/>
                    </a:lnTo>
                    <a:cubicBezTo>
                      <a:pt x="127" y="20"/>
                      <a:pt x="100" y="0"/>
                      <a:pt x="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607;p34">
                <a:extLst>
                  <a:ext uri="{FF2B5EF4-FFF2-40B4-BE49-F238E27FC236}">
                    <a16:creationId xmlns:a16="http://schemas.microsoft.com/office/drawing/2014/main" id="{D8140F2D-D1B9-D383-7BA5-F9A460D3DF51}"/>
                  </a:ext>
                </a:extLst>
              </p:cNvPr>
              <p:cNvSpPr/>
              <p:nvPr/>
            </p:nvSpPr>
            <p:spPr>
              <a:xfrm>
                <a:off x="10375433" y="3509671"/>
                <a:ext cx="172664" cy="234549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4495" extrusionOk="0">
                    <a:moveTo>
                      <a:pt x="71" y="1"/>
                    </a:moveTo>
                    <a:cubicBezTo>
                      <a:pt x="44" y="1"/>
                      <a:pt x="19" y="19"/>
                      <a:pt x="11" y="46"/>
                    </a:cubicBezTo>
                    <a:cubicBezTo>
                      <a:pt x="1" y="79"/>
                      <a:pt x="20" y="116"/>
                      <a:pt x="54" y="126"/>
                    </a:cubicBezTo>
                    <a:cubicBezTo>
                      <a:pt x="535" y="272"/>
                      <a:pt x="1014" y="487"/>
                      <a:pt x="1476" y="766"/>
                    </a:cubicBezTo>
                    <a:cubicBezTo>
                      <a:pt x="3173" y="1792"/>
                      <a:pt x="2895" y="4398"/>
                      <a:pt x="2892" y="4424"/>
                    </a:cubicBezTo>
                    <a:cubicBezTo>
                      <a:pt x="2888" y="4459"/>
                      <a:pt x="2913" y="4490"/>
                      <a:pt x="2948" y="4495"/>
                    </a:cubicBezTo>
                    <a:lnTo>
                      <a:pt x="2955" y="4495"/>
                    </a:lnTo>
                    <a:cubicBezTo>
                      <a:pt x="2987" y="4495"/>
                      <a:pt x="3014" y="4471"/>
                      <a:pt x="3018" y="4438"/>
                    </a:cubicBezTo>
                    <a:cubicBezTo>
                      <a:pt x="3021" y="4412"/>
                      <a:pt x="3309" y="1725"/>
                      <a:pt x="1541" y="657"/>
                    </a:cubicBezTo>
                    <a:cubicBezTo>
                      <a:pt x="1071" y="372"/>
                      <a:pt x="582" y="152"/>
                      <a:pt x="91" y="4"/>
                    </a:cubicBezTo>
                    <a:cubicBezTo>
                      <a:pt x="84" y="2"/>
                      <a:pt x="78" y="1"/>
                      <a:pt x="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608;p34">
                <a:extLst>
                  <a:ext uri="{FF2B5EF4-FFF2-40B4-BE49-F238E27FC236}">
                    <a16:creationId xmlns:a16="http://schemas.microsoft.com/office/drawing/2014/main" id="{5A479E34-0234-33FB-AF50-FFAB7FDA2629}"/>
                  </a:ext>
                </a:extLst>
              </p:cNvPr>
              <p:cNvSpPr/>
              <p:nvPr/>
            </p:nvSpPr>
            <p:spPr>
              <a:xfrm>
                <a:off x="10234288" y="3497356"/>
                <a:ext cx="88341" cy="14871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85" extrusionOk="0">
                    <a:moveTo>
                      <a:pt x="1223" y="0"/>
                    </a:moveTo>
                    <a:cubicBezTo>
                      <a:pt x="510" y="0"/>
                      <a:pt x="73" y="153"/>
                      <a:pt x="51" y="160"/>
                    </a:cubicBezTo>
                    <a:cubicBezTo>
                      <a:pt x="18" y="172"/>
                      <a:pt x="0" y="209"/>
                      <a:pt x="12" y="242"/>
                    </a:cubicBezTo>
                    <a:cubicBezTo>
                      <a:pt x="21" y="267"/>
                      <a:pt x="47" y="284"/>
                      <a:pt x="72" y="284"/>
                    </a:cubicBezTo>
                    <a:cubicBezTo>
                      <a:pt x="79" y="284"/>
                      <a:pt x="86" y="283"/>
                      <a:pt x="93" y="281"/>
                    </a:cubicBezTo>
                    <a:cubicBezTo>
                      <a:pt x="99" y="279"/>
                      <a:pt x="533" y="128"/>
                      <a:pt x="1227" y="128"/>
                    </a:cubicBezTo>
                    <a:cubicBezTo>
                      <a:pt x="1351" y="128"/>
                      <a:pt x="1482" y="132"/>
                      <a:pt x="1620" y="144"/>
                    </a:cubicBezTo>
                    <a:cubicBezTo>
                      <a:pt x="1622" y="144"/>
                      <a:pt x="1624" y="144"/>
                      <a:pt x="1626" y="144"/>
                    </a:cubicBezTo>
                    <a:cubicBezTo>
                      <a:pt x="1658" y="144"/>
                      <a:pt x="1687" y="118"/>
                      <a:pt x="1689" y="85"/>
                    </a:cubicBezTo>
                    <a:cubicBezTo>
                      <a:pt x="1692" y="51"/>
                      <a:pt x="1666" y="20"/>
                      <a:pt x="1630" y="16"/>
                    </a:cubicBezTo>
                    <a:cubicBezTo>
                      <a:pt x="1486" y="5"/>
                      <a:pt x="1351" y="0"/>
                      <a:pt x="1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609;p34">
                <a:extLst>
                  <a:ext uri="{FF2B5EF4-FFF2-40B4-BE49-F238E27FC236}">
                    <a16:creationId xmlns:a16="http://schemas.microsoft.com/office/drawing/2014/main" id="{D8AC07DD-2B77-534E-7622-3AE2F1EE570D}"/>
                  </a:ext>
                </a:extLst>
              </p:cNvPr>
              <p:cNvSpPr/>
              <p:nvPr/>
            </p:nvSpPr>
            <p:spPr>
              <a:xfrm>
                <a:off x="9787946" y="3773749"/>
                <a:ext cx="269092" cy="61781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1184" extrusionOk="0">
                    <a:moveTo>
                      <a:pt x="695" y="0"/>
                    </a:moveTo>
                    <a:lnTo>
                      <a:pt x="749" y="260"/>
                    </a:lnTo>
                    <a:cubicBezTo>
                      <a:pt x="850" y="735"/>
                      <a:pt x="487" y="1183"/>
                      <a:pt x="1" y="1183"/>
                    </a:cubicBezTo>
                    <a:lnTo>
                      <a:pt x="4902" y="1183"/>
                    </a:lnTo>
                    <a:cubicBezTo>
                      <a:pt x="5043" y="1183"/>
                      <a:pt x="5157" y="1069"/>
                      <a:pt x="5157" y="928"/>
                    </a:cubicBezTo>
                    <a:lnTo>
                      <a:pt x="5157" y="256"/>
                    </a:lnTo>
                    <a:cubicBezTo>
                      <a:pt x="5157" y="114"/>
                      <a:pt x="5043" y="0"/>
                      <a:pt x="49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610;p34">
                <a:extLst>
                  <a:ext uri="{FF2B5EF4-FFF2-40B4-BE49-F238E27FC236}">
                    <a16:creationId xmlns:a16="http://schemas.microsoft.com/office/drawing/2014/main" id="{01B319D0-6764-67B3-5013-84074E02BE58}"/>
                  </a:ext>
                </a:extLst>
              </p:cNvPr>
              <p:cNvSpPr/>
              <p:nvPr/>
            </p:nvSpPr>
            <p:spPr>
              <a:xfrm>
                <a:off x="8875016" y="3213032"/>
                <a:ext cx="957294" cy="622507"/>
              </a:xfrm>
              <a:custGeom>
                <a:avLst/>
                <a:gdLst/>
                <a:ahLst/>
                <a:cxnLst/>
                <a:rect l="l" t="t" r="r" b="b"/>
                <a:pathLst>
                  <a:path w="18346" h="11930" extrusionOk="0">
                    <a:moveTo>
                      <a:pt x="849" y="1"/>
                    </a:moveTo>
                    <a:cubicBezTo>
                      <a:pt x="363" y="1"/>
                      <a:pt x="0" y="448"/>
                      <a:pt x="101" y="923"/>
                    </a:cubicBezTo>
                    <a:lnTo>
                      <a:pt x="2216" y="10919"/>
                    </a:lnTo>
                    <a:cubicBezTo>
                      <a:pt x="2341" y="11508"/>
                      <a:pt x="2860" y="11929"/>
                      <a:pt x="3462" y="11929"/>
                    </a:cubicBezTo>
                    <a:lnTo>
                      <a:pt x="17497" y="11929"/>
                    </a:lnTo>
                    <a:cubicBezTo>
                      <a:pt x="17983" y="11929"/>
                      <a:pt x="18346" y="11481"/>
                      <a:pt x="18245" y="11006"/>
                    </a:cubicBezTo>
                    <a:lnTo>
                      <a:pt x="16130" y="1011"/>
                    </a:lnTo>
                    <a:cubicBezTo>
                      <a:pt x="16006" y="422"/>
                      <a:pt x="15486" y="1"/>
                      <a:pt x="148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611;p34">
                <a:extLst>
                  <a:ext uri="{FF2B5EF4-FFF2-40B4-BE49-F238E27FC236}">
                    <a16:creationId xmlns:a16="http://schemas.microsoft.com/office/drawing/2014/main" id="{A0E34F5D-C91E-08D3-798B-A1FED78064D0}"/>
                  </a:ext>
                </a:extLst>
              </p:cNvPr>
              <p:cNvSpPr/>
              <p:nvPr/>
            </p:nvSpPr>
            <p:spPr>
              <a:xfrm>
                <a:off x="9260204" y="3454987"/>
                <a:ext cx="160193" cy="138225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2649" extrusionOk="0">
                    <a:moveTo>
                      <a:pt x="1255" y="0"/>
                    </a:moveTo>
                    <a:cubicBezTo>
                      <a:pt x="939" y="0"/>
                      <a:pt x="646" y="113"/>
                      <a:pt x="441" y="340"/>
                    </a:cubicBezTo>
                    <a:cubicBezTo>
                      <a:pt x="1" y="829"/>
                      <a:pt x="134" y="1667"/>
                      <a:pt x="738" y="2210"/>
                    </a:cubicBezTo>
                    <a:cubicBezTo>
                      <a:pt x="1061" y="2501"/>
                      <a:pt x="1453" y="2649"/>
                      <a:pt x="1816" y="2649"/>
                    </a:cubicBezTo>
                    <a:cubicBezTo>
                      <a:pt x="2131" y="2649"/>
                      <a:pt x="2424" y="2537"/>
                      <a:pt x="2629" y="2309"/>
                    </a:cubicBezTo>
                    <a:cubicBezTo>
                      <a:pt x="3070" y="1820"/>
                      <a:pt x="2937" y="982"/>
                      <a:pt x="2333" y="439"/>
                    </a:cubicBezTo>
                    <a:cubicBezTo>
                      <a:pt x="2010" y="148"/>
                      <a:pt x="1617" y="0"/>
                      <a:pt x="12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612;p34">
                <a:extLst>
                  <a:ext uri="{FF2B5EF4-FFF2-40B4-BE49-F238E27FC236}">
                    <a16:creationId xmlns:a16="http://schemas.microsoft.com/office/drawing/2014/main" id="{166B18D6-BFB3-2E6B-52DE-DB4B18979F41}"/>
                  </a:ext>
                </a:extLst>
              </p:cNvPr>
              <p:cNvSpPr/>
              <p:nvPr/>
            </p:nvSpPr>
            <p:spPr>
              <a:xfrm>
                <a:off x="9280919" y="3147548"/>
                <a:ext cx="14871" cy="688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1319" extrusionOk="0">
                    <a:moveTo>
                      <a:pt x="215" y="1"/>
                    </a:moveTo>
                    <a:cubicBezTo>
                      <a:pt x="185" y="1"/>
                      <a:pt x="158" y="25"/>
                      <a:pt x="154" y="56"/>
                    </a:cubicBezTo>
                    <a:lnTo>
                      <a:pt x="5" y="1247"/>
                    </a:lnTo>
                    <a:cubicBezTo>
                      <a:pt x="0" y="1282"/>
                      <a:pt x="24" y="1314"/>
                      <a:pt x="60" y="1319"/>
                    </a:cubicBezTo>
                    <a:lnTo>
                      <a:pt x="68" y="1319"/>
                    </a:lnTo>
                    <a:cubicBezTo>
                      <a:pt x="100" y="1319"/>
                      <a:pt x="127" y="1295"/>
                      <a:pt x="131" y="1263"/>
                    </a:cubicBezTo>
                    <a:lnTo>
                      <a:pt x="280" y="72"/>
                    </a:lnTo>
                    <a:cubicBezTo>
                      <a:pt x="285" y="37"/>
                      <a:pt x="260" y="5"/>
                      <a:pt x="225" y="2"/>
                    </a:cubicBezTo>
                    <a:cubicBezTo>
                      <a:pt x="222" y="1"/>
                      <a:pt x="218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613;p34">
                <a:extLst>
                  <a:ext uri="{FF2B5EF4-FFF2-40B4-BE49-F238E27FC236}">
                    <a16:creationId xmlns:a16="http://schemas.microsoft.com/office/drawing/2014/main" id="{9D71BD60-8E55-0DC7-25A7-4186D5386CEA}"/>
                  </a:ext>
                </a:extLst>
              </p:cNvPr>
              <p:cNvSpPr/>
              <p:nvPr/>
            </p:nvSpPr>
            <p:spPr>
              <a:xfrm>
                <a:off x="9474557" y="2508667"/>
                <a:ext cx="18106" cy="18785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60" extrusionOk="0">
                    <a:moveTo>
                      <a:pt x="204" y="0"/>
                    </a:moveTo>
                    <a:cubicBezTo>
                      <a:pt x="142" y="0"/>
                      <a:pt x="77" y="47"/>
                      <a:pt x="43" y="121"/>
                    </a:cubicBezTo>
                    <a:cubicBezTo>
                      <a:pt x="1" y="214"/>
                      <a:pt x="25" y="317"/>
                      <a:pt x="97" y="349"/>
                    </a:cubicBezTo>
                    <a:cubicBezTo>
                      <a:pt x="112" y="356"/>
                      <a:pt x="128" y="359"/>
                      <a:pt x="145" y="359"/>
                    </a:cubicBezTo>
                    <a:cubicBezTo>
                      <a:pt x="206" y="359"/>
                      <a:pt x="271" y="313"/>
                      <a:pt x="304" y="239"/>
                    </a:cubicBezTo>
                    <a:cubicBezTo>
                      <a:pt x="346" y="145"/>
                      <a:pt x="323" y="44"/>
                      <a:pt x="251" y="10"/>
                    </a:cubicBezTo>
                    <a:cubicBezTo>
                      <a:pt x="236" y="4"/>
                      <a:pt x="220" y="0"/>
                      <a:pt x="2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614;p34">
                <a:extLst>
                  <a:ext uri="{FF2B5EF4-FFF2-40B4-BE49-F238E27FC236}">
                    <a16:creationId xmlns:a16="http://schemas.microsoft.com/office/drawing/2014/main" id="{9B27FB0A-B1C0-4D8B-50DB-B3155CDD12AF}"/>
                  </a:ext>
                </a:extLst>
              </p:cNvPr>
              <p:cNvSpPr/>
              <p:nvPr/>
            </p:nvSpPr>
            <p:spPr>
              <a:xfrm>
                <a:off x="9532945" y="2529277"/>
                <a:ext cx="18159" cy="1873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59" extrusionOk="0">
                    <a:moveTo>
                      <a:pt x="203" y="0"/>
                    </a:moveTo>
                    <a:cubicBezTo>
                      <a:pt x="142" y="0"/>
                      <a:pt x="77" y="47"/>
                      <a:pt x="44" y="120"/>
                    </a:cubicBezTo>
                    <a:cubicBezTo>
                      <a:pt x="1" y="214"/>
                      <a:pt x="25" y="316"/>
                      <a:pt x="97" y="349"/>
                    </a:cubicBezTo>
                    <a:cubicBezTo>
                      <a:pt x="112" y="356"/>
                      <a:pt x="128" y="359"/>
                      <a:pt x="144" y="359"/>
                    </a:cubicBezTo>
                    <a:cubicBezTo>
                      <a:pt x="205" y="359"/>
                      <a:pt x="271" y="313"/>
                      <a:pt x="305" y="238"/>
                    </a:cubicBezTo>
                    <a:cubicBezTo>
                      <a:pt x="347" y="145"/>
                      <a:pt x="323" y="42"/>
                      <a:pt x="251" y="10"/>
                    </a:cubicBezTo>
                    <a:cubicBezTo>
                      <a:pt x="236" y="3"/>
                      <a:pt x="220" y="0"/>
                      <a:pt x="2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615;p34">
                <a:extLst>
                  <a:ext uri="{FF2B5EF4-FFF2-40B4-BE49-F238E27FC236}">
                    <a16:creationId xmlns:a16="http://schemas.microsoft.com/office/drawing/2014/main" id="{DF5D0ED5-E759-8161-5D94-4CEFDDE30BE4}"/>
                  </a:ext>
                </a:extLst>
              </p:cNvPr>
              <p:cNvSpPr/>
              <p:nvPr/>
            </p:nvSpPr>
            <p:spPr>
              <a:xfrm>
                <a:off x="9531432" y="2491917"/>
                <a:ext cx="54215" cy="34856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668" extrusionOk="0">
                    <a:moveTo>
                      <a:pt x="303" y="0"/>
                    </a:moveTo>
                    <a:cubicBezTo>
                      <a:pt x="229" y="0"/>
                      <a:pt x="163" y="10"/>
                      <a:pt x="109" y="24"/>
                    </a:cubicBezTo>
                    <a:cubicBezTo>
                      <a:pt x="41" y="41"/>
                      <a:pt x="1" y="110"/>
                      <a:pt x="18" y="179"/>
                    </a:cubicBezTo>
                    <a:cubicBezTo>
                      <a:pt x="32" y="236"/>
                      <a:pt x="85" y="275"/>
                      <a:pt x="141" y="275"/>
                    </a:cubicBezTo>
                    <a:cubicBezTo>
                      <a:pt x="151" y="275"/>
                      <a:pt x="162" y="273"/>
                      <a:pt x="172" y="270"/>
                    </a:cubicBezTo>
                    <a:cubicBezTo>
                      <a:pt x="187" y="267"/>
                      <a:pt x="239" y="255"/>
                      <a:pt x="308" y="255"/>
                    </a:cubicBezTo>
                    <a:cubicBezTo>
                      <a:pt x="452" y="255"/>
                      <a:pt x="670" y="306"/>
                      <a:pt x="776" y="585"/>
                    </a:cubicBezTo>
                    <a:cubicBezTo>
                      <a:pt x="794" y="635"/>
                      <a:pt x="843" y="668"/>
                      <a:pt x="895" y="668"/>
                    </a:cubicBezTo>
                    <a:lnTo>
                      <a:pt x="895" y="668"/>
                    </a:lnTo>
                    <a:cubicBezTo>
                      <a:pt x="910" y="668"/>
                      <a:pt x="925" y="664"/>
                      <a:pt x="939" y="659"/>
                    </a:cubicBezTo>
                    <a:cubicBezTo>
                      <a:pt x="1006" y="635"/>
                      <a:pt x="1039" y="560"/>
                      <a:pt x="1014" y="495"/>
                    </a:cubicBezTo>
                    <a:cubicBezTo>
                      <a:pt x="866" y="104"/>
                      <a:pt x="547" y="0"/>
                      <a:pt x="303" y="0"/>
                    </a:cubicBezTo>
                    <a:close/>
                    <a:moveTo>
                      <a:pt x="895" y="668"/>
                    </a:moveTo>
                    <a:cubicBezTo>
                      <a:pt x="894" y="668"/>
                      <a:pt x="894" y="668"/>
                      <a:pt x="894" y="668"/>
                    </a:cubicBezTo>
                    <a:lnTo>
                      <a:pt x="895" y="668"/>
                    </a:lnTo>
                    <a:cubicBezTo>
                      <a:pt x="895" y="668"/>
                      <a:pt x="895" y="668"/>
                      <a:pt x="895" y="6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616;p34">
                <a:extLst>
                  <a:ext uri="{FF2B5EF4-FFF2-40B4-BE49-F238E27FC236}">
                    <a16:creationId xmlns:a16="http://schemas.microsoft.com/office/drawing/2014/main" id="{18A21F55-7D5A-B41E-960C-6618DF9DBB3B}"/>
                  </a:ext>
                </a:extLst>
              </p:cNvPr>
              <p:cNvSpPr/>
              <p:nvPr/>
            </p:nvSpPr>
            <p:spPr>
              <a:xfrm>
                <a:off x="9471374" y="2465828"/>
                <a:ext cx="37778" cy="2629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504" extrusionOk="0">
                    <a:moveTo>
                      <a:pt x="129" y="0"/>
                    </a:moveTo>
                    <a:cubicBezTo>
                      <a:pt x="60" y="0"/>
                      <a:pt x="3" y="56"/>
                      <a:pt x="2" y="125"/>
                    </a:cubicBezTo>
                    <a:cubicBezTo>
                      <a:pt x="1" y="196"/>
                      <a:pt x="57" y="254"/>
                      <a:pt x="127" y="255"/>
                    </a:cubicBezTo>
                    <a:cubicBezTo>
                      <a:pt x="387" y="259"/>
                      <a:pt x="453" y="402"/>
                      <a:pt x="460" y="420"/>
                    </a:cubicBezTo>
                    <a:cubicBezTo>
                      <a:pt x="479" y="472"/>
                      <a:pt x="528" y="504"/>
                      <a:pt x="580" y="504"/>
                    </a:cubicBezTo>
                    <a:cubicBezTo>
                      <a:pt x="594" y="504"/>
                      <a:pt x="607" y="502"/>
                      <a:pt x="622" y="496"/>
                    </a:cubicBezTo>
                    <a:cubicBezTo>
                      <a:pt x="688" y="473"/>
                      <a:pt x="724" y="401"/>
                      <a:pt x="700" y="334"/>
                    </a:cubicBezTo>
                    <a:cubicBezTo>
                      <a:pt x="696" y="321"/>
                      <a:pt x="582" y="8"/>
                      <a:pt x="1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617;p34">
                <a:extLst>
                  <a:ext uri="{FF2B5EF4-FFF2-40B4-BE49-F238E27FC236}">
                    <a16:creationId xmlns:a16="http://schemas.microsoft.com/office/drawing/2014/main" id="{C1D6C882-DDB5-3801-DFF9-AF89C0DC7C93}"/>
                  </a:ext>
                </a:extLst>
              </p:cNvPr>
              <p:cNvSpPr/>
              <p:nvPr/>
            </p:nvSpPr>
            <p:spPr>
              <a:xfrm>
                <a:off x="9013500" y="2403943"/>
                <a:ext cx="219469" cy="6731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29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4205" y="128"/>
                    </a:lnTo>
                    <a:lnTo>
                      <a:pt x="4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618;p34">
                <a:extLst>
                  <a:ext uri="{FF2B5EF4-FFF2-40B4-BE49-F238E27FC236}">
                    <a16:creationId xmlns:a16="http://schemas.microsoft.com/office/drawing/2014/main" id="{06A51A57-EADF-C174-57DA-D3B0549D04B2}"/>
                  </a:ext>
                </a:extLst>
              </p:cNvPr>
              <p:cNvSpPr/>
              <p:nvPr/>
            </p:nvSpPr>
            <p:spPr>
              <a:xfrm>
                <a:off x="9535150" y="2737438"/>
                <a:ext cx="57250" cy="54776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1387" extrusionOk="0">
                    <a:moveTo>
                      <a:pt x="1" y="747"/>
                    </a:moveTo>
                    <a:lnTo>
                      <a:pt x="1" y="748"/>
                    </a:lnTo>
                    <a:cubicBezTo>
                      <a:pt x="1" y="748"/>
                      <a:pt x="1" y="748"/>
                      <a:pt x="1" y="748"/>
                    </a:cubicBezTo>
                    <a:lnTo>
                      <a:pt x="1" y="748"/>
                    </a:lnTo>
                    <a:lnTo>
                      <a:pt x="1" y="747"/>
                    </a:lnTo>
                    <a:close/>
                    <a:moveTo>
                      <a:pt x="1449" y="1"/>
                    </a:moveTo>
                    <a:lnTo>
                      <a:pt x="1449" y="1"/>
                    </a:lnTo>
                    <a:cubicBezTo>
                      <a:pt x="929" y="521"/>
                      <a:pt x="18" y="744"/>
                      <a:pt x="1" y="748"/>
                    </a:cubicBezTo>
                    <a:lnTo>
                      <a:pt x="1" y="748"/>
                    </a:lnTo>
                    <a:lnTo>
                      <a:pt x="145" y="1386"/>
                    </a:lnTo>
                    <a:cubicBezTo>
                      <a:pt x="1054" y="1305"/>
                      <a:pt x="1449" y="1"/>
                      <a:pt x="1449" y="1"/>
                    </a:cubicBezTo>
                    <a:close/>
                  </a:path>
                </a:pathLst>
              </a:custGeom>
              <a:solidFill>
                <a:srgbClr val="683B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619;p34">
              <a:extLst>
                <a:ext uri="{FF2B5EF4-FFF2-40B4-BE49-F238E27FC236}">
                  <a16:creationId xmlns:a16="http://schemas.microsoft.com/office/drawing/2014/main" id="{8F2C0ECB-3B50-CF87-5FA9-546D902529BF}"/>
                </a:ext>
              </a:extLst>
            </p:cNvPr>
            <p:cNvGrpSpPr/>
            <p:nvPr/>
          </p:nvGrpSpPr>
          <p:grpSpPr>
            <a:xfrm>
              <a:off x="5806666" y="2228699"/>
              <a:ext cx="350409" cy="350484"/>
              <a:chOff x="8049129" y="2712344"/>
              <a:chExt cx="325477" cy="325547"/>
            </a:xfrm>
          </p:grpSpPr>
          <p:sp>
            <p:nvSpPr>
              <p:cNvPr id="46" name="Google Shape;620;p34">
                <a:extLst>
                  <a:ext uri="{FF2B5EF4-FFF2-40B4-BE49-F238E27FC236}">
                    <a16:creationId xmlns:a16="http://schemas.microsoft.com/office/drawing/2014/main" id="{219BE636-C8AB-9647-E42E-9FBB598F1417}"/>
                  </a:ext>
                </a:extLst>
              </p:cNvPr>
              <p:cNvSpPr/>
              <p:nvPr/>
            </p:nvSpPr>
            <p:spPr>
              <a:xfrm>
                <a:off x="8049129" y="2712344"/>
                <a:ext cx="325477" cy="325547"/>
              </a:xfrm>
              <a:custGeom>
                <a:avLst/>
                <a:gdLst/>
                <a:ahLst/>
                <a:cxnLst/>
                <a:rect l="l" t="t" r="r" b="b"/>
                <a:pathLst>
                  <a:path w="5883" h="5884" extrusionOk="0">
                    <a:moveTo>
                      <a:pt x="2941" y="1"/>
                    </a:moveTo>
                    <a:cubicBezTo>
                      <a:pt x="1318" y="1"/>
                      <a:pt x="1" y="1318"/>
                      <a:pt x="1" y="2942"/>
                    </a:cubicBezTo>
                    <a:cubicBezTo>
                      <a:pt x="1" y="4567"/>
                      <a:pt x="1318" y="5884"/>
                      <a:pt x="2941" y="5884"/>
                    </a:cubicBezTo>
                    <a:cubicBezTo>
                      <a:pt x="4566" y="5884"/>
                      <a:pt x="5883" y="4567"/>
                      <a:pt x="5883" y="2942"/>
                    </a:cubicBezTo>
                    <a:cubicBezTo>
                      <a:pt x="5883" y="1318"/>
                      <a:pt x="4566" y="1"/>
                      <a:pt x="29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21;p34">
                <a:extLst>
                  <a:ext uri="{FF2B5EF4-FFF2-40B4-BE49-F238E27FC236}">
                    <a16:creationId xmlns:a16="http://schemas.microsoft.com/office/drawing/2014/main" id="{CE4326B2-F394-2E78-4BA8-1C804830D29A}"/>
                  </a:ext>
                </a:extLst>
              </p:cNvPr>
              <p:cNvSpPr/>
              <p:nvPr/>
            </p:nvSpPr>
            <p:spPr>
              <a:xfrm>
                <a:off x="8133334" y="2808112"/>
                <a:ext cx="176819" cy="136825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473" extrusionOk="0">
                    <a:moveTo>
                      <a:pt x="3095" y="1"/>
                    </a:moveTo>
                    <a:lnTo>
                      <a:pt x="1322" y="2295"/>
                    </a:lnTo>
                    <a:lnTo>
                      <a:pt x="79" y="1334"/>
                    </a:lnTo>
                    <a:lnTo>
                      <a:pt x="0" y="1435"/>
                    </a:lnTo>
                    <a:lnTo>
                      <a:pt x="1345" y="2473"/>
                    </a:lnTo>
                    <a:lnTo>
                      <a:pt x="3195" y="78"/>
                    </a:lnTo>
                    <a:lnTo>
                      <a:pt x="309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527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5"/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개요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9" name="Google Shape;629;p35"/>
          <p:cNvSpPr txBox="1">
            <a:spLocks noGrp="1"/>
          </p:cNvSpPr>
          <p:nvPr>
            <p:ph type="subTitle" idx="2"/>
          </p:nvPr>
        </p:nvSpPr>
        <p:spPr>
          <a:xfrm>
            <a:off x="1663094" y="2319331"/>
            <a:ext cx="6787740" cy="1372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Block</a:t>
            </a:r>
            <a:r>
              <a:rPr lang="ko-KR" altLang="en-US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Project</a:t>
            </a:r>
            <a:r>
              <a:rPr lang="ko-KR" altLang="en-US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Manager</a:t>
            </a:r>
          </a:p>
          <a:p>
            <a:pPr eaLnBrk="0" hangingPunct="0">
              <a:lnSpc>
                <a:spcPct val="150000"/>
              </a:lnSpc>
            </a:pPr>
            <a:r>
              <a:rPr lang="ko-KR" altLang="en-US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프로젝트의 현황을 한눈에 확인하고 업무를 분류별로 나누어 </a:t>
            </a:r>
            <a:endParaRPr lang="en-US" altLang="ko-KR" sz="1500" b="1" dirty="0">
              <a:solidFill>
                <a:srgbClr val="293259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ko-KR" altLang="en-US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현황을 확인할 수 있게 도와주는</a:t>
            </a:r>
            <a:r>
              <a:rPr lang="en-US" altLang="ko-KR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500" b="1" dirty="0">
                <a:solidFill>
                  <a:srgbClr val="29325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템플릿 웹서비스</a:t>
            </a:r>
            <a:endParaRPr lang="en-US" altLang="ko-KR" sz="1500" b="1" dirty="0">
              <a:solidFill>
                <a:srgbClr val="293259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30" name="Google Shape;630;p35"/>
          <p:cNvSpPr txBox="1">
            <a:spLocks noGrp="1"/>
          </p:cNvSpPr>
          <p:nvPr>
            <p:ph type="subTitle" idx="3"/>
          </p:nvPr>
        </p:nvSpPr>
        <p:spPr>
          <a:xfrm>
            <a:off x="1663094" y="1731480"/>
            <a:ext cx="6673852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altLang="ko-KR" sz="2400" b="1" dirty="0">
                <a:ln w="0"/>
                <a:solidFill>
                  <a:srgbClr val="29325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los Text" panose="020B0600000101010101" charset="0"/>
                <a:ea typeface="나눔고딕" pitchFamily="2" charset="-127"/>
                <a:cs typeface="Golos Text" panose="020B0600000101010101" charset="0"/>
              </a:rPr>
              <a:t>  B. P. M.</a:t>
            </a:r>
          </a:p>
        </p:txBody>
      </p:sp>
      <p:grpSp>
        <p:nvGrpSpPr>
          <p:cNvPr id="631" name="Google Shape;631;p35"/>
          <p:cNvGrpSpPr/>
          <p:nvPr/>
        </p:nvGrpSpPr>
        <p:grpSpPr>
          <a:xfrm>
            <a:off x="8022814" y="448053"/>
            <a:ext cx="758102" cy="3990663"/>
            <a:chOff x="8022814" y="448053"/>
            <a:chExt cx="758102" cy="3990663"/>
          </a:xfrm>
        </p:grpSpPr>
        <p:grpSp>
          <p:nvGrpSpPr>
            <p:cNvPr id="632" name="Google Shape;632;p35"/>
            <p:cNvGrpSpPr/>
            <p:nvPr/>
          </p:nvGrpSpPr>
          <p:grpSpPr>
            <a:xfrm>
              <a:off x="8022814" y="448053"/>
              <a:ext cx="494543" cy="458072"/>
              <a:chOff x="8046389" y="606753"/>
              <a:chExt cx="494543" cy="458072"/>
            </a:xfrm>
          </p:grpSpPr>
          <p:sp>
            <p:nvSpPr>
              <p:cNvPr id="633" name="Google Shape;633;p35"/>
              <p:cNvSpPr/>
              <p:nvPr/>
            </p:nvSpPr>
            <p:spPr>
              <a:xfrm rot="1161856" flipH="1">
                <a:off x="8091972" y="663904"/>
                <a:ext cx="403378" cy="343770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 rot="1161856" flipH="1">
                <a:off x="8286689" y="744426"/>
                <a:ext cx="14680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 rot="1161856" flipH="1">
                <a:off x="8224489" y="784397"/>
                <a:ext cx="19355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 rot="1161856" flipH="1">
                <a:off x="8193000" y="831567"/>
                <a:ext cx="208033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 rot="1161856" flipH="1">
                <a:off x="8271177" y="935255"/>
                <a:ext cx="96736" cy="1098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8" name="Google Shape;638;p35"/>
            <p:cNvGrpSpPr/>
            <p:nvPr/>
          </p:nvGrpSpPr>
          <p:grpSpPr>
            <a:xfrm>
              <a:off x="8286364" y="3980636"/>
              <a:ext cx="494552" cy="458081"/>
              <a:chOff x="8183501" y="4274523"/>
              <a:chExt cx="494552" cy="458081"/>
            </a:xfrm>
          </p:grpSpPr>
          <p:sp>
            <p:nvSpPr>
              <p:cNvPr id="639" name="Google Shape;639;p35"/>
              <p:cNvSpPr/>
              <p:nvPr/>
            </p:nvSpPr>
            <p:spPr>
              <a:xfrm rot="1161880" flipH="1">
                <a:off x="8229085" y="4331676"/>
                <a:ext cx="403384" cy="34377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 rot="1161880" flipH="1">
                <a:off x="8423808" y="4412201"/>
                <a:ext cx="146809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 rot="1161880" flipH="1">
                <a:off x="8361607" y="4452171"/>
                <a:ext cx="19356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5"/>
              <p:cNvSpPr/>
              <p:nvPr/>
            </p:nvSpPr>
            <p:spPr>
              <a:xfrm rot="1161880" flipH="1">
                <a:off x="8330119" y="4499340"/>
                <a:ext cx="208036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5"/>
              <p:cNvSpPr/>
              <p:nvPr/>
            </p:nvSpPr>
            <p:spPr>
              <a:xfrm rot="1161880" flipH="1">
                <a:off x="8408297" y="4603030"/>
                <a:ext cx="96737" cy="1098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917846F-BD63-7A45-EC58-9356F6EDBD17}"/>
              </a:ext>
            </a:extLst>
          </p:cNvPr>
          <p:cNvCxnSpPr>
            <a:cxnSpLocks/>
          </p:cNvCxnSpPr>
          <p:nvPr/>
        </p:nvCxnSpPr>
        <p:spPr>
          <a:xfrm flipV="1">
            <a:off x="1803529" y="2319331"/>
            <a:ext cx="5321985" cy="14083"/>
          </a:xfrm>
          <a:prstGeom prst="line">
            <a:avLst/>
          </a:prstGeom>
          <a:ln w="19050">
            <a:solidFill>
              <a:srgbClr val="3A47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5"/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개요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631" name="Google Shape;631;p35"/>
          <p:cNvGrpSpPr/>
          <p:nvPr/>
        </p:nvGrpSpPr>
        <p:grpSpPr>
          <a:xfrm>
            <a:off x="8022814" y="448053"/>
            <a:ext cx="758102" cy="3990663"/>
            <a:chOff x="8022814" y="448053"/>
            <a:chExt cx="758102" cy="3990663"/>
          </a:xfrm>
        </p:grpSpPr>
        <p:grpSp>
          <p:nvGrpSpPr>
            <p:cNvPr id="632" name="Google Shape;632;p35"/>
            <p:cNvGrpSpPr/>
            <p:nvPr/>
          </p:nvGrpSpPr>
          <p:grpSpPr>
            <a:xfrm>
              <a:off x="8022814" y="448053"/>
              <a:ext cx="494543" cy="458072"/>
              <a:chOff x="8046389" y="606753"/>
              <a:chExt cx="494543" cy="458072"/>
            </a:xfrm>
          </p:grpSpPr>
          <p:sp>
            <p:nvSpPr>
              <p:cNvPr id="633" name="Google Shape;633;p35"/>
              <p:cNvSpPr/>
              <p:nvPr/>
            </p:nvSpPr>
            <p:spPr>
              <a:xfrm rot="1161856" flipH="1">
                <a:off x="8091972" y="663904"/>
                <a:ext cx="403378" cy="343770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 rot="1161856" flipH="1">
                <a:off x="8286689" y="744426"/>
                <a:ext cx="14680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 rot="1161856" flipH="1">
                <a:off x="8224489" y="784397"/>
                <a:ext cx="19355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 rot="1161856" flipH="1">
                <a:off x="8193000" y="831567"/>
                <a:ext cx="208033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 rot="1161856" flipH="1">
                <a:off x="8271177" y="935255"/>
                <a:ext cx="96736" cy="1098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8" name="Google Shape;638;p35"/>
            <p:cNvGrpSpPr/>
            <p:nvPr/>
          </p:nvGrpSpPr>
          <p:grpSpPr>
            <a:xfrm>
              <a:off x="8286364" y="3980636"/>
              <a:ext cx="494552" cy="458081"/>
              <a:chOff x="8183501" y="4274523"/>
              <a:chExt cx="494552" cy="458081"/>
            </a:xfrm>
          </p:grpSpPr>
          <p:sp>
            <p:nvSpPr>
              <p:cNvPr id="639" name="Google Shape;639;p35"/>
              <p:cNvSpPr/>
              <p:nvPr/>
            </p:nvSpPr>
            <p:spPr>
              <a:xfrm rot="1161880" flipH="1">
                <a:off x="8229085" y="4331676"/>
                <a:ext cx="403384" cy="34377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 rot="1161880" flipH="1">
                <a:off x="8423808" y="4412201"/>
                <a:ext cx="146809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 rot="1161880" flipH="1">
                <a:off x="8361607" y="4452171"/>
                <a:ext cx="19356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5"/>
              <p:cNvSpPr/>
              <p:nvPr/>
            </p:nvSpPr>
            <p:spPr>
              <a:xfrm rot="1161880" flipH="1">
                <a:off x="8330119" y="4499340"/>
                <a:ext cx="208036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5"/>
              <p:cNvSpPr/>
              <p:nvPr/>
            </p:nvSpPr>
            <p:spPr>
              <a:xfrm rot="1161880" flipH="1">
                <a:off x="8408297" y="4603030"/>
                <a:ext cx="96737" cy="1098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8" name="그림 17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F68B261-59E3-C076-D530-A4A944594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468" y="1143000"/>
            <a:ext cx="3749398" cy="3502820"/>
          </a:xfrm>
          <a:prstGeom prst="rect">
            <a:avLst/>
          </a:prstGeom>
        </p:spPr>
      </p:pic>
      <p:pic>
        <p:nvPicPr>
          <p:cNvPr id="2" name="그림 1" descr="로고, 상징, 그래픽, 디자인이(가) 표시된 사진&#10;&#10;자동 생성된 설명">
            <a:extLst>
              <a:ext uri="{FF2B5EF4-FFF2-40B4-BE49-F238E27FC236}">
                <a16:creationId xmlns:a16="http://schemas.microsoft.com/office/drawing/2014/main" id="{F1B4C4E1-DFED-E89C-7A20-5E9DC8014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000" y="2029196"/>
            <a:ext cx="1584000" cy="1584000"/>
          </a:xfrm>
          <a:prstGeom prst="rect">
            <a:avLst/>
          </a:prstGeom>
        </p:spPr>
      </p:pic>
      <p:pic>
        <p:nvPicPr>
          <p:cNvPr id="3" name="그림 2" descr="스케치, 디자인이(가) 표시된 사진&#10;&#10;자동 생성된 설명">
            <a:extLst>
              <a:ext uri="{FF2B5EF4-FFF2-40B4-BE49-F238E27FC236}">
                <a16:creationId xmlns:a16="http://schemas.microsoft.com/office/drawing/2014/main" id="{36871FE0-A1E4-FC43-2AF4-B3C35BDB3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283" y="2029196"/>
            <a:ext cx="1495449" cy="1515567"/>
          </a:xfrm>
          <a:prstGeom prst="rect">
            <a:avLst/>
          </a:prstGeom>
        </p:spPr>
      </p:pic>
      <p:pic>
        <p:nvPicPr>
          <p:cNvPr id="4" name="그림 3" descr="원, 다채로움이(가) 표시된 사진&#10;&#10;자동 생성된 설명">
            <a:extLst>
              <a:ext uri="{FF2B5EF4-FFF2-40B4-BE49-F238E27FC236}">
                <a16:creationId xmlns:a16="http://schemas.microsoft.com/office/drawing/2014/main" id="{B0C5D5CF-D4E9-826C-0FAB-7EF878C0E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268" y="2010146"/>
            <a:ext cx="1440000" cy="1440000"/>
          </a:xfrm>
          <a:prstGeom prst="rect">
            <a:avLst/>
          </a:prstGeom>
        </p:spPr>
      </p:pic>
      <p:sp>
        <p:nvSpPr>
          <p:cNvPr id="5" name="Google Shape;460;p32">
            <a:extLst>
              <a:ext uri="{FF2B5EF4-FFF2-40B4-BE49-F238E27FC236}">
                <a16:creationId xmlns:a16="http://schemas.microsoft.com/office/drawing/2014/main" id="{99979DB7-9355-53CF-7D13-DCA841525EC6}"/>
              </a:ext>
            </a:extLst>
          </p:cNvPr>
          <p:cNvSpPr txBox="1">
            <a:spLocks/>
          </p:cNvSpPr>
          <p:nvPr/>
        </p:nvSpPr>
        <p:spPr>
          <a:xfrm>
            <a:off x="5518004" y="1331243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800" dirty="0">
                <a:solidFill>
                  <a:srgbClr val="3A477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출처 </a:t>
            </a:r>
            <a:r>
              <a:rPr lang="en-US" altLang="ko-KR" sz="1800" dirty="0">
                <a:solidFill>
                  <a:srgbClr val="3A477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</a:p>
          <a:p>
            <a:r>
              <a:rPr lang="ko-KR" altLang="en-US" sz="1800" dirty="0" err="1">
                <a:solidFill>
                  <a:srgbClr val="3A477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원티드</a:t>
            </a:r>
            <a:r>
              <a:rPr lang="ko-KR" altLang="en-US" sz="1800" dirty="0">
                <a:solidFill>
                  <a:srgbClr val="3A477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개발자 리포트</a:t>
            </a:r>
          </a:p>
        </p:txBody>
      </p:sp>
    </p:spTree>
    <p:extLst>
      <p:ext uri="{BB962C8B-B14F-4D97-AF65-F5344CB8AC3E}">
        <p14:creationId xmlns:p14="http://schemas.microsoft.com/office/powerpoint/2010/main" val="98402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5"/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개요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631" name="Google Shape;631;p35"/>
          <p:cNvGrpSpPr/>
          <p:nvPr/>
        </p:nvGrpSpPr>
        <p:grpSpPr>
          <a:xfrm>
            <a:off x="8022814" y="448053"/>
            <a:ext cx="758102" cy="3990663"/>
            <a:chOff x="8022814" y="448053"/>
            <a:chExt cx="758102" cy="3990663"/>
          </a:xfrm>
        </p:grpSpPr>
        <p:grpSp>
          <p:nvGrpSpPr>
            <p:cNvPr id="632" name="Google Shape;632;p35"/>
            <p:cNvGrpSpPr/>
            <p:nvPr/>
          </p:nvGrpSpPr>
          <p:grpSpPr>
            <a:xfrm>
              <a:off x="8022814" y="448053"/>
              <a:ext cx="494543" cy="458072"/>
              <a:chOff x="8046389" y="606753"/>
              <a:chExt cx="494543" cy="458072"/>
            </a:xfrm>
          </p:grpSpPr>
          <p:sp>
            <p:nvSpPr>
              <p:cNvPr id="633" name="Google Shape;633;p35"/>
              <p:cNvSpPr/>
              <p:nvPr/>
            </p:nvSpPr>
            <p:spPr>
              <a:xfrm rot="1161856" flipH="1">
                <a:off x="8091972" y="663904"/>
                <a:ext cx="403378" cy="343770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 rot="1161856" flipH="1">
                <a:off x="8286689" y="744426"/>
                <a:ext cx="14680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 rot="1161856" flipH="1">
                <a:off x="8224489" y="784397"/>
                <a:ext cx="19355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 rot="1161856" flipH="1">
                <a:off x="8193000" y="831567"/>
                <a:ext cx="208033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 rot="1161856" flipH="1">
                <a:off x="8271177" y="935255"/>
                <a:ext cx="96736" cy="1098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8" name="Google Shape;638;p35"/>
            <p:cNvGrpSpPr/>
            <p:nvPr/>
          </p:nvGrpSpPr>
          <p:grpSpPr>
            <a:xfrm>
              <a:off x="8286364" y="3980636"/>
              <a:ext cx="494552" cy="458081"/>
              <a:chOff x="8183501" y="4274523"/>
              <a:chExt cx="494552" cy="458081"/>
            </a:xfrm>
          </p:grpSpPr>
          <p:sp>
            <p:nvSpPr>
              <p:cNvPr id="639" name="Google Shape;639;p35"/>
              <p:cNvSpPr/>
              <p:nvPr/>
            </p:nvSpPr>
            <p:spPr>
              <a:xfrm rot="1161880" flipH="1">
                <a:off x="8229085" y="4331676"/>
                <a:ext cx="403384" cy="34377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 rot="1161880" flipH="1">
                <a:off x="8423808" y="4412201"/>
                <a:ext cx="146809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 rot="1161880" flipH="1">
                <a:off x="8361607" y="4452171"/>
                <a:ext cx="19356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5"/>
              <p:cNvSpPr/>
              <p:nvPr/>
            </p:nvSpPr>
            <p:spPr>
              <a:xfrm rot="1161880" flipH="1">
                <a:off x="8330119" y="4499340"/>
                <a:ext cx="208036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5"/>
              <p:cNvSpPr/>
              <p:nvPr/>
            </p:nvSpPr>
            <p:spPr>
              <a:xfrm rot="1161880" flipH="1">
                <a:off x="8408297" y="4603030"/>
                <a:ext cx="96737" cy="1098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그래픽 5" descr="전체적으로 선이 그어진 클립보드 윤곽선">
            <a:extLst>
              <a:ext uri="{FF2B5EF4-FFF2-40B4-BE49-F238E27FC236}">
                <a16:creationId xmlns:a16="http://schemas.microsoft.com/office/drawing/2014/main" id="{FDD8E407-53B7-E09D-F5A2-A7A815DE1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249" y="1644626"/>
            <a:ext cx="1800000" cy="1800000"/>
          </a:xfrm>
          <a:prstGeom prst="rect">
            <a:avLst/>
          </a:prstGeom>
        </p:spPr>
      </p:pic>
      <p:pic>
        <p:nvPicPr>
          <p:cNvPr id="7" name="그래픽 6" descr="클립보드 선택 표시됨 윤곽선">
            <a:extLst>
              <a:ext uri="{FF2B5EF4-FFF2-40B4-BE49-F238E27FC236}">
                <a16:creationId xmlns:a16="http://schemas.microsoft.com/office/drawing/2014/main" id="{95A2792D-DA5E-C6A8-910E-4F09FF386C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6751" y="1671750"/>
            <a:ext cx="1800000" cy="1800000"/>
          </a:xfrm>
          <a:prstGeom prst="rect">
            <a:avLst/>
          </a:prstGeom>
        </p:spPr>
      </p:pic>
      <p:pic>
        <p:nvPicPr>
          <p:cNvPr id="9" name="그래픽 8" descr="직선 화살표 단색으로 채워진">
            <a:extLst>
              <a:ext uri="{FF2B5EF4-FFF2-40B4-BE49-F238E27FC236}">
                <a16:creationId xmlns:a16="http://schemas.microsoft.com/office/drawing/2014/main" id="{98C5F8B1-32BF-6733-1C81-CDC2449820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53808" y="2114550"/>
            <a:ext cx="914400" cy="914400"/>
          </a:xfrm>
          <a:prstGeom prst="rect">
            <a:avLst/>
          </a:prstGeom>
        </p:spPr>
      </p:pic>
      <p:pic>
        <p:nvPicPr>
          <p:cNvPr id="10" name="그래픽 9" descr="직선 화살표 단색으로 채워진">
            <a:extLst>
              <a:ext uri="{FF2B5EF4-FFF2-40B4-BE49-F238E27FC236}">
                <a16:creationId xmlns:a16="http://schemas.microsoft.com/office/drawing/2014/main" id="{872068BF-6BEE-5326-DA97-081E67F7F0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575792" y="208742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BBC14B-29E4-5B2F-1CAB-C402871CA519}"/>
              </a:ext>
            </a:extLst>
          </p:cNvPr>
          <p:cNvSpPr txBox="1"/>
          <p:nvPr/>
        </p:nvSpPr>
        <p:spPr>
          <a:xfrm>
            <a:off x="3850333" y="3478479"/>
            <a:ext cx="1512168" cy="92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복잡한 기능</a:t>
            </a:r>
            <a:endParaRPr lang="en-US" altLang="ko-KR" sz="2000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많은 노하우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085653-AC0E-D0FB-8416-FDA2F1C16A96}"/>
              </a:ext>
            </a:extLst>
          </p:cNvPr>
          <p:cNvSpPr txBox="1"/>
          <p:nvPr/>
        </p:nvSpPr>
        <p:spPr>
          <a:xfrm>
            <a:off x="1143131" y="343642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 활용도 </a:t>
            </a:r>
          </a:p>
        </p:txBody>
      </p:sp>
      <p:pic>
        <p:nvPicPr>
          <p:cNvPr id="13" name="그래픽 12" descr="아래쪽 화살표 단색으로 채워진">
            <a:extLst>
              <a:ext uri="{FF2B5EF4-FFF2-40B4-BE49-F238E27FC236}">
                <a16:creationId xmlns:a16="http://schemas.microsoft.com/office/drawing/2014/main" id="{B800641C-5197-7FAA-93F2-37A3CE7E41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2335579" y="3401331"/>
            <a:ext cx="470299" cy="4702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B2CE21-B14B-C0BE-5B97-6FD7679C882E}"/>
              </a:ext>
            </a:extLst>
          </p:cNvPr>
          <p:cNvSpPr txBox="1"/>
          <p:nvPr/>
        </p:nvSpPr>
        <p:spPr>
          <a:xfrm>
            <a:off x="6464068" y="3430695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기능 활용도 </a:t>
            </a:r>
          </a:p>
        </p:txBody>
      </p:sp>
      <p:pic>
        <p:nvPicPr>
          <p:cNvPr id="15" name="그래픽 14" descr="아래쪽 화살표 단색으로 채워진">
            <a:extLst>
              <a:ext uri="{FF2B5EF4-FFF2-40B4-BE49-F238E27FC236}">
                <a16:creationId xmlns:a16="http://schemas.microsoft.com/office/drawing/2014/main" id="{00B6E775-BDC5-B582-EF83-6511528A28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3916" y="3391127"/>
            <a:ext cx="470299" cy="470299"/>
          </a:xfrm>
          <a:prstGeom prst="rect">
            <a:avLst/>
          </a:prstGeom>
        </p:spPr>
      </p:pic>
      <p:pic>
        <p:nvPicPr>
          <p:cNvPr id="17" name="그래픽 16" descr="UI UX 윤곽선">
            <a:extLst>
              <a:ext uri="{FF2B5EF4-FFF2-40B4-BE49-F238E27FC236}">
                <a16:creationId xmlns:a16="http://schemas.microsoft.com/office/drawing/2014/main" id="{BDF45EC7-337C-7150-8E88-9388E53DF1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72000" y="167175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2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5"/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개요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631" name="Google Shape;631;p35"/>
          <p:cNvGrpSpPr/>
          <p:nvPr/>
        </p:nvGrpSpPr>
        <p:grpSpPr>
          <a:xfrm>
            <a:off x="8022814" y="448053"/>
            <a:ext cx="758102" cy="3990663"/>
            <a:chOff x="8022814" y="448053"/>
            <a:chExt cx="758102" cy="3990663"/>
          </a:xfrm>
        </p:grpSpPr>
        <p:grpSp>
          <p:nvGrpSpPr>
            <p:cNvPr id="632" name="Google Shape;632;p35"/>
            <p:cNvGrpSpPr/>
            <p:nvPr/>
          </p:nvGrpSpPr>
          <p:grpSpPr>
            <a:xfrm>
              <a:off x="8022814" y="448053"/>
              <a:ext cx="494543" cy="458072"/>
              <a:chOff x="8046389" y="606753"/>
              <a:chExt cx="494543" cy="458072"/>
            </a:xfrm>
          </p:grpSpPr>
          <p:sp>
            <p:nvSpPr>
              <p:cNvPr id="633" name="Google Shape;633;p35"/>
              <p:cNvSpPr/>
              <p:nvPr/>
            </p:nvSpPr>
            <p:spPr>
              <a:xfrm rot="1161856" flipH="1">
                <a:off x="8091972" y="663904"/>
                <a:ext cx="403378" cy="343770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 rot="1161856" flipH="1">
                <a:off x="8286689" y="744426"/>
                <a:ext cx="14680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 rot="1161856" flipH="1">
                <a:off x="8224489" y="784397"/>
                <a:ext cx="19355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 rot="1161856" flipH="1">
                <a:off x="8193000" y="831567"/>
                <a:ext cx="208033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 rot="1161856" flipH="1">
                <a:off x="8271177" y="935255"/>
                <a:ext cx="96736" cy="1098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8" name="Google Shape;638;p35"/>
            <p:cNvGrpSpPr/>
            <p:nvPr/>
          </p:nvGrpSpPr>
          <p:grpSpPr>
            <a:xfrm>
              <a:off x="8286364" y="3980636"/>
              <a:ext cx="494552" cy="458081"/>
              <a:chOff x="8183501" y="4274523"/>
              <a:chExt cx="494552" cy="458081"/>
            </a:xfrm>
          </p:grpSpPr>
          <p:sp>
            <p:nvSpPr>
              <p:cNvPr id="639" name="Google Shape;639;p35"/>
              <p:cNvSpPr/>
              <p:nvPr/>
            </p:nvSpPr>
            <p:spPr>
              <a:xfrm rot="1161880" flipH="1">
                <a:off x="8229085" y="4331676"/>
                <a:ext cx="403384" cy="34377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 rot="1161880" flipH="1">
                <a:off x="8423808" y="4412201"/>
                <a:ext cx="146809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 rot="1161880" flipH="1">
                <a:off x="8361607" y="4452171"/>
                <a:ext cx="19356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5"/>
              <p:cNvSpPr/>
              <p:nvPr/>
            </p:nvSpPr>
            <p:spPr>
              <a:xfrm rot="1161880" flipH="1">
                <a:off x="8330119" y="4499340"/>
                <a:ext cx="208036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5"/>
              <p:cNvSpPr/>
              <p:nvPr/>
            </p:nvSpPr>
            <p:spPr>
              <a:xfrm rot="1161880" flipH="1">
                <a:off x="8408297" y="4603030"/>
                <a:ext cx="96737" cy="1098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A5922C0-5DAB-DBE1-F92B-82B402F49271}"/>
              </a:ext>
            </a:extLst>
          </p:cNvPr>
          <p:cNvSpPr txBox="1"/>
          <p:nvPr/>
        </p:nvSpPr>
        <p:spPr>
          <a:xfrm>
            <a:off x="1412967" y="3435807"/>
            <a:ext cx="152223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5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문서 편집기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CB515-4E71-BC1B-C0AE-D639890B0F4B}"/>
              </a:ext>
            </a:extLst>
          </p:cNvPr>
          <p:cNvSpPr txBox="1"/>
          <p:nvPr/>
        </p:nvSpPr>
        <p:spPr>
          <a:xfrm>
            <a:off x="6394548" y="3435807"/>
            <a:ext cx="12698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5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일정 관리</a:t>
            </a:r>
          </a:p>
        </p:txBody>
      </p:sp>
      <p:sp>
        <p:nvSpPr>
          <p:cNvPr id="8" name="십자형 7">
            <a:extLst>
              <a:ext uri="{FF2B5EF4-FFF2-40B4-BE49-F238E27FC236}">
                <a16:creationId xmlns:a16="http://schemas.microsoft.com/office/drawing/2014/main" id="{D4FE6AB6-1D17-D520-6ACA-A3BB895CB9C3}"/>
              </a:ext>
            </a:extLst>
          </p:cNvPr>
          <p:cNvSpPr/>
          <p:nvPr/>
        </p:nvSpPr>
        <p:spPr>
          <a:xfrm>
            <a:off x="5590382" y="2445889"/>
            <a:ext cx="398815" cy="398815"/>
          </a:xfrm>
          <a:prstGeom prst="plus">
            <a:avLst>
              <a:gd name="adj" fmla="val 40710"/>
            </a:avLst>
          </a:prstGeom>
          <a:solidFill>
            <a:srgbClr val="293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3">
              <a:solidFill>
                <a:schemeClr val="bg1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9" name="그래픽 8" descr="네트워크 다이어그램 윤곽선">
            <a:extLst>
              <a:ext uri="{FF2B5EF4-FFF2-40B4-BE49-F238E27FC236}">
                <a16:creationId xmlns:a16="http://schemas.microsoft.com/office/drawing/2014/main" id="{D97B14D4-6BF3-5DAD-069D-D6150A2ED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7579" y="1671750"/>
            <a:ext cx="1800000" cy="1800000"/>
          </a:xfrm>
          <a:prstGeom prst="rect">
            <a:avLst/>
          </a:prstGeom>
        </p:spPr>
      </p:pic>
      <p:pic>
        <p:nvPicPr>
          <p:cNvPr id="11" name="그래픽 10" descr="계약 윤곽선">
            <a:extLst>
              <a:ext uri="{FF2B5EF4-FFF2-40B4-BE49-F238E27FC236}">
                <a16:creationId xmlns:a16="http://schemas.microsoft.com/office/drawing/2014/main" id="{32F39E2B-C3C5-AFB4-B229-20B64531D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7599" y="1671750"/>
            <a:ext cx="1800000" cy="18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52E909-ECE9-9D1D-2F3A-E79CBC82D343}"/>
              </a:ext>
            </a:extLst>
          </p:cNvPr>
          <p:cNvSpPr txBox="1"/>
          <p:nvPr/>
        </p:nvSpPr>
        <p:spPr>
          <a:xfrm>
            <a:off x="4128121" y="3435807"/>
            <a:ext cx="9401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5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애자일</a:t>
            </a:r>
          </a:p>
        </p:txBody>
      </p:sp>
      <p:sp>
        <p:nvSpPr>
          <p:cNvPr id="13" name="십자형 12">
            <a:extLst>
              <a:ext uri="{FF2B5EF4-FFF2-40B4-BE49-F238E27FC236}">
                <a16:creationId xmlns:a16="http://schemas.microsoft.com/office/drawing/2014/main" id="{4A6C3F6C-F02B-FB85-EF81-A4DB63693556}"/>
              </a:ext>
            </a:extLst>
          </p:cNvPr>
          <p:cNvSpPr/>
          <p:nvPr/>
        </p:nvSpPr>
        <p:spPr>
          <a:xfrm>
            <a:off x="3154803" y="2445890"/>
            <a:ext cx="398815" cy="398815"/>
          </a:xfrm>
          <a:prstGeom prst="plus">
            <a:avLst>
              <a:gd name="adj" fmla="val 40710"/>
            </a:avLst>
          </a:prstGeom>
          <a:solidFill>
            <a:srgbClr val="293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3">
              <a:solidFill>
                <a:schemeClr val="bg1">
                  <a:lumMod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7" name="그래픽 16" descr="화살표가 있는 원 윤곽선">
            <a:extLst>
              <a:ext uri="{FF2B5EF4-FFF2-40B4-BE49-F238E27FC236}">
                <a16:creationId xmlns:a16="http://schemas.microsoft.com/office/drawing/2014/main" id="{8AEE6A57-0946-02FB-9C39-C71BED52EF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672000" y="167175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8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7;p35">
            <a:extLst>
              <a:ext uri="{FF2B5EF4-FFF2-40B4-BE49-F238E27FC236}">
                <a16:creationId xmlns:a16="http://schemas.microsoft.com/office/drawing/2014/main" id="{D35A9C2D-0D4F-5F19-295D-28DAD63AE7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개요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8" name="그래픽 17" descr="결정 차트 윤곽선">
            <a:extLst>
              <a:ext uri="{FF2B5EF4-FFF2-40B4-BE49-F238E27FC236}">
                <a16:creationId xmlns:a16="http://schemas.microsoft.com/office/drawing/2014/main" id="{70C9C42C-D8EB-FE5A-C24C-C2431A1C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2911" y="1325613"/>
            <a:ext cx="2713919" cy="2713919"/>
          </a:xfrm>
          <a:prstGeom prst="rect">
            <a:avLst/>
          </a:prstGeom>
        </p:spPr>
      </p:pic>
      <p:pic>
        <p:nvPicPr>
          <p:cNvPr id="20" name="그래픽 19" descr="사람들과 함께 사이클링  윤곽선">
            <a:extLst>
              <a:ext uri="{FF2B5EF4-FFF2-40B4-BE49-F238E27FC236}">
                <a16:creationId xmlns:a16="http://schemas.microsoft.com/office/drawing/2014/main" id="{A6836390-00AA-4C7C-015E-C8C9D93FA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0896" y="1407099"/>
            <a:ext cx="1275473" cy="1275473"/>
          </a:xfrm>
          <a:prstGeom prst="rect">
            <a:avLst/>
          </a:prstGeom>
        </p:spPr>
      </p:pic>
      <p:pic>
        <p:nvPicPr>
          <p:cNvPr id="21" name="그래픽 20" descr="사람들과 함께 사이클링  윤곽선">
            <a:extLst>
              <a:ext uri="{FF2B5EF4-FFF2-40B4-BE49-F238E27FC236}">
                <a16:creationId xmlns:a16="http://schemas.microsoft.com/office/drawing/2014/main" id="{1B1AD838-85CA-2F4A-371A-516EFC0F5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5163" y="2545985"/>
            <a:ext cx="1275473" cy="1275473"/>
          </a:xfrm>
          <a:prstGeom prst="rect">
            <a:avLst/>
          </a:prstGeom>
        </p:spPr>
      </p:pic>
      <p:pic>
        <p:nvPicPr>
          <p:cNvPr id="22" name="그래픽 21" descr="사람들과 함께 사이클링  윤곽선">
            <a:extLst>
              <a:ext uri="{FF2B5EF4-FFF2-40B4-BE49-F238E27FC236}">
                <a16:creationId xmlns:a16="http://schemas.microsoft.com/office/drawing/2014/main" id="{1ADE0EAE-72B5-CB57-256A-A204C034F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5002" y="1976542"/>
            <a:ext cx="1275473" cy="12754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49201C-EA99-A499-1EBB-91E664AC14DD}"/>
              </a:ext>
            </a:extLst>
          </p:cNvPr>
          <p:cNvSpPr txBox="1"/>
          <p:nvPr/>
        </p:nvSpPr>
        <p:spPr>
          <a:xfrm>
            <a:off x="5606187" y="4014561"/>
            <a:ext cx="183634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5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정해진 프로세스</a:t>
            </a:r>
          </a:p>
        </p:txBody>
      </p:sp>
      <p:pic>
        <p:nvPicPr>
          <p:cNvPr id="24" name="그래픽 23" descr="직선 화살표 단색으로 채워진">
            <a:extLst>
              <a:ext uri="{FF2B5EF4-FFF2-40B4-BE49-F238E27FC236}">
                <a16:creationId xmlns:a16="http://schemas.microsoft.com/office/drawing/2014/main" id="{A49F17D8-B3C4-5224-6911-818636C80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923169" y="2225372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B58C84-D85B-F9FE-9788-5FF37F444330}"/>
              </a:ext>
            </a:extLst>
          </p:cNvPr>
          <p:cNvSpPr txBox="1"/>
          <p:nvPr/>
        </p:nvSpPr>
        <p:spPr>
          <a:xfrm>
            <a:off x="1882738" y="3839477"/>
            <a:ext cx="123020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accent5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 팀</a:t>
            </a:r>
            <a:endParaRPr lang="ko-KR" altLang="en-US" sz="2000" b="1" dirty="0">
              <a:solidFill>
                <a:schemeClr val="accent5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59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4" name="Google Shape;1194;p47"/>
          <p:cNvGraphicFramePr/>
          <p:nvPr>
            <p:extLst>
              <p:ext uri="{D42A27DB-BD31-4B8C-83A1-F6EECF244321}">
                <p14:modId xmlns:p14="http://schemas.microsoft.com/office/powerpoint/2010/main" val="1266274059"/>
              </p:ext>
            </p:extLst>
          </p:nvPr>
        </p:nvGraphicFramePr>
        <p:xfrm>
          <a:off x="956635" y="1204165"/>
          <a:ext cx="7230729" cy="3146650"/>
        </p:xfrm>
        <a:graphic>
          <a:graphicData uri="http://schemas.openxmlformats.org/drawingml/2006/table">
            <a:tbl>
              <a:tblPr>
                <a:noFill/>
                <a:tableStyleId>{2A96CDC9-BFE5-4620-BE11-B7C1ED2D0D9D}</a:tableStyleId>
              </a:tblPr>
              <a:tblGrid>
                <a:gridCol w="97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8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8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1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Golos Text"/>
                          <a:sym typeface="Golos Text"/>
                        </a:rPr>
                        <a:t>구분</a:t>
                      </a:r>
                      <a:endParaRPr b="1" dirty="0">
                        <a:solidFill>
                          <a:schemeClr val="dk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Golos Text"/>
                        <a:sym typeface="Golos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Golos Text"/>
                          <a:sym typeface="Golos Text"/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Golos Text"/>
                          <a:sym typeface="Golos Text"/>
                        </a:rPr>
                        <a:t>월</a:t>
                      </a:r>
                      <a:endParaRPr b="1" dirty="0">
                        <a:solidFill>
                          <a:schemeClr val="dk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Golos Text"/>
                        <a:sym typeface="Golos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Golos Text"/>
                          <a:sym typeface="Golos Text"/>
                        </a:rPr>
                        <a:t>2</a:t>
                      </a:r>
                      <a:r>
                        <a:rPr lang="ko-KR" altLang="en-US" b="1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Golos Text"/>
                          <a:sym typeface="Golos Text"/>
                        </a:rPr>
                        <a:t>월</a:t>
                      </a:r>
                      <a:endParaRPr b="1" dirty="0">
                        <a:solidFill>
                          <a:schemeClr val="dk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Golos Text"/>
                        <a:sym typeface="Golos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Golos Text"/>
                          <a:sym typeface="Golos Text"/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Golos Text"/>
                          <a:sym typeface="Golos Text"/>
                        </a:rPr>
                        <a:t>월</a:t>
                      </a:r>
                      <a:endParaRPr b="1" dirty="0">
                        <a:solidFill>
                          <a:schemeClr val="dk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Golos Text"/>
                        <a:sym typeface="Golos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Golos Text"/>
                          <a:sym typeface="Golos Text"/>
                        </a:rPr>
                        <a:t>4</a:t>
                      </a:r>
                      <a:r>
                        <a:rPr lang="ko-KR" altLang="en-US" b="1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Golos Text"/>
                          <a:sym typeface="Golos Text"/>
                        </a:rPr>
                        <a:t>월</a:t>
                      </a:r>
                      <a:endParaRPr b="1" dirty="0">
                        <a:solidFill>
                          <a:schemeClr val="dk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Golos Text"/>
                        <a:sym typeface="Golos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Golos Text"/>
                          <a:sym typeface="Golos Text"/>
                        </a:rPr>
                        <a:t>5</a:t>
                      </a:r>
                      <a:r>
                        <a:rPr lang="ko-KR" altLang="en-US" b="1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Golos Text"/>
                          <a:sym typeface="Golos Text"/>
                        </a:rPr>
                        <a:t>월</a:t>
                      </a:r>
                      <a:endParaRPr b="1" dirty="0">
                        <a:solidFill>
                          <a:schemeClr val="dk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Golos Text"/>
                        <a:sym typeface="Golos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Golos Text"/>
                          <a:sym typeface="Golos Text"/>
                        </a:rPr>
                        <a:t>6</a:t>
                      </a:r>
                      <a:r>
                        <a:rPr lang="ko-KR" altLang="en-US" b="1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Golos Text"/>
                          <a:sym typeface="Golos Text"/>
                        </a:rPr>
                        <a:t>월</a:t>
                      </a:r>
                      <a:endParaRPr b="1" dirty="0">
                        <a:solidFill>
                          <a:schemeClr val="dk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Golos Text"/>
                        <a:sym typeface="Golos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Golos Text"/>
                          <a:sym typeface="Golos Text"/>
                        </a:rPr>
                        <a:t>7</a:t>
                      </a:r>
                      <a:r>
                        <a:rPr lang="ko-KR" altLang="en-US" b="1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Golos Text"/>
                          <a:sym typeface="Golos Text"/>
                        </a:rPr>
                        <a:t>월</a:t>
                      </a:r>
                      <a:endParaRPr b="1" dirty="0">
                        <a:solidFill>
                          <a:schemeClr val="dk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Golos Text"/>
                        <a:sym typeface="Golos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Golos Text"/>
                          <a:sym typeface="Golos Text"/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Golos Text"/>
                          <a:sym typeface="Golos Text"/>
                        </a:rPr>
                        <a:t>월</a:t>
                      </a:r>
                      <a:endParaRPr b="1" dirty="0">
                        <a:solidFill>
                          <a:schemeClr val="dk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Golos Text"/>
                        <a:sym typeface="Golos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Golos Text"/>
                          <a:sym typeface="Golos Text"/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Golos Text"/>
                          <a:sym typeface="Golos Text"/>
                        </a:rPr>
                        <a:t>월</a:t>
                      </a:r>
                      <a:endParaRPr b="1" dirty="0">
                        <a:solidFill>
                          <a:schemeClr val="dk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Golos Text"/>
                        <a:sym typeface="Golos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Golos Text"/>
                          <a:sym typeface="Golos Text"/>
                        </a:rPr>
                        <a:t>10</a:t>
                      </a:r>
                      <a:r>
                        <a:rPr lang="ko-KR" altLang="en-US" b="1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Golos Text"/>
                          <a:sym typeface="Golos Text"/>
                        </a:rPr>
                        <a:t>월</a:t>
                      </a:r>
                      <a:endParaRPr b="1" dirty="0">
                        <a:solidFill>
                          <a:schemeClr val="dk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Golos Text"/>
                        <a:sym typeface="Golos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Figtree"/>
                          <a:sym typeface="Figtree"/>
                        </a:rPr>
                        <a:t>기획</a:t>
                      </a:r>
                      <a:endParaRPr sz="1000" dirty="0">
                        <a:solidFill>
                          <a:schemeClr val="dk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Figtree"/>
                        <a:sym typeface="Figtree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7D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7D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7D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Figtree"/>
                          <a:sym typeface="Figtree"/>
                        </a:rPr>
                        <a:t>기초 설계</a:t>
                      </a:r>
                      <a:endParaRPr sz="1000" dirty="0">
                        <a:solidFill>
                          <a:schemeClr val="dk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Figtree"/>
                        <a:sym typeface="Figtree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Figtree"/>
                          <a:sym typeface="Figtree"/>
                        </a:rPr>
                        <a:t>세부 설계</a:t>
                      </a:r>
                      <a:endParaRPr sz="1000" dirty="0">
                        <a:solidFill>
                          <a:schemeClr val="dk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Figtree"/>
                        <a:sym typeface="Figtree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7D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7D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7D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7D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7D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7D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Figtree"/>
                          <a:sym typeface="Figtree"/>
                        </a:rPr>
                        <a:t>코딩</a:t>
                      </a:r>
                      <a:endParaRPr sz="1000" dirty="0">
                        <a:solidFill>
                          <a:schemeClr val="dk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Figtree"/>
                        <a:sym typeface="Figtree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Figtree"/>
                          <a:sym typeface="Figtree"/>
                        </a:rPr>
                        <a:t>디자인</a:t>
                      </a:r>
                      <a:endParaRPr sz="1000" dirty="0">
                        <a:solidFill>
                          <a:schemeClr val="dk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Figtree"/>
                        <a:sym typeface="Figtree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7D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7D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7D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7D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7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Figtree"/>
                          <a:sym typeface="Figtree"/>
                        </a:rPr>
                        <a:t>디버깅</a:t>
                      </a:r>
                      <a:endParaRPr sz="1000" dirty="0">
                        <a:solidFill>
                          <a:schemeClr val="dk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Figtree"/>
                        <a:sym typeface="Figtree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7D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7D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7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Google Shape;627;p35">
            <a:extLst>
              <a:ext uri="{FF2B5EF4-FFF2-40B4-BE49-F238E27FC236}">
                <a16:creationId xmlns:a16="http://schemas.microsoft.com/office/drawing/2014/main" id="{F9E58E8A-5541-A5A2-EB3E-A77BA1E2A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개발 일정</a:t>
            </a: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6"/>
          <p:cNvSpPr txBox="1">
            <a:spLocks noGrp="1"/>
          </p:cNvSpPr>
          <p:nvPr>
            <p:ph type="subTitle" idx="4"/>
          </p:nvPr>
        </p:nvSpPr>
        <p:spPr>
          <a:xfrm>
            <a:off x="722376" y="11231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운 영 체 제</a:t>
            </a:r>
            <a:endParaRPr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83" name="Google Shape;683;p36"/>
          <p:cNvSpPr txBox="1">
            <a:spLocks noGrp="1"/>
          </p:cNvSpPr>
          <p:nvPr>
            <p:ph type="subTitle" idx="5"/>
          </p:nvPr>
        </p:nvSpPr>
        <p:spPr>
          <a:xfrm>
            <a:off x="3369300" y="112250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 발 도 구</a:t>
            </a:r>
            <a:endParaRPr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87" name="Google Shape;687;p36"/>
          <p:cNvSpPr txBox="1">
            <a:spLocks noGrp="1"/>
          </p:cNvSpPr>
          <p:nvPr>
            <p:ph type="subTitle" idx="6"/>
          </p:nvPr>
        </p:nvSpPr>
        <p:spPr>
          <a:xfrm>
            <a:off x="5959865" y="112250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 발 언 어</a:t>
            </a:r>
            <a:endParaRPr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688" name="Google Shape;688;p36"/>
          <p:cNvGrpSpPr/>
          <p:nvPr/>
        </p:nvGrpSpPr>
        <p:grpSpPr>
          <a:xfrm>
            <a:off x="8183491" y="502340"/>
            <a:ext cx="494550" cy="4096637"/>
            <a:chOff x="8183491" y="502340"/>
            <a:chExt cx="494550" cy="4096637"/>
          </a:xfrm>
        </p:grpSpPr>
        <p:grpSp>
          <p:nvGrpSpPr>
            <p:cNvPr id="689" name="Google Shape;689;p36"/>
            <p:cNvGrpSpPr/>
            <p:nvPr/>
          </p:nvGrpSpPr>
          <p:grpSpPr>
            <a:xfrm>
              <a:off x="8183498" y="502340"/>
              <a:ext cx="494543" cy="458072"/>
              <a:chOff x="8183510" y="4274528"/>
              <a:chExt cx="494543" cy="458072"/>
            </a:xfrm>
          </p:grpSpPr>
          <p:sp>
            <p:nvSpPr>
              <p:cNvPr id="690" name="Google Shape;690;p36"/>
              <p:cNvSpPr/>
              <p:nvPr/>
            </p:nvSpPr>
            <p:spPr>
              <a:xfrm rot="1161856" flipH="1">
                <a:off x="8229093" y="4331679"/>
                <a:ext cx="403378" cy="343770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037" extrusionOk="0">
                    <a:moveTo>
                      <a:pt x="447" y="1"/>
                    </a:moveTo>
                    <a:cubicBezTo>
                      <a:pt x="1" y="2126"/>
                      <a:pt x="468" y="4037"/>
                      <a:pt x="468" y="4037"/>
                    </a:cubicBezTo>
                    <a:lnTo>
                      <a:pt x="4736" y="4037"/>
                    </a:lnTo>
                    <a:cubicBezTo>
                      <a:pt x="4334" y="3123"/>
                      <a:pt x="4546" y="1"/>
                      <a:pt x="45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91" name="Google Shape;691;p36"/>
              <p:cNvSpPr/>
              <p:nvPr/>
            </p:nvSpPr>
            <p:spPr>
              <a:xfrm rot="1161856" flipH="1">
                <a:off x="8423810" y="4412201"/>
                <a:ext cx="14680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1724" y="128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92" name="Google Shape;692;p36"/>
              <p:cNvSpPr/>
              <p:nvPr/>
            </p:nvSpPr>
            <p:spPr>
              <a:xfrm rot="1161856" flipH="1">
                <a:off x="8361610" y="4452172"/>
                <a:ext cx="193557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2272" y="128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93" name="Google Shape;693;p36"/>
              <p:cNvSpPr/>
              <p:nvPr/>
            </p:nvSpPr>
            <p:spPr>
              <a:xfrm rot="1161856" flipH="1">
                <a:off x="8330122" y="4499342"/>
                <a:ext cx="208033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28" extrusionOk="0">
                    <a:moveTo>
                      <a:pt x="0" y="0"/>
                    </a:moveTo>
                    <a:lnTo>
                      <a:pt x="0" y="127"/>
                    </a:lnTo>
                    <a:lnTo>
                      <a:pt x="2443" y="127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94" name="Google Shape;694;p36"/>
              <p:cNvSpPr/>
              <p:nvPr/>
            </p:nvSpPr>
            <p:spPr>
              <a:xfrm rot="1161856" flipH="1">
                <a:off x="8408298" y="4603030"/>
                <a:ext cx="96736" cy="1098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1136" y="129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grpSp>
          <p:nvGrpSpPr>
            <p:cNvPr id="695" name="Google Shape;695;p36"/>
            <p:cNvGrpSpPr/>
            <p:nvPr/>
          </p:nvGrpSpPr>
          <p:grpSpPr>
            <a:xfrm flipH="1">
              <a:off x="8183491" y="4150939"/>
              <a:ext cx="437778" cy="448038"/>
              <a:chOff x="8377391" y="1163214"/>
              <a:chExt cx="437778" cy="448038"/>
            </a:xfrm>
          </p:grpSpPr>
          <p:sp>
            <p:nvSpPr>
              <p:cNvPr id="696" name="Google Shape;696;p36"/>
              <p:cNvSpPr/>
              <p:nvPr/>
            </p:nvSpPr>
            <p:spPr>
              <a:xfrm rot="-417254" flipH="1">
                <a:off x="8400382" y="1185448"/>
                <a:ext cx="391798" cy="403570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4354" extrusionOk="0">
                    <a:moveTo>
                      <a:pt x="0" y="0"/>
                    </a:moveTo>
                    <a:lnTo>
                      <a:pt x="0" y="4078"/>
                    </a:lnTo>
                    <a:lnTo>
                      <a:pt x="3144" y="4354"/>
                    </a:lnTo>
                    <a:lnTo>
                      <a:pt x="4226" y="3016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 rot="-417254" flipH="1">
                <a:off x="8417179" y="1461940"/>
                <a:ext cx="100383" cy="143761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1551" extrusionOk="0">
                    <a:moveTo>
                      <a:pt x="0" y="0"/>
                    </a:moveTo>
                    <a:lnTo>
                      <a:pt x="0" y="1551"/>
                    </a:lnTo>
                    <a:lnTo>
                      <a:pt x="1082" y="2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98" name="Google Shape;698;p36"/>
              <p:cNvSpPr/>
              <p:nvPr/>
            </p:nvSpPr>
            <p:spPr>
              <a:xfrm rot="-417254" flipH="1">
                <a:off x="8476982" y="1266864"/>
                <a:ext cx="236358" cy="11864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128" extrusionOk="0">
                    <a:moveTo>
                      <a:pt x="1" y="0"/>
                    </a:moveTo>
                    <a:lnTo>
                      <a:pt x="1" y="128"/>
                    </a:lnTo>
                    <a:lnTo>
                      <a:pt x="2549" y="128"/>
                    </a:lnTo>
                    <a:lnTo>
                      <a:pt x="25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699" name="Google Shape;699;p36"/>
              <p:cNvSpPr/>
              <p:nvPr/>
            </p:nvSpPr>
            <p:spPr>
              <a:xfrm rot="-417254" flipH="1">
                <a:off x="8496130" y="1342911"/>
                <a:ext cx="226533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130" extrusionOk="0">
                    <a:moveTo>
                      <a:pt x="1" y="1"/>
                    </a:moveTo>
                    <a:lnTo>
                      <a:pt x="1" y="129"/>
                    </a:lnTo>
                    <a:lnTo>
                      <a:pt x="2443" y="129"/>
                    </a:lnTo>
                    <a:lnTo>
                      <a:pt x="24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</p:grpSp>
      <p:sp>
        <p:nvSpPr>
          <p:cNvPr id="5" name="Google Shape;627;p35">
            <a:extLst>
              <a:ext uri="{FF2B5EF4-FFF2-40B4-BE49-F238E27FC236}">
                <a16:creationId xmlns:a16="http://schemas.microsoft.com/office/drawing/2014/main" id="{D5EFDACA-70E7-C9A5-E1C1-D1E681C5D8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  </a:t>
            </a:r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개발 환경</a:t>
            </a: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</a:t>
            </a:r>
            <a:endParaRPr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1186B0-3E4A-34D2-48DA-F5DCE5D0B0FD}"/>
              </a:ext>
            </a:extLst>
          </p:cNvPr>
          <p:cNvCxnSpPr>
            <a:cxnSpLocks/>
          </p:cNvCxnSpPr>
          <p:nvPr/>
        </p:nvCxnSpPr>
        <p:spPr>
          <a:xfrm flipV="1">
            <a:off x="3229849" y="1386350"/>
            <a:ext cx="0" cy="3346590"/>
          </a:xfrm>
          <a:prstGeom prst="line">
            <a:avLst/>
          </a:prstGeom>
          <a:ln w="19050">
            <a:solidFill>
              <a:srgbClr val="3A47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52E70E0-394E-6A63-FEBD-2825DF336252}"/>
              </a:ext>
            </a:extLst>
          </p:cNvPr>
          <p:cNvCxnSpPr>
            <a:cxnSpLocks/>
            <a:endCxn id="687" idx="1"/>
          </p:cNvCxnSpPr>
          <p:nvPr/>
        </p:nvCxnSpPr>
        <p:spPr>
          <a:xfrm flipV="1">
            <a:off x="5959865" y="1386350"/>
            <a:ext cx="0" cy="3347265"/>
          </a:xfrm>
          <a:prstGeom prst="line">
            <a:avLst/>
          </a:prstGeom>
          <a:ln w="19050">
            <a:solidFill>
              <a:srgbClr val="3A47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 descr="로고이(가) 표시된 사진&#10;&#10;자동 생성된 설명">
            <a:extLst>
              <a:ext uri="{FF2B5EF4-FFF2-40B4-BE49-F238E27FC236}">
                <a16:creationId xmlns:a16="http://schemas.microsoft.com/office/drawing/2014/main" id="{833A6A36-B940-9E7E-BE0B-7537A994A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07" y="2322413"/>
            <a:ext cx="2145092" cy="11253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93491B5-A734-4E73-C00C-CB0D76293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253" y="3856924"/>
            <a:ext cx="1277208" cy="637700"/>
          </a:xfrm>
          <a:prstGeom prst="rect">
            <a:avLst/>
          </a:prstGeom>
        </p:spPr>
      </p:pic>
      <p:pic>
        <p:nvPicPr>
          <p:cNvPr id="20" name="그림 19" descr="다채로움, 그래픽, 스크린샷, 라인이(가) 표시된 사진&#10;&#10;자동 생성된 설명">
            <a:extLst>
              <a:ext uri="{FF2B5EF4-FFF2-40B4-BE49-F238E27FC236}">
                <a16:creationId xmlns:a16="http://schemas.microsoft.com/office/drawing/2014/main" id="{437F70F2-DB17-468D-C43F-499351437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900" y="2898370"/>
            <a:ext cx="643915" cy="643915"/>
          </a:xfrm>
          <a:prstGeom prst="rect">
            <a:avLst/>
          </a:prstGeom>
        </p:spPr>
      </p:pic>
      <p:pic>
        <p:nvPicPr>
          <p:cNvPr id="21" name="그림 20" descr="그래픽, 그래픽 디자인, 클립아트, 창의성이(가) 표시된 사진&#10;&#10;자동 생성된 설명">
            <a:extLst>
              <a:ext uri="{FF2B5EF4-FFF2-40B4-BE49-F238E27FC236}">
                <a16:creationId xmlns:a16="http://schemas.microsoft.com/office/drawing/2014/main" id="{2B3C73A3-25A4-49A2-6178-E6532E578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0607" y="1927835"/>
            <a:ext cx="643915" cy="643915"/>
          </a:xfrm>
          <a:prstGeom prst="rect">
            <a:avLst/>
          </a:prstGeom>
        </p:spPr>
      </p:pic>
      <p:pic>
        <p:nvPicPr>
          <p:cNvPr id="22" name="그림 21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59FB3F7F-F2DD-B75E-E4E5-58B3A04C8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0607" y="3877630"/>
            <a:ext cx="643915" cy="643915"/>
          </a:xfrm>
          <a:prstGeom prst="rect">
            <a:avLst/>
          </a:prstGeom>
        </p:spPr>
      </p:pic>
      <p:pic>
        <p:nvPicPr>
          <p:cNvPr id="23" name="그림 22" descr="그래픽, 다채로움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8ABF72CB-1D3A-F897-6989-637614C877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2900" y="1939816"/>
            <a:ext cx="643915" cy="643915"/>
          </a:xfrm>
          <a:prstGeom prst="rect">
            <a:avLst/>
          </a:prstGeom>
        </p:spPr>
      </p:pic>
      <p:pic>
        <p:nvPicPr>
          <p:cNvPr id="24" name="그림 23" descr="해양 포유류, 예술, 창의성이(가) 표시된 사진&#10;&#10;자동 생성된 설명">
            <a:extLst>
              <a:ext uri="{FF2B5EF4-FFF2-40B4-BE49-F238E27FC236}">
                <a16:creationId xmlns:a16="http://schemas.microsoft.com/office/drawing/2014/main" id="{0B715851-4761-39B3-B599-E33312C085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8103" y="3018567"/>
            <a:ext cx="789869" cy="5237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ganization Development Meeting by Slidesgo">
  <a:themeElements>
    <a:clrScheme name="Simple Light">
      <a:dk1>
        <a:srgbClr val="151A2E"/>
      </a:dk1>
      <a:lt1>
        <a:srgbClr val="E8EBFA"/>
      </a:lt1>
      <a:dk2>
        <a:srgbClr val="8CBCC9"/>
      </a:dk2>
      <a:lt2>
        <a:srgbClr val="C5D0F5"/>
      </a:lt2>
      <a:accent1>
        <a:srgbClr val="6D7DD2"/>
      </a:accent1>
      <a:accent2>
        <a:srgbClr val="FFFFFF"/>
      </a:accent2>
      <a:accent3>
        <a:srgbClr val="293259"/>
      </a:accent3>
      <a:accent4>
        <a:srgbClr val="3D497B"/>
      </a:accent4>
      <a:accent5>
        <a:srgbClr val="24110D"/>
      </a:accent5>
      <a:accent6>
        <a:srgbClr val="FFFFFF"/>
      </a:accent6>
      <a:hlink>
        <a:srgbClr val="151A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542</Words>
  <Application>Microsoft Office PowerPoint</Application>
  <PresentationFormat>화면 슬라이드 쇼(16:9)</PresentationFormat>
  <Paragraphs>182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한컴 말랑말랑 Bold</vt:lpstr>
      <vt:lpstr>Arial</vt:lpstr>
      <vt:lpstr>나눔고딕</vt:lpstr>
      <vt:lpstr>Anaheim</vt:lpstr>
      <vt:lpstr>Figtree</vt:lpstr>
      <vt:lpstr>Bebas Neue</vt:lpstr>
      <vt:lpstr>Golos Text</vt:lpstr>
      <vt:lpstr>Open Sans</vt:lpstr>
      <vt:lpstr>Organization Development Meeting by Slidesgo</vt:lpstr>
      <vt:lpstr>B lock P roject M anager</vt:lpstr>
      <vt:lpstr>Contents</vt:lpstr>
      <vt:lpstr>1.   개요</vt:lpstr>
      <vt:lpstr>1.   개요</vt:lpstr>
      <vt:lpstr>1.   개요</vt:lpstr>
      <vt:lpstr>1.   개요</vt:lpstr>
      <vt:lpstr>1.   개요</vt:lpstr>
      <vt:lpstr>2.   개발 일정   </vt:lpstr>
      <vt:lpstr>2.   개발 환경   </vt:lpstr>
      <vt:lpstr>3.   시스템 분석</vt:lpstr>
      <vt:lpstr>4.   시스템 기능</vt:lpstr>
      <vt:lpstr>4.   시스템 기능</vt:lpstr>
      <vt:lpstr>4.   시스템 기능</vt:lpstr>
      <vt:lpstr>PowerPoint 프레젠테이션</vt:lpstr>
      <vt:lpstr>4.   시스템 기능</vt:lpstr>
      <vt:lpstr>PowerPoint 프레젠테이션</vt:lpstr>
      <vt:lpstr>PowerPoint 프레젠테이션</vt:lpstr>
      <vt:lpstr>4.   시스템 기능</vt:lpstr>
      <vt:lpstr>PowerPoint 프레젠테이션</vt:lpstr>
      <vt:lpstr>4.   시스템 기능</vt:lpstr>
      <vt:lpstr>PowerPoint 프레젠테이션</vt:lpstr>
      <vt:lpstr>시연</vt:lpstr>
      <vt:lpstr>6.   개발 후기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lock P roject M anager</dc:title>
  <dc:creator>박종혁</dc:creator>
  <cp:lastModifiedBy>박종혁</cp:lastModifiedBy>
  <cp:revision>96</cp:revision>
  <dcterms:modified xsi:type="dcterms:W3CDTF">2023-12-23T18:25:46Z</dcterms:modified>
</cp:coreProperties>
</file>