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75" r:id="rId2"/>
    <p:sldId id="263" r:id="rId3"/>
    <p:sldId id="276" r:id="rId4"/>
    <p:sldId id="261" r:id="rId5"/>
    <p:sldId id="277" r:id="rId6"/>
    <p:sldId id="278" r:id="rId7"/>
    <p:sldId id="279" r:id="rId8"/>
    <p:sldId id="280" r:id="rId9"/>
    <p:sldId id="281" r:id="rId10"/>
    <p:sldId id="338" r:id="rId11"/>
    <p:sldId id="316" r:id="rId12"/>
    <p:sldId id="340" r:id="rId13"/>
    <p:sldId id="319" r:id="rId14"/>
    <p:sldId id="330" r:id="rId15"/>
    <p:sldId id="341" r:id="rId16"/>
    <p:sldId id="320" r:id="rId17"/>
    <p:sldId id="342" r:id="rId18"/>
    <p:sldId id="323" r:id="rId19"/>
    <p:sldId id="274" r:id="rId20"/>
    <p:sldId id="336" r:id="rId21"/>
    <p:sldId id="343" r:id="rId22"/>
    <p:sldId id="33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C7AAF8-3B32-41E2-D10C-B121464CDA56}" name="박종혁" initials="컴박" userId="S::qkrwhdgur200@365.bc.ac.kr::68e8fee3-d2f4-488b-942f-8ba5b90c03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458"/>
    <a:srgbClr val="A0A19D"/>
    <a:srgbClr val="7F7F7F"/>
    <a:srgbClr val="000000"/>
    <a:srgbClr val="5161CE"/>
    <a:srgbClr val="7682D8"/>
    <a:srgbClr val="232E7F"/>
    <a:srgbClr val="6572D5"/>
    <a:srgbClr val="3343BB"/>
    <a:srgbClr val="4A5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4354" autoAdjust="0"/>
  </p:normalViewPr>
  <p:slideViewPr>
    <p:cSldViewPr snapToGrid="0">
      <p:cViewPr varScale="1">
        <p:scale>
          <a:sx n="86" d="100"/>
          <a:sy n="86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fif"/><Relationship Id="rId11" Type="http://schemas.openxmlformats.org/officeDocument/2006/relationships/image" Target="../media/image26.jfif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9B14D-54CE-EB3B-AD65-9F98334B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851" y="1767285"/>
            <a:ext cx="2788875" cy="2029131"/>
          </a:xfrm>
        </p:spPr>
        <p:txBody>
          <a:bodyPr vert="horz" lIns="84407" tIns="42203" rIns="84407" bIns="42203" rtlCol="0" anchor="b">
            <a:normAutofit fontScale="90000"/>
          </a:bodyPr>
          <a:lstStyle/>
          <a:p>
            <a:pPr algn="l" latinLnBrk="0"/>
            <a:r>
              <a:rPr lang="en-US" altLang="ko-KR" sz="4708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B.  </a:t>
            </a:r>
            <a:r>
              <a:rPr lang="en-US" altLang="ko-KR" sz="4708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lock</a:t>
            </a:r>
            <a:br>
              <a:rPr lang="en-US" altLang="ko-KR" sz="4708" b="1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4708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  </a:t>
            </a:r>
            <a:r>
              <a:rPr lang="en-US" altLang="ko-KR" sz="4708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roject</a:t>
            </a:r>
            <a:br>
              <a:rPr lang="en-US" altLang="ko-KR" sz="4708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4708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 </a:t>
            </a:r>
            <a:r>
              <a:rPr lang="en-US" altLang="ko-KR" sz="4708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anager</a:t>
            </a:r>
            <a:endParaRPr lang="en-US" altLang="ko-KR" sz="4708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FD6971-2F93-09D2-E388-21AD0FDCCEE8}"/>
              </a:ext>
            </a:extLst>
          </p:cNvPr>
          <p:cNvSpPr txBox="1">
            <a:spLocks/>
          </p:cNvSpPr>
          <p:nvPr/>
        </p:nvSpPr>
        <p:spPr>
          <a:xfrm>
            <a:off x="2841850" y="3960759"/>
            <a:ext cx="1028909" cy="1292527"/>
          </a:xfrm>
          <a:prstGeom prst="rect">
            <a:avLst/>
          </a:prstGeom>
        </p:spPr>
        <p:txBody>
          <a:bodyPr vert="horz" lIns="84407" tIns="42203" rIns="84407" bIns="42203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923"/>
              </a:spcBef>
            </a:pPr>
            <a:r>
              <a:rPr lang="ko-KR" altLang="en-US" sz="2215" b="1" dirty="0">
                <a:solidFill>
                  <a:srgbClr val="4F54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215" b="1" dirty="0">
              <a:solidFill>
                <a:srgbClr val="4F54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923"/>
              </a:spcBef>
            </a:pPr>
            <a:r>
              <a:rPr lang="ko-KR" altLang="en-US" sz="2215" b="1" dirty="0">
                <a:solidFill>
                  <a:srgbClr val="4F54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215" b="1" dirty="0">
              <a:solidFill>
                <a:srgbClr val="4F54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923"/>
              </a:spcBef>
            </a:pPr>
            <a:r>
              <a:rPr lang="ko-KR" altLang="en-US" sz="2215" b="1" dirty="0">
                <a:solidFill>
                  <a:srgbClr val="4F54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215" b="1" dirty="0">
              <a:solidFill>
                <a:srgbClr val="4F54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pic>
        <p:nvPicPr>
          <p:cNvPr id="7" name="그림 6" descr="폰트, 그래픽, 원, 로고이(가) 표시된 사진&#10;&#10;자동 생성된 설명">
            <a:extLst>
              <a:ext uri="{FF2B5EF4-FFF2-40B4-BE49-F238E27FC236}">
                <a16:creationId xmlns:a16="http://schemas.microsoft.com/office/drawing/2014/main" id="{869848F9-9AE7-0AC1-0D24-4BA4BEFC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99" y="1177861"/>
            <a:ext cx="4502291" cy="450229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942B2A-0ECF-FB0B-1D86-F9E6AD44D99D}"/>
              </a:ext>
            </a:extLst>
          </p:cNvPr>
          <p:cNvCxnSpPr/>
          <p:nvPr/>
        </p:nvCxnSpPr>
        <p:spPr>
          <a:xfrm>
            <a:off x="2639624" y="3827815"/>
            <a:ext cx="312403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2EA5AD-FE3F-FC71-B8F4-5600C1615E95}"/>
              </a:ext>
            </a:extLst>
          </p:cNvPr>
          <p:cNvSpPr/>
          <p:nvPr/>
        </p:nvSpPr>
        <p:spPr bwMode="auto">
          <a:xfrm>
            <a:off x="1524000" y="1628800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767BD-6A29-681E-6AAD-B145848AC40A}"/>
              </a:ext>
            </a:extLst>
          </p:cNvPr>
          <p:cNvSpPr/>
          <p:nvPr/>
        </p:nvSpPr>
        <p:spPr bwMode="auto">
          <a:xfrm>
            <a:off x="1524000" y="1628800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09D94-AE09-A534-80F7-8ED93F2DE324}"/>
              </a:ext>
            </a:extLst>
          </p:cNvPr>
          <p:cNvSpPr txBox="1"/>
          <p:nvPr/>
        </p:nvSpPr>
        <p:spPr bwMode="auto">
          <a:xfrm>
            <a:off x="1979973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E9BE7-9A1A-CF2B-1C05-F7B5D2234B5B}"/>
              </a:ext>
            </a:extLst>
          </p:cNvPr>
          <p:cNvSpPr txBox="1"/>
          <p:nvPr/>
        </p:nvSpPr>
        <p:spPr bwMode="auto">
          <a:xfrm>
            <a:off x="1637051" y="2690408"/>
            <a:ext cx="1524456" cy="14595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구상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생성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멤버 초대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D62A5-FFF6-9D68-F958-D6AB292D1231}"/>
              </a:ext>
            </a:extLst>
          </p:cNvPr>
          <p:cNvSpPr/>
          <p:nvPr/>
        </p:nvSpPr>
        <p:spPr bwMode="auto">
          <a:xfrm>
            <a:off x="3956941" y="1633199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F22F2-0E98-50D3-A516-89626B71E76A}"/>
              </a:ext>
            </a:extLst>
          </p:cNvPr>
          <p:cNvSpPr/>
          <p:nvPr/>
        </p:nvSpPr>
        <p:spPr bwMode="auto">
          <a:xfrm>
            <a:off x="3956941" y="1633199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B4FF9-0D48-BA05-044F-307376095152}"/>
              </a:ext>
            </a:extLst>
          </p:cNvPr>
          <p:cNvSpPr txBox="1"/>
          <p:nvPr/>
        </p:nvSpPr>
        <p:spPr bwMode="auto">
          <a:xfrm>
            <a:off x="4434017" y="1745291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9C982-F388-7B5E-E91A-2468236F83BE}"/>
              </a:ext>
            </a:extLst>
          </p:cNvPr>
          <p:cNvSpPr/>
          <p:nvPr/>
        </p:nvSpPr>
        <p:spPr bwMode="auto">
          <a:xfrm>
            <a:off x="6389887" y="1628800"/>
            <a:ext cx="1850183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FD2F6-CA93-0F27-5444-730F5CF45796}"/>
              </a:ext>
            </a:extLst>
          </p:cNvPr>
          <p:cNvSpPr/>
          <p:nvPr/>
        </p:nvSpPr>
        <p:spPr bwMode="auto">
          <a:xfrm>
            <a:off x="6389887" y="1628800"/>
            <a:ext cx="1850183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E3BD4-B038-26F0-EE14-9AE065A4CBB3}"/>
              </a:ext>
            </a:extLst>
          </p:cNvPr>
          <p:cNvSpPr txBox="1"/>
          <p:nvPr/>
        </p:nvSpPr>
        <p:spPr bwMode="auto">
          <a:xfrm>
            <a:off x="6868281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F2334-31E8-40C1-8A7A-0BECB6FCEE8C}"/>
              </a:ext>
            </a:extLst>
          </p:cNvPr>
          <p:cNvSpPr/>
          <p:nvPr/>
        </p:nvSpPr>
        <p:spPr bwMode="auto">
          <a:xfrm>
            <a:off x="8789011" y="1628803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C4AD4-618D-D418-1C3D-47D64BDAA1B2}"/>
              </a:ext>
            </a:extLst>
          </p:cNvPr>
          <p:cNvSpPr/>
          <p:nvPr/>
        </p:nvSpPr>
        <p:spPr bwMode="auto">
          <a:xfrm>
            <a:off x="8789012" y="1628803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0A47-D687-59F5-7CE8-8BD2B59446FB}"/>
              </a:ext>
            </a:extLst>
          </p:cNvPr>
          <p:cNvSpPr txBox="1"/>
          <p:nvPr/>
        </p:nvSpPr>
        <p:spPr bwMode="auto">
          <a:xfrm>
            <a:off x="9258834" y="1740895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2170-3570-C83C-0A5E-6C2FB3B05BE5}"/>
              </a:ext>
            </a:extLst>
          </p:cNvPr>
          <p:cNvSpPr txBox="1"/>
          <p:nvPr/>
        </p:nvSpPr>
        <p:spPr>
          <a:xfrm>
            <a:off x="5802422" y="3278823"/>
            <a:ext cx="589716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F699-2408-5D68-80F0-A407430421FD}"/>
              </a:ext>
            </a:extLst>
          </p:cNvPr>
          <p:cNvSpPr txBox="1"/>
          <p:nvPr/>
        </p:nvSpPr>
        <p:spPr>
          <a:xfrm>
            <a:off x="8240073" y="3278823"/>
            <a:ext cx="589715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A1196-D06D-703F-B727-EEE3802B68B2}"/>
              </a:ext>
            </a:extLst>
          </p:cNvPr>
          <p:cNvSpPr txBox="1"/>
          <p:nvPr/>
        </p:nvSpPr>
        <p:spPr>
          <a:xfrm>
            <a:off x="3386613" y="3278823"/>
            <a:ext cx="590771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ACEB5-6838-525D-F181-F338C7980896}"/>
              </a:ext>
            </a:extLst>
          </p:cNvPr>
          <p:cNvSpPr txBox="1"/>
          <p:nvPr/>
        </p:nvSpPr>
        <p:spPr bwMode="auto">
          <a:xfrm>
            <a:off x="4056266" y="2676628"/>
            <a:ext cx="1678748" cy="182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분업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문서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08C3A-D30E-4AAD-AE54-AE228D16A494}"/>
              </a:ext>
            </a:extLst>
          </p:cNvPr>
          <p:cNvSpPr txBox="1"/>
          <p:nvPr/>
        </p:nvSpPr>
        <p:spPr bwMode="auto">
          <a:xfrm>
            <a:off x="6524706" y="2690407"/>
            <a:ext cx="1676325" cy="149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작업별</a:t>
            </a: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진행상태 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F6A71-AAC3-254C-5088-5FCCB9FA7315}"/>
              </a:ext>
            </a:extLst>
          </p:cNvPr>
          <p:cNvSpPr txBox="1"/>
          <p:nvPr/>
        </p:nvSpPr>
        <p:spPr bwMode="auto">
          <a:xfrm>
            <a:off x="8895670" y="2690415"/>
            <a:ext cx="1676325" cy="147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정리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전체 일정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작업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7" name="그래픽 26" descr="그룹 브레인스토밍 윤곽선">
            <a:extLst>
              <a:ext uri="{FF2B5EF4-FFF2-40B4-BE49-F238E27FC236}">
                <a16:creationId xmlns:a16="http://schemas.microsoft.com/office/drawing/2014/main" id="{12C53CF8-B5BA-9E77-130F-512A1F50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422" y="4661648"/>
            <a:ext cx="1345731" cy="1345731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39C12C-87B7-4B80-A4C8-B8B854DE6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99" y="4805485"/>
            <a:ext cx="1046680" cy="1046680"/>
          </a:xfrm>
          <a:prstGeom prst="rect">
            <a:avLst/>
          </a:prstGeom>
        </p:spPr>
      </p:pic>
      <p:pic>
        <p:nvPicPr>
          <p:cNvPr id="29" name="그래픽 28" descr="목록 윤곽선">
            <a:extLst>
              <a:ext uri="{FF2B5EF4-FFF2-40B4-BE49-F238E27FC236}">
                <a16:creationId xmlns:a16="http://schemas.microsoft.com/office/drawing/2014/main" id="{C3F3B532-E0D7-8EC3-5D70-9FF2A7C0F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610" y="4736410"/>
            <a:ext cx="1196205" cy="1196205"/>
          </a:xfrm>
          <a:prstGeom prst="rect">
            <a:avLst/>
          </a:prstGeom>
        </p:spPr>
      </p:pic>
      <p:pic>
        <p:nvPicPr>
          <p:cNvPr id="30" name="그래픽 29" descr="금괴 윤곽선">
            <a:extLst>
              <a:ext uri="{FF2B5EF4-FFF2-40B4-BE49-F238E27FC236}">
                <a16:creationId xmlns:a16="http://schemas.microsoft.com/office/drawing/2014/main" id="{72D5C510-0636-F37A-10C5-5DF87581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3859" y="4608228"/>
            <a:ext cx="1452571" cy="145257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0960095-375D-48D0-5462-72D92BBC8023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E3644-EE07-374A-68C3-B8C547C314C5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54990-9F35-D9B5-B347-3E1F80556CF6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래픽 31" descr="그룹 브레인스토밍 윤곽선">
            <a:extLst>
              <a:ext uri="{FF2B5EF4-FFF2-40B4-BE49-F238E27FC236}">
                <a16:creationId xmlns:a16="http://schemas.microsoft.com/office/drawing/2014/main" id="{AD34D600-CE22-8A64-76E5-ED16D9E5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4345" y="-88085"/>
            <a:ext cx="2520000" cy="25200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7BA980F-892A-F3D8-F75E-4B1968E7B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88" y="728570"/>
            <a:ext cx="8639999" cy="5400000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99EB7F0-B084-B142-4B37-36D8F443AF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8" r="18415" b="77"/>
          <a:stretch/>
        </p:blipFill>
        <p:spPr>
          <a:xfrm>
            <a:off x="4198914" y="512685"/>
            <a:ext cx="5854619" cy="5831771"/>
          </a:xfrm>
          <a:prstGeom prst="rect">
            <a:avLst/>
          </a:prstGeom>
        </p:spPr>
      </p:pic>
      <p:pic>
        <p:nvPicPr>
          <p:cNvPr id="5" name="그림 4" descr="스크린샷, 텍스트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2A07793-B759-A709-995D-1965996F084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2" b="8368"/>
          <a:stretch/>
        </p:blipFill>
        <p:spPr>
          <a:xfrm>
            <a:off x="2649714" y="944232"/>
            <a:ext cx="8700930" cy="428195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A57C34-74F7-CE59-F322-D370C0A5095E}"/>
              </a:ext>
            </a:extLst>
          </p:cNvPr>
          <p:cNvSpPr/>
          <p:nvPr/>
        </p:nvSpPr>
        <p:spPr>
          <a:xfrm>
            <a:off x="8427728" y="2826015"/>
            <a:ext cx="616931" cy="4033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4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2EA5AD-FE3F-FC71-B8F4-5600C1615E95}"/>
              </a:ext>
            </a:extLst>
          </p:cNvPr>
          <p:cNvSpPr/>
          <p:nvPr/>
        </p:nvSpPr>
        <p:spPr bwMode="auto">
          <a:xfrm>
            <a:off x="1524000" y="1628800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767BD-6A29-681E-6AAD-B145848AC40A}"/>
              </a:ext>
            </a:extLst>
          </p:cNvPr>
          <p:cNvSpPr/>
          <p:nvPr/>
        </p:nvSpPr>
        <p:spPr bwMode="auto">
          <a:xfrm>
            <a:off x="1524000" y="1628800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09D94-AE09-A534-80F7-8ED93F2DE324}"/>
              </a:ext>
            </a:extLst>
          </p:cNvPr>
          <p:cNvSpPr txBox="1"/>
          <p:nvPr/>
        </p:nvSpPr>
        <p:spPr bwMode="auto">
          <a:xfrm>
            <a:off x="1979973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E9BE7-9A1A-CF2B-1C05-F7B5D2234B5B}"/>
              </a:ext>
            </a:extLst>
          </p:cNvPr>
          <p:cNvSpPr txBox="1"/>
          <p:nvPr/>
        </p:nvSpPr>
        <p:spPr bwMode="auto">
          <a:xfrm>
            <a:off x="1637051" y="2690408"/>
            <a:ext cx="1524456" cy="14595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구상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생성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멤버 초대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D62A5-FFF6-9D68-F958-D6AB292D1231}"/>
              </a:ext>
            </a:extLst>
          </p:cNvPr>
          <p:cNvSpPr/>
          <p:nvPr/>
        </p:nvSpPr>
        <p:spPr bwMode="auto">
          <a:xfrm>
            <a:off x="3956941" y="1633199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F22F2-0E98-50D3-A516-89626B71E76A}"/>
              </a:ext>
            </a:extLst>
          </p:cNvPr>
          <p:cNvSpPr/>
          <p:nvPr/>
        </p:nvSpPr>
        <p:spPr bwMode="auto">
          <a:xfrm>
            <a:off x="3956941" y="1633199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B4FF9-0D48-BA05-044F-307376095152}"/>
              </a:ext>
            </a:extLst>
          </p:cNvPr>
          <p:cNvSpPr txBox="1"/>
          <p:nvPr/>
        </p:nvSpPr>
        <p:spPr bwMode="auto">
          <a:xfrm>
            <a:off x="4434017" y="1745291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9C982-F388-7B5E-E91A-2468236F83BE}"/>
              </a:ext>
            </a:extLst>
          </p:cNvPr>
          <p:cNvSpPr/>
          <p:nvPr/>
        </p:nvSpPr>
        <p:spPr bwMode="auto">
          <a:xfrm>
            <a:off x="6389887" y="1628800"/>
            <a:ext cx="1850183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FD2F6-CA93-0F27-5444-730F5CF45796}"/>
              </a:ext>
            </a:extLst>
          </p:cNvPr>
          <p:cNvSpPr/>
          <p:nvPr/>
        </p:nvSpPr>
        <p:spPr bwMode="auto">
          <a:xfrm>
            <a:off x="6389887" y="1628800"/>
            <a:ext cx="1850183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E3BD4-B038-26F0-EE14-9AE065A4CBB3}"/>
              </a:ext>
            </a:extLst>
          </p:cNvPr>
          <p:cNvSpPr txBox="1"/>
          <p:nvPr/>
        </p:nvSpPr>
        <p:spPr bwMode="auto">
          <a:xfrm>
            <a:off x="6868281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F2334-31E8-40C1-8A7A-0BECB6FCEE8C}"/>
              </a:ext>
            </a:extLst>
          </p:cNvPr>
          <p:cNvSpPr/>
          <p:nvPr/>
        </p:nvSpPr>
        <p:spPr bwMode="auto">
          <a:xfrm>
            <a:off x="8789011" y="1628803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C4AD4-618D-D418-1C3D-47D64BDAA1B2}"/>
              </a:ext>
            </a:extLst>
          </p:cNvPr>
          <p:cNvSpPr/>
          <p:nvPr/>
        </p:nvSpPr>
        <p:spPr bwMode="auto">
          <a:xfrm>
            <a:off x="8789012" y="1628803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0A47-D687-59F5-7CE8-8BD2B59446FB}"/>
              </a:ext>
            </a:extLst>
          </p:cNvPr>
          <p:cNvSpPr txBox="1"/>
          <p:nvPr/>
        </p:nvSpPr>
        <p:spPr bwMode="auto">
          <a:xfrm>
            <a:off x="9258834" y="1740895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2170-3570-C83C-0A5E-6C2FB3B05BE5}"/>
              </a:ext>
            </a:extLst>
          </p:cNvPr>
          <p:cNvSpPr txBox="1"/>
          <p:nvPr/>
        </p:nvSpPr>
        <p:spPr>
          <a:xfrm>
            <a:off x="5802422" y="3278823"/>
            <a:ext cx="589716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F699-2408-5D68-80F0-A407430421FD}"/>
              </a:ext>
            </a:extLst>
          </p:cNvPr>
          <p:cNvSpPr txBox="1"/>
          <p:nvPr/>
        </p:nvSpPr>
        <p:spPr>
          <a:xfrm>
            <a:off x="8240073" y="3278823"/>
            <a:ext cx="589715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A1196-D06D-703F-B727-EEE3802B68B2}"/>
              </a:ext>
            </a:extLst>
          </p:cNvPr>
          <p:cNvSpPr txBox="1"/>
          <p:nvPr/>
        </p:nvSpPr>
        <p:spPr>
          <a:xfrm>
            <a:off x="3386613" y="3278823"/>
            <a:ext cx="590771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ACEB5-6838-525D-F181-F338C7980896}"/>
              </a:ext>
            </a:extLst>
          </p:cNvPr>
          <p:cNvSpPr txBox="1"/>
          <p:nvPr/>
        </p:nvSpPr>
        <p:spPr bwMode="auto">
          <a:xfrm>
            <a:off x="4056266" y="2676628"/>
            <a:ext cx="1678748" cy="182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분업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문서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08C3A-D30E-4AAD-AE54-AE228D16A494}"/>
              </a:ext>
            </a:extLst>
          </p:cNvPr>
          <p:cNvSpPr txBox="1"/>
          <p:nvPr/>
        </p:nvSpPr>
        <p:spPr bwMode="auto">
          <a:xfrm>
            <a:off x="6524706" y="2690407"/>
            <a:ext cx="1676325" cy="149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작업별</a:t>
            </a: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진행상태 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F6A71-AAC3-254C-5088-5FCCB9FA7315}"/>
              </a:ext>
            </a:extLst>
          </p:cNvPr>
          <p:cNvSpPr txBox="1"/>
          <p:nvPr/>
        </p:nvSpPr>
        <p:spPr bwMode="auto">
          <a:xfrm>
            <a:off x="8895670" y="2690415"/>
            <a:ext cx="1676325" cy="147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정리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전체 일정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작업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7" name="그래픽 26" descr="그룹 브레인스토밍 윤곽선">
            <a:extLst>
              <a:ext uri="{FF2B5EF4-FFF2-40B4-BE49-F238E27FC236}">
                <a16:creationId xmlns:a16="http://schemas.microsoft.com/office/drawing/2014/main" id="{12C53CF8-B5BA-9E77-130F-512A1F50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422" y="4661648"/>
            <a:ext cx="1345731" cy="1345731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39C12C-87B7-4B80-A4C8-B8B854DE6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99" y="4805485"/>
            <a:ext cx="1046680" cy="1046680"/>
          </a:xfrm>
          <a:prstGeom prst="rect">
            <a:avLst/>
          </a:prstGeom>
        </p:spPr>
      </p:pic>
      <p:pic>
        <p:nvPicPr>
          <p:cNvPr id="29" name="그래픽 28" descr="목록 윤곽선">
            <a:extLst>
              <a:ext uri="{FF2B5EF4-FFF2-40B4-BE49-F238E27FC236}">
                <a16:creationId xmlns:a16="http://schemas.microsoft.com/office/drawing/2014/main" id="{C3F3B532-E0D7-8EC3-5D70-9FF2A7C0F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610" y="4736410"/>
            <a:ext cx="1196205" cy="1196205"/>
          </a:xfrm>
          <a:prstGeom prst="rect">
            <a:avLst/>
          </a:prstGeom>
        </p:spPr>
      </p:pic>
      <p:pic>
        <p:nvPicPr>
          <p:cNvPr id="30" name="그래픽 29" descr="금괴 윤곽선">
            <a:extLst>
              <a:ext uri="{FF2B5EF4-FFF2-40B4-BE49-F238E27FC236}">
                <a16:creationId xmlns:a16="http://schemas.microsoft.com/office/drawing/2014/main" id="{72D5C510-0636-F37A-10C5-5DF87581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3859" y="4608228"/>
            <a:ext cx="1452571" cy="145257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0960095-375D-48D0-5462-72D92BBC8023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E3644-EE07-374A-68C3-B8C547C314C5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54990-9F35-D9B5-B347-3E1F80556CF6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225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금괴 윤곽선">
            <a:extLst>
              <a:ext uri="{FF2B5EF4-FFF2-40B4-BE49-F238E27FC236}">
                <a16:creationId xmlns:a16="http://schemas.microsoft.com/office/drawing/2014/main" id="{AD02AAB9-6FF2-0E34-CA7F-BD12411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669" y="-191141"/>
            <a:ext cx="2520000" cy="2520000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C93CCD-F1D8-70D1-356E-F1DA0547C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61" y="926312"/>
            <a:ext cx="8640000" cy="5400000"/>
          </a:xfrm>
          <a:prstGeom prst="rect">
            <a:avLst/>
          </a:prstGeom>
        </p:spPr>
      </p:pic>
      <p:pic>
        <p:nvPicPr>
          <p:cNvPr id="7" name="그림 6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55D18FA8-50C9-23A8-F46D-C5459990C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61" y="926312"/>
            <a:ext cx="8639997" cy="5400000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CD1E634-DA72-5ED8-8FE2-41D49840EE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58" y="926312"/>
            <a:ext cx="86399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1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049CBFD-182B-51F6-AA6A-C47026918336}"/>
              </a:ext>
            </a:extLst>
          </p:cNvPr>
          <p:cNvSpPr/>
          <p:nvPr/>
        </p:nvSpPr>
        <p:spPr>
          <a:xfrm>
            <a:off x="3046261" y="1054100"/>
            <a:ext cx="7532839" cy="5273213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B7DCCD-41FE-FD24-52DE-3533D8E96C2E}"/>
              </a:ext>
            </a:extLst>
          </p:cNvPr>
          <p:cNvCxnSpPr>
            <a:cxnSpLocks/>
          </p:cNvCxnSpPr>
          <p:nvPr/>
        </p:nvCxnSpPr>
        <p:spPr>
          <a:xfrm>
            <a:off x="4110928" y="3995920"/>
            <a:ext cx="71270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25752B-4FEB-3A06-2C20-85ACA5976FFF}"/>
              </a:ext>
            </a:extLst>
          </p:cNvPr>
          <p:cNvCxnSpPr>
            <a:cxnSpLocks/>
          </p:cNvCxnSpPr>
          <p:nvPr/>
        </p:nvCxnSpPr>
        <p:spPr>
          <a:xfrm>
            <a:off x="3742656" y="5138304"/>
            <a:ext cx="776354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184336-0E63-E632-F5CE-C316E6C1307C}"/>
              </a:ext>
            </a:extLst>
          </p:cNvPr>
          <p:cNvSpPr txBox="1"/>
          <p:nvPr/>
        </p:nvSpPr>
        <p:spPr>
          <a:xfrm>
            <a:off x="6113715" y="2088972"/>
            <a:ext cx="1305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프로젝트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D5F2F-5F26-5BF2-A8A3-99729621BE37}"/>
              </a:ext>
            </a:extLst>
          </p:cNvPr>
          <p:cNvSpPr txBox="1"/>
          <p:nvPr/>
        </p:nvSpPr>
        <p:spPr>
          <a:xfrm>
            <a:off x="4662180" y="4455613"/>
            <a:ext cx="130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작업 </a:t>
            </a:r>
            <a:r>
              <a:rPr lang="en-US" altLang="ko-KR" sz="2200" b="1" dirty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B6007D-BEF6-BC30-0716-3DF5BDFC0CC0}"/>
              </a:ext>
            </a:extLst>
          </p:cNvPr>
          <p:cNvSpPr txBox="1"/>
          <p:nvPr/>
        </p:nvSpPr>
        <p:spPr>
          <a:xfrm>
            <a:off x="3790175" y="5558654"/>
            <a:ext cx="130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문서 </a:t>
            </a:r>
            <a:r>
              <a:rPr lang="en-US" altLang="ko-KR" sz="2200" b="1" dirty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9CD31-1817-4D47-86F0-088B9BDF7AFA}"/>
              </a:ext>
            </a:extLst>
          </p:cNvPr>
          <p:cNvSpPr txBox="1"/>
          <p:nvPr/>
        </p:nvSpPr>
        <p:spPr>
          <a:xfrm>
            <a:off x="6302878" y="4455612"/>
            <a:ext cx="130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작업 </a:t>
            </a:r>
            <a:r>
              <a:rPr lang="en-US" altLang="ko-KR" sz="2200" b="1" dirty="0">
                <a:solidFill>
                  <a:schemeClr val="bg1"/>
                </a:solidFill>
              </a:rPr>
              <a:t>2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9631B2-4565-D6BB-0075-D0ACB5830ED4}"/>
              </a:ext>
            </a:extLst>
          </p:cNvPr>
          <p:cNvSpPr txBox="1"/>
          <p:nvPr/>
        </p:nvSpPr>
        <p:spPr>
          <a:xfrm>
            <a:off x="5462447" y="5558654"/>
            <a:ext cx="130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문서 </a:t>
            </a:r>
            <a:r>
              <a:rPr lang="en-US" altLang="ko-KR" sz="2200" b="1" dirty="0">
                <a:solidFill>
                  <a:schemeClr val="bg1"/>
                </a:solidFill>
              </a:rPr>
              <a:t>2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60D92F-662A-1D71-E4BD-5264C648B7F2}"/>
              </a:ext>
            </a:extLst>
          </p:cNvPr>
          <p:cNvSpPr txBox="1"/>
          <p:nvPr/>
        </p:nvSpPr>
        <p:spPr>
          <a:xfrm>
            <a:off x="7134719" y="5558654"/>
            <a:ext cx="130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문서 </a:t>
            </a:r>
            <a:r>
              <a:rPr lang="en-US" altLang="ko-KR" sz="2200" b="1" dirty="0">
                <a:solidFill>
                  <a:schemeClr val="bg1"/>
                </a:solidFill>
              </a:rPr>
              <a:t>3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9" name="화살표: 위쪽 48">
            <a:extLst>
              <a:ext uri="{FF2B5EF4-FFF2-40B4-BE49-F238E27FC236}">
                <a16:creationId xmlns:a16="http://schemas.microsoft.com/office/drawing/2014/main" id="{B6348571-FEE7-C173-35DC-E5A917780E14}"/>
              </a:ext>
            </a:extLst>
          </p:cNvPr>
          <p:cNvSpPr/>
          <p:nvPr/>
        </p:nvSpPr>
        <p:spPr>
          <a:xfrm>
            <a:off x="2582659" y="1068859"/>
            <a:ext cx="369736" cy="5191125"/>
          </a:xfrm>
          <a:prstGeom prst="upArrow">
            <a:avLst>
              <a:gd name="adj1" fmla="val 50000"/>
              <a:gd name="adj2" fmla="val 15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2AF6D35F-BB58-9B94-C9AB-4C1990810523}"/>
              </a:ext>
            </a:extLst>
          </p:cNvPr>
          <p:cNvSpPr/>
          <p:nvPr/>
        </p:nvSpPr>
        <p:spPr>
          <a:xfrm rot="10800000">
            <a:off x="10689215" y="1154603"/>
            <a:ext cx="369736" cy="5191125"/>
          </a:xfrm>
          <a:prstGeom prst="upArrow">
            <a:avLst>
              <a:gd name="adj1" fmla="val 50000"/>
              <a:gd name="adj2" fmla="val 15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래픽 1" descr="금괴 윤곽선">
            <a:extLst>
              <a:ext uri="{FF2B5EF4-FFF2-40B4-BE49-F238E27FC236}">
                <a16:creationId xmlns:a16="http://schemas.microsoft.com/office/drawing/2014/main" id="{4DA81B60-F2B3-E8CD-00A2-51D53D23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669" y="-191141"/>
            <a:ext cx="252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A8328-1698-93D0-8CB2-3EC11172D5FE}"/>
              </a:ext>
            </a:extLst>
          </p:cNvPr>
          <p:cNvSpPr txBox="1"/>
          <p:nvPr/>
        </p:nvSpPr>
        <p:spPr>
          <a:xfrm>
            <a:off x="8806991" y="5558653"/>
            <a:ext cx="130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문서 </a:t>
            </a:r>
            <a:r>
              <a:rPr lang="en-US" altLang="ko-KR" sz="2200" b="1" dirty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CF157B-3719-9BD4-C050-B9829E2AE7CA}"/>
              </a:ext>
            </a:extLst>
          </p:cNvPr>
          <p:cNvCxnSpPr>
            <a:cxnSpLocks/>
          </p:cNvCxnSpPr>
          <p:nvPr/>
        </p:nvCxnSpPr>
        <p:spPr>
          <a:xfrm>
            <a:off x="3523487" y="2850105"/>
            <a:ext cx="629672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A5F64-69E6-2BEF-01EC-804F745616D7}"/>
              </a:ext>
            </a:extLst>
          </p:cNvPr>
          <p:cNvSpPr txBox="1"/>
          <p:nvPr/>
        </p:nvSpPr>
        <p:spPr>
          <a:xfrm>
            <a:off x="7859368" y="4455611"/>
            <a:ext cx="130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작업 </a:t>
            </a:r>
            <a:r>
              <a:rPr lang="en-US" altLang="ko-KR" sz="2200" b="1" dirty="0">
                <a:solidFill>
                  <a:schemeClr val="bg1"/>
                </a:solidFill>
              </a:rPr>
              <a:t>3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5F100-6B56-F494-DCB5-7D88A4C05492}"/>
              </a:ext>
            </a:extLst>
          </p:cNvPr>
          <p:cNvSpPr txBox="1"/>
          <p:nvPr/>
        </p:nvSpPr>
        <p:spPr>
          <a:xfrm>
            <a:off x="5529448" y="3307744"/>
            <a:ext cx="130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목표 </a:t>
            </a:r>
            <a:r>
              <a:rPr lang="en-US" altLang="ko-KR" sz="2200" b="1" dirty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24EC5-1B1A-8409-C2AB-B33E130A3F37}"/>
              </a:ext>
            </a:extLst>
          </p:cNvPr>
          <p:cNvSpPr txBox="1"/>
          <p:nvPr/>
        </p:nvSpPr>
        <p:spPr>
          <a:xfrm>
            <a:off x="7085938" y="3307743"/>
            <a:ext cx="130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목표 </a:t>
            </a:r>
            <a:r>
              <a:rPr lang="en-US" altLang="ko-KR" sz="2200" b="1" dirty="0">
                <a:solidFill>
                  <a:schemeClr val="bg1"/>
                </a:solidFill>
              </a:rPr>
              <a:t>2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8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9" grpId="0" animBg="1"/>
      <p:bldP spid="50" grpId="0" animBg="1"/>
      <p:bldP spid="5" grpId="0"/>
      <p:bldP spid="8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2EA5AD-FE3F-FC71-B8F4-5600C1615E95}"/>
              </a:ext>
            </a:extLst>
          </p:cNvPr>
          <p:cNvSpPr/>
          <p:nvPr/>
        </p:nvSpPr>
        <p:spPr bwMode="auto">
          <a:xfrm>
            <a:off x="1524000" y="1628800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767BD-6A29-681E-6AAD-B145848AC40A}"/>
              </a:ext>
            </a:extLst>
          </p:cNvPr>
          <p:cNvSpPr/>
          <p:nvPr/>
        </p:nvSpPr>
        <p:spPr bwMode="auto">
          <a:xfrm>
            <a:off x="1524000" y="1628800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09D94-AE09-A534-80F7-8ED93F2DE324}"/>
              </a:ext>
            </a:extLst>
          </p:cNvPr>
          <p:cNvSpPr txBox="1"/>
          <p:nvPr/>
        </p:nvSpPr>
        <p:spPr bwMode="auto">
          <a:xfrm>
            <a:off x="1979973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E9BE7-9A1A-CF2B-1C05-F7B5D2234B5B}"/>
              </a:ext>
            </a:extLst>
          </p:cNvPr>
          <p:cNvSpPr txBox="1"/>
          <p:nvPr/>
        </p:nvSpPr>
        <p:spPr bwMode="auto">
          <a:xfrm>
            <a:off x="1637051" y="2690408"/>
            <a:ext cx="1524456" cy="14595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구상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생성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멤버 초대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D62A5-FFF6-9D68-F958-D6AB292D1231}"/>
              </a:ext>
            </a:extLst>
          </p:cNvPr>
          <p:cNvSpPr/>
          <p:nvPr/>
        </p:nvSpPr>
        <p:spPr bwMode="auto">
          <a:xfrm>
            <a:off x="3956941" y="1633199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F22F2-0E98-50D3-A516-89626B71E76A}"/>
              </a:ext>
            </a:extLst>
          </p:cNvPr>
          <p:cNvSpPr/>
          <p:nvPr/>
        </p:nvSpPr>
        <p:spPr bwMode="auto">
          <a:xfrm>
            <a:off x="3956941" y="1633199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B4FF9-0D48-BA05-044F-307376095152}"/>
              </a:ext>
            </a:extLst>
          </p:cNvPr>
          <p:cNvSpPr txBox="1"/>
          <p:nvPr/>
        </p:nvSpPr>
        <p:spPr bwMode="auto">
          <a:xfrm>
            <a:off x="4434017" y="1745291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9C982-F388-7B5E-E91A-2468236F83BE}"/>
              </a:ext>
            </a:extLst>
          </p:cNvPr>
          <p:cNvSpPr/>
          <p:nvPr/>
        </p:nvSpPr>
        <p:spPr bwMode="auto">
          <a:xfrm>
            <a:off x="6389887" y="1628800"/>
            <a:ext cx="1850183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FD2F6-CA93-0F27-5444-730F5CF45796}"/>
              </a:ext>
            </a:extLst>
          </p:cNvPr>
          <p:cNvSpPr/>
          <p:nvPr/>
        </p:nvSpPr>
        <p:spPr bwMode="auto">
          <a:xfrm>
            <a:off x="6389887" y="1628800"/>
            <a:ext cx="1850183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E3BD4-B038-26F0-EE14-9AE065A4CBB3}"/>
              </a:ext>
            </a:extLst>
          </p:cNvPr>
          <p:cNvSpPr txBox="1"/>
          <p:nvPr/>
        </p:nvSpPr>
        <p:spPr bwMode="auto">
          <a:xfrm>
            <a:off x="6868281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F2334-31E8-40C1-8A7A-0BECB6FCEE8C}"/>
              </a:ext>
            </a:extLst>
          </p:cNvPr>
          <p:cNvSpPr/>
          <p:nvPr/>
        </p:nvSpPr>
        <p:spPr bwMode="auto">
          <a:xfrm>
            <a:off x="8789011" y="1628803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C4AD4-618D-D418-1C3D-47D64BDAA1B2}"/>
              </a:ext>
            </a:extLst>
          </p:cNvPr>
          <p:cNvSpPr/>
          <p:nvPr/>
        </p:nvSpPr>
        <p:spPr bwMode="auto">
          <a:xfrm>
            <a:off x="8789012" y="1628803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0A47-D687-59F5-7CE8-8BD2B59446FB}"/>
              </a:ext>
            </a:extLst>
          </p:cNvPr>
          <p:cNvSpPr txBox="1"/>
          <p:nvPr/>
        </p:nvSpPr>
        <p:spPr bwMode="auto">
          <a:xfrm>
            <a:off x="9258834" y="1740895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2170-3570-C83C-0A5E-6C2FB3B05BE5}"/>
              </a:ext>
            </a:extLst>
          </p:cNvPr>
          <p:cNvSpPr txBox="1"/>
          <p:nvPr/>
        </p:nvSpPr>
        <p:spPr>
          <a:xfrm>
            <a:off x="5802422" y="3278823"/>
            <a:ext cx="589716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F699-2408-5D68-80F0-A407430421FD}"/>
              </a:ext>
            </a:extLst>
          </p:cNvPr>
          <p:cNvSpPr txBox="1"/>
          <p:nvPr/>
        </p:nvSpPr>
        <p:spPr>
          <a:xfrm>
            <a:off x="8240073" y="3278823"/>
            <a:ext cx="589715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A1196-D06D-703F-B727-EEE3802B68B2}"/>
              </a:ext>
            </a:extLst>
          </p:cNvPr>
          <p:cNvSpPr txBox="1"/>
          <p:nvPr/>
        </p:nvSpPr>
        <p:spPr>
          <a:xfrm>
            <a:off x="3386613" y="3278823"/>
            <a:ext cx="590771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ACEB5-6838-525D-F181-F338C7980896}"/>
              </a:ext>
            </a:extLst>
          </p:cNvPr>
          <p:cNvSpPr txBox="1"/>
          <p:nvPr/>
        </p:nvSpPr>
        <p:spPr bwMode="auto">
          <a:xfrm>
            <a:off x="4056266" y="2676628"/>
            <a:ext cx="1678748" cy="182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분업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문서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08C3A-D30E-4AAD-AE54-AE228D16A494}"/>
              </a:ext>
            </a:extLst>
          </p:cNvPr>
          <p:cNvSpPr txBox="1"/>
          <p:nvPr/>
        </p:nvSpPr>
        <p:spPr bwMode="auto">
          <a:xfrm>
            <a:off x="6524706" y="2690407"/>
            <a:ext cx="1676325" cy="149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작업별</a:t>
            </a: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진행상태 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F6A71-AAC3-254C-5088-5FCCB9FA7315}"/>
              </a:ext>
            </a:extLst>
          </p:cNvPr>
          <p:cNvSpPr txBox="1"/>
          <p:nvPr/>
        </p:nvSpPr>
        <p:spPr bwMode="auto">
          <a:xfrm>
            <a:off x="8895670" y="2690415"/>
            <a:ext cx="1676325" cy="147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정리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전체 일정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작업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7" name="그래픽 26" descr="그룹 브레인스토밍 윤곽선">
            <a:extLst>
              <a:ext uri="{FF2B5EF4-FFF2-40B4-BE49-F238E27FC236}">
                <a16:creationId xmlns:a16="http://schemas.microsoft.com/office/drawing/2014/main" id="{12C53CF8-B5BA-9E77-130F-512A1F50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422" y="4661648"/>
            <a:ext cx="1345731" cy="1345731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39C12C-87B7-4B80-A4C8-B8B854DE6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99" y="4805485"/>
            <a:ext cx="1046680" cy="1046680"/>
          </a:xfrm>
          <a:prstGeom prst="rect">
            <a:avLst/>
          </a:prstGeom>
        </p:spPr>
      </p:pic>
      <p:pic>
        <p:nvPicPr>
          <p:cNvPr id="29" name="그래픽 28" descr="목록 윤곽선">
            <a:extLst>
              <a:ext uri="{FF2B5EF4-FFF2-40B4-BE49-F238E27FC236}">
                <a16:creationId xmlns:a16="http://schemas.microsoft.com/office/drawing/2014/main" id="{C3F3B532-E0D7-8EC3-5D70-9FF2A7C0F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610" y="4736410"/>
            <a:ext cx="1196205" cy="1196205"/>
          </a:xfrm>
          <a:prstGeom prst="rect">
            <a:avLst/>
          </a:prstGeom>
        </p:spPr>
      </p:pic>
      <p:pic>
        <p:nvPicPr>
          <p:cNvPr id="30" name="그래픽 29" descr="금괴 윤곽선">
            <a:extLst>
              <a:ext uri="{FF2B5EF4-FFF2-40B4-BE49-F238E27FC236}">
                <a16:creationId xmlns:a16="http://schemas.microsoft.com/office/drawing/2014/main" id="{72D5C510-0636-F37A-10C5-5DF87581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3859" y="4608228"/>
            <a:ext cx="1452571" cy="145257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0960095-375D-48D0-5462-72D92BBC8023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E3644-EE07-374A-68C3-B8C547C314C5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54990-9F35-D9B5-B347-3E1F80556CF6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00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목록 윤곽선">
            <a:extLst>
              <a:ext uri="{FF2B5EF4-FFF2-40B4-BE49-F238E27FC236}">
                <a16:creationId xmlns:a16="http://schemas.microsoft.com/office/drawing/2014/main" id="{EBE18349-A890-6BFA-08C1-4EE25101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5825" y="0"/>
            <a:ext cx="2520000" cy="2520000"/>
          </a:xfrm>
          <a:prstGeom prst="rect">
            <a:avLst/>
          </a:prstGeom>
        </p:spPr>
      </p:pic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1430D5A6-33E4-81AF-10CB-E730FE5BE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49" y="797877"/>
            <a:ext cx="8639997" cy="540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329D02-179C-B09A-42B8-7BB4696898EE}"/>
              </a:ext>
            </a:extLst>
          </p:cNvPr>
          <p:cNvSpPr/>
          <p:nvPr/>
        </p:nvSpPr>
        <p:spPr>
          <a:xfrm>
            <a:off x="9663648" y="3334317"/>
            <a:ext cx="605494" cy="3030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69C91E-5A78-A14C-090A-FEB8A5929E36}"/>
              </a:ext>
            </a:extLst>
          </p:cNvPr>
          <p:cNvSpPr/>
          <p:nvPr/>
        </p:nvSpPr>
        <p:spPr>
          <a:xfrm>
            <a:off x="9676745" y="3667692"/>
            <a:ext cx="605494" cy="3030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9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2EA5AD-FE3F-FC71-B8F4-5600C1615E95}"/>
              </a:ext>
            </a:extLst>
          </p:cNvPr>
          <p:cNvSpPr/>
          <p:nvPr/>
        </p:nvSpPr>
        <p:spPr bwMode="auto">
          <a:xfrm>
            <a:off x="1524000" y="1628800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767BD-6A29-681E-6AAD-B145848AC40A}"/>
              </a:ext>
            </a:extLst>
          </p:cNvPr>
          <p:cNvSpPr/>
          <p:nvPr/>
        </p:nvSpPr>
        <p:spPr bwMode="auto">
          <a:xfrm>
            <a:off x="1524000" y="1628800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09D94-AE09-A534-80F7-8ED93F2DE324}"/>
              </a:ext>
            </a:extLst>
          </p:cNvPr>
          <p:cNvSpPr txBox="1"/>
          <p:nvPr/>
        </p:nvSpPr>
        <p:spPr bwMode="auto">
          <a:xfrm>
            <a:off x="1979973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E9BE7-9A1A-CF2B-1C05-F7B5D2234B5B}"/>
              </a:ext>
            </a:extLst>
          </p:cNvPr>
          <p:cNvSpPr txBox="1"/>
          <p:nvPr/>
        </p:nvSpPr>
        <p:spPr bwMode="auto">
          <a:xfrm>
            <a:off x="1637051" y="2690408"/>
            <a:ext cx="1524456" cy="14595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구상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생성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멤버 초대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D62A5-FFF6-9D68-F958-D6AB292D1231}"/>
              </a:ext>
            </a:extLst>
          </p:cNvPr>
          <p:cNvSpPr/>
          <p:nvPr/>
        </p:nvSpPr>
        <p:spPr bwMode="auto">
          <a:xfrm>
            <a:off x="3956941" y="1633199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F22F2-0E98-50D3-A516-89626B71E76A}"/>
              </a:ext>
            </a:extLst>
          </p:cNvPr>
          <p:cNvSpPr/>
          <p:nvPr/>
        </p:nvSpPr>
        <p:spPr bwMode="auto">
          <a:xfrm>
            <a:off x="3956941" y="1633199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B4FF9-0D48-BA05-044F-307376095152}"/>
              </a:ext>
            </a:extLst>
          </p:cNvPr>
          <p:cNvSpPr txBox="1"/>
          <p:nvPr/>
        </p:nvSpPr>
        <p:spPr bwMode="auto">
          <a:xfrm>
            <a:off x="4434017" y="1745291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9C982-F388-7B5E-E91A-2468236F83BE}"/>
              </a:ext>
            </a:extLst>
          </p:cNvPr>
          <p:cNvSpPr/>
          <p:nvPr/>
        </p:nvSpPr>
        <p:spPr bwMode="auto">
          <a:xfrm>
            <a:off x="6389887" y="1628800"/>
            <a:ext cx="1850183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FD2F6-CA93-0F27-5444-730F5CF45796}"/>
              </a:ext>
            </a:extLst>
          </p:cNvPr>
          <p:cNvSpPr/>
          <p:nvPr/>
        </p:nvSpPr>
        <p:spPr bwMode="auto">
          <a:xfrm>
            <a:off x="6389887" y="1628800"/>
            <a:ext cx="1850183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E3BD4-B038-26F0-EE14-9AE065A4CBB3}"/>
              </a:ext>
            </a:extLst>
          </p:cNvPr>
          <p:cNvSpPr txBox="1"/>
          <p:nvPr/>
        </p:nvSpPr>
        <p:spPr bwMode="auto">
          <a:xfrm>
            <a:off x="6868281" y="1740892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F2334-31E8-40C1-8A7A-0BECB6FCEE8C}"/>
              </a:ext>
            </a:extLst>
          </p:cNvPr>
          <p:cNvSpPr/>
          <p:nvPr/>
        </p:nvSpPr>
        <p:spPr bwMode="auto">
          <a:xfrm>
            <a:off x="8789011" y="1628803"/>
            <a:ext cx="1848864" cy="3403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C4AD4-618D-D418-1C3D-47D64BDAA1B2}"/>
              </a:ext>
            </a:extLst>
          </p:cNvPr>
          <p:cNvSpPr/>
          <p:nvPr/>
        </p:nvSpPr>
        <p:spPr bwMode="auto">
          <a:xfrm>
            <a:off x="8789012" y="1628803"/>
            <a:ext cx="1848864" cy="585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90A47-D687-59F5-7CE8-8BD2B59446FB}"/>
              </a:ext>
            </a:extLst>
          </p:cNvPr>
          <p:cNvSpPr txBox="1"/>
          <p:nvPr/>
        </p:nvSpPr>
        <p:spPr bwMode="auto">
          <a:xfrm>
            <a:off x="9258834" y="1740895"/>
            <a:ext cx="909223" cy="3765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47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84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2170-3570-C83C-0A5E-6C2FB3B05BE5}"/>
              </a:ext>
            </a:extLst>
          </p:cNvPr>
          <p:cNvSpPr txBox="1"/>
          <p:nvPr/>
        </p:nvSpPr>
        <p:spPr>
          <a:xfrm>
            <a:off x="5802422" y="3278823"/>
            <a:ext cx="589716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F699-2408-5D68-80F0-A407430421FD}"/>
              </a:ext>
            </a:extLst>
          </p:cNvPr>
          <p:cNvSpPr txBox="1"/>
          <p:nvPr/>
        </p:nvSpPr>
        <p:spPr>
          <a:xfrm>
            <a:off x="8240073" y="3278823"/>
            <a:ext cx="589715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A1196-D06D-703F-B727-EEE3802B68B2}"/>
              </a:ext>
            </a:extLst>
          </p:cNvPr>
          <p:cNvSpPr txBox="1"/>
          <p:nvPr/>
        </p:nvSpPr>
        <p:spPr>
          <a:xfrm>
            <a:off x="3386613" y="3278823"/>
            <a:ext cx="590771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15" b="1" dirty="0">
                <a:latin typeface="+mn-ea"/>
              </a:rPr>
              <a:t>&gt;&gt;</a:t>
            </a:r>
            <a:endParaRPr lang="ko-KR" altLang="en-US" sz="2215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ACEB5-6838-525D-F181-F338C7980896}"/>
              </a:ext>
            </a:extLst>
          </p:cNvPr>
          <p:cNvSpPr txBox="1"/>
          <p:nvPr/>
        </p:nvSpPr>
        <p:spPr bwMode="auto">
          <a:xfrm>
            <a:off x="4056266" y="2676628"/>
            <a:ext cx="1678748" cy="182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분업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969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문서 </a:t>
            </a:r>
            <a:r>
              <a:rPr lang="en-US" altLang="ko-KR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C.R.U.D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08C3A-D30E-4AAD-AE54-AE228D16A494}"/>
              </a:ext>
            </a:extLst>
          </p:cNvPr>
          <p:cNvSpPr txBox="1"/>
          <p:nvPr/>
        </p:nvSpPr>
        <p:spPr bwMode="auto">
          <a:xfrm>
            <a:off x="6524706" y="2690407"/>
            <a:ext cx="1676325" cy="149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작업별</a:t>
            </a: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진행상태 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F6A71-AAC3-254C-5088-5FCCB9FA7315}"/>
              </a:ext>
            </a:extLst>
          </p:cNvPr>
          <p:cNvSpPr txBox="1"/>
          <p:nvPr/>
        </p:nvSpPr>
        <p:spPr bwMode="auto">
          <a:xfrm>
            <a:off x="8895670" y="2690415"/>
            <a:ext cx="1676325" cy="147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defRPr/>
            </a:pPr>
            <a:r>
              <a:rPr lang="ko-KR" altLang="en-US" sz="2031" b="1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정리</a:t>
            </a:r>
            <a:endParaRPr lang="en-US" altLang="ko-KR" sz="2031" b="1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endParaRPr lang="en-US" altLang="ko-KR" sz="1015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전체 일정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just" latinLnBrk="1">
              <a:lnSpc>
                <a:spcPct val="150000"/>
              </a:lnSpc>
              <a:defRPr/>
            </a:pPr>
            <a:r>
              <a:rPr lang="ko-KR" altLang="en-US" sz="1600" spc="-137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작업 정리</a:t>
            </a:r>
            <a:endParaRPr lang="en-US" altLang="ko-KR" sz="1600" spc="-137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7" name="그래픽 26" descr="그룹 브레인스토밍 윤곽선">
            <a:extLst>
              <a:ext uri="{FF2B5EF4-FFF2-40B4-BE49-F238E27FC236}">
                <a16:creationId xmlns:a16="http://schemas.microsoft.com/office/drawing/2014/main" id="{12C53CF8-B5BA-9E77-130F-512A1F50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6422" y="4661648"/>
            <a:ext cx="1345731" cy="1345731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39C12C-87B7-4B80-A4C8-B8B854DE6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99" y="4805485"/>
            <a:ext cx="1046680" cy="1046680"/>
          </a:xfrm>
          <a:prstGeom prst="rect">
            <a:avLst/>
          </a:prstGeom>
        </p:spPr>
      </p:pic>
      <p:pic>
        <p:nvPicPr>
          <p:cNvPr id="29" name="그래픽 28" descr="목록 윤곽선">
            <a:extLst>
              <a:ext uri="{FF2B5EF4-FFF2-40B4-BE49-F238E27FC236}">
                <a16:creationId xmlns:a16="http://schemas.microsoft.com/office/drawing/2014/main" id="{C3F3B532-E0D7-8EC3-5D70-9FF2A7C0F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610" y="4736410"/>
            <a:ext cx="1196205" cy="1196205"/>
          </a:xfrm>
          <a:prstGeom prst="rect">
            <a:avLst/>
          </a:prstGeom>
        </p:spPr>
      </p:pic>
      <p:pic>
        <p:nvPicPr>
          <p:cNvPr id="30" name="그래픽 29" descr="금괴 윤곽선">
            <a:extLst>
              <a:ext uri="{FF2B5EF4-FFF2-40B4-BE49-F238E27FC236}">
                <a16:creationId xmlns:a16="http://schemas.microsoft.com/office/drawing/2014/main" id="{72D5C510-0636-F37A-10C5-5DF87581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3859" y="4608228"/>
            <a:ext cx="1452571" cy="145257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0960095-375D-48D0-5462-72D92BBC8023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E3644-EE07-374A-68C3-B8C547C314C5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54990-9F35-D9B5-B347-3E1F80556CF6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2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5AE01EB9-24E4-6E92-C115-02630AC8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" y="0"/>
            <a:ext cx="2124332" cy="2124332"/>
          </a:xfrm>
          <a:prstGeom prst="rect">
            <a:avLst/>
          </a:prstGeom>
        </p:spPr>
      </p:pic>
      <p:pic>
        <p:nvPicPr>
          <p:cNvPr id="7" name="그림 6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E84E8F93-729C-0B6A-0094-E53F02A0A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5" y="913150"/>
            <a:ext cx="8640000" cy="5400000"/>
          </a:xfrm>
          <a:prstGeom prst="rect">
            <a:avLst/>
          </a:prstGeom>
        </p:spPr>
      </p:pic>
      <p:pic>
        <p:nvPicPr>
          <p:cNvPr id="3" name="그림 2" descr="스크린샷, 텍스트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4A775F6-9613-36BA-5AA6-0BFE2F1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86" y="1498599"/>
            <a:ext cx="9293549" cy="43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EA2EE4A-B8A0-43C0-88BF-EB21F1E5CD55}"/>
              </a:ext>
            </a:extLst>
          </p:cNvPr>
          <p:cNvGrpSpPr/>
          <p:nvPr/>
        </p:nvGrpSpPr>
        <p:grpSpPr>
          <a:xfrm>
            <a:off x="3405528" y="2809824"/>
            <a:ext cx="5380945" cy="1238352"/>
            <a:chOff x="3926690" y="2086986"/>
            <a:chExt cx="4281170" cy="12383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8B6A0-882A-ADB7-AE37-4B2E793E2B09}"/>
                </a:ext>
              </a:extLst>
            </p:cNvPr>
            <p:cNvSpPr txBox="1"/>
            <p:nvPr/>
          </p:nvSpPr>
          <p:spPr>
            <a:xfrm>
              <a:off x="3934776" y="2086986"/>
              <a:ext cx="42730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5000" b="1" dirty="0">
                  <a:solidFill>
                    <a:schemeClr val="tx2">
                      <a:lumMod val="50000"/>
                    </a:schemeClr>
                  </a:solidFill>
                </a:rPr>
                <a:t>시 연</a:t>
              </a:r>
              <a:endParaRPr lang="ko-KR" altLang="en-US" sz="5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384579-1260-D0AD-4A1E-4A22C0B813DD}"/>
                </a:ext>
              </a:extLst>
            </p:cNvPr>
            <p:cNvSpPr txBox="1"/>
            <p:nvPr/>
          </p:nvSpPr>
          <p:spPr>
            <a:xfrm>
              <a:off x="3926690" y="2948760"/>
              <a:ext cx="4273084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47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B. P. M.</a:t>
              </a:r>
              <a:endParaRPr lang="ko-KR" altLang="en-US" sz="184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E3E5B9-7E9E-2284-3409-A11146D00129}"/>
                </a:ext>
              </a:extLst>
            </p:cNvPr>
            <p:cNvSpPr/>
            <p:nvPr/>
          </p:nvSpPr>
          <p:spPr>
            <a:xfrm>
              <a:off x="3926690" y="2091720"/>
              <a:ext cx="4273084" cy="85704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43875" y="1245572"/>
            <a:ext cx="2556115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955" b="1" dirty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2955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983701" y="2099623"/>
            <a:ext cx="8175679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E35B-C675-280F-38A9-C736373CF70E}"/>
              </a:ext>
            </a:extLst>
          </p:cNvPr>
          <p:cNvSpPr/>
          <p:nvPr/>
        </p:nvSpPr>
        <p:spPr>
          <a:xfrm>
            <a:off x="3014638" y="2710793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4A0DC6-3A78-B57D-E13F-1377BF4D3174}"/>
              </a:ext>
            </a:extLst>
          </p:cNvPr>
          <p:cNvSpPr txBox="1"/>
          <p:nvPr/>
        </p:nvSpPr>
        <p:spPr>
          <a:xfrm>
            <a:off x="3663091" y="2785540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FAD9A17-3B29-40FD-EFCF-45A5D323517B}"/>
              </a:ext>
            </a:extLst>
          </p:cNvPr>
          <p:cNvSpPr/>
          <p:nvPr/>
        </p:nvSpPr>
        <p:spPr>
          <a:xfrm>
            <a:off x="3014638" y="3570575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02.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E51BCF-0CC6-3C4F-4A1E-4FFCA688DCF6}"/>
              </a:ext>
            </a:extLst>
          </p:cNvPr>
          <p:cNvSpPr txBox="1"/>
          <p:nvPr/>
        </p:nvSpPr>
        <p:spPr>
          <a:xfrm>
            <a:off x="3663091" y="3645322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분석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0589E6-DDDA-6798-B2BB-E0890274A39D}"/>
              </a:ext>
            </a:extLst>
          </p:cNvPr>
          <p:cNvSpPr/>
          <p:nvPr/>
        </p:nvSpPr>
        <p:spPr>
          <a:xfrm>
            <a:off x="3014638" y="4430356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03.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C2BE9F-8A2B-869D-6976-A1E11B47E00F}"/>
              </a:ext>
            </a:extLst>
          </p:cNvPr>
          <p:cNvSpPr txBox="1"/>
          <p:nvPr/>
        </p:nvSpPr>
        <p:spPr>
          <a:xfrm>
            <a:off x="3663091" y="4505103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8E04E8-56DE-F3D9-ACCC-DE81E78E2295}"/>
              </a:ext>
            </a:extLst>
          </p:cNvPr>
          <p:cNvSpPr/>
          <p:nvPr/>
        </p:nvSpPr>
        <p:spPr>
          <a:xfrm>
            <a:off x="3014638" y="5290137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04.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F9C4E2-2A3E-05AE-62B3-0F90B04DAAF7}"/>
              </a:ext>
            </a:extLst>
          </p:cNvPr>
          <p:cNvSpPr txBox="1"/>
          <p:nvPr/>
        </p:nvSpPr>
        <p:spPr>
          <a:xfrm>
            <a:off x="3663091" y="5364884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6D5912-384C-91B0-594C-709473FE4129}"/>
              </a:ext>
            </a:extLst>
          </p:cNvPr>
          <p:cNvSpPr/>
          <p:nvPr/>
        </p:nvSpPr>
        <p:spPr>
          <a:xfrm>
            <a:off x="6267793" y="2710793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8723A3-439E-A1C3-E7B3-463CB884160E}"/>
              </a:ext>
            </a:extLst>
          </p:cNvPr>
          <p:cNvSpPr txBox="1"/>
          <p:nvPr/>
        </p:nvSpPr>
        <p:spPr>
          <a:xfrm>
            <a:off x="6916246" y="2785540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 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EED7C8-A6E1-77C9-E5F1-5239579C296E}"/>
              </a:ext>
            </a:extLst>
          </p:cNvPr>
          <p:cNvSpPr/>
          <p:nvPr/>
        </p:nvSpPr>
        <p:spPr>
          <a:xfrm>
            <a:off x="6267793" y="3570575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06.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0AF2D8-E4B9-0773-C3BF-9F2AA20B0BD5}"/>
              </a:ext>
            </a:extLst>
          </p:cNvPr>
          <p:cNvSpPr txBox="1"/>
          <p:nvPr/>
        </p:nvSpPr>
        <p:spPr>
          <a:xfrm>
            <a:off x="6916246" y="3645322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D370BD2-4DCE-0D6A-2576-CD3BFC1E9206}"/>
              </a:ext>
            </a:extLst>
          </p:cNvPr>
          <p:cNvSpPr/>
          <p:nvPr/>
        </p:nvSpPr>
        <p:spPr>
          <a:xfrm>
            <a:off x="6267793" y="4430356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07.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1E7C3C-2900-9D4F-FEED-C8BBA4F1DFA5}"/>
              </a:ext>
            </a:extLst>
          </p:cNvPr>
          <p:cNvSpPr txBox="1"/>
          <p:nvPr/>
        </p:nvSpPr>
        <p:spPr>
          <a:xfrm>
            <a:off x="6916246" y="4505103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 연 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D15F1C-C397-F0F1-D588-3CD0A9F4012E}"/>
              </a:ext>
            </a:extLst>
          </p:cNvPr>
          <p:cNvSpPr/>
          <p:nvPr/>
        </p:nvSpPr>
        <p:spPr>
          <a:xfrm>
            <a:off x="6267793" y="5290137"/>
            <a:ext cx="673805" cy="511373"/>
          </a:xfrm>
          <a:prstGeom prst="rect">
            <a:avLst/>
          </a:prstGeom>
          <a:noFill/>
          <a:ln>
            <a:noFill/>
          </a:ln>
        </p:spPr>
        <p:txBody>
          <a:bodyPr wrap="none" lIns="84407" tIns="42203" rIns="84407" bIns="42203">
            <a:spAutoFit/>
          </a:bodyPr>
          <a:lstStyle/>
          <a:p>
            <a:pPr algn="ctr"/>
            <a:r>
              <a:rPr lang="en-US" altLang="ko-KR" sz="2769" b="1" dirty="0">
                <a:ln w="0"/>
                <a:solidFill>
                  <a:schemeClr val="tx2">
                    <a:lumMod val="50000"/>
                  </a:schemeClr>
                </a:solidFill>
              </a:rPr>
              <a:t>08.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F23BD9-EEF0-1894-3066-F1B0B5D4FD4C}"/>
              </a:ext>
            </a:extLst>
          </p:cNvPr>
          <p:cNvSpPr txBox="1"/>
          <p:nvPr/>
        </p:nvSpPr>
        <p:spPr>
          <a:xfrm>
            <a:off x="6916246" y="5364884"/>
            <a:ext cx="2314107" cy="40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31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후기</a:t>
            </a:r>
            <a:endParaRPr lang="en-US" altLang="ko-KR" sz="2031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0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91663A4-61E8-F497-3A6E-BBCA6FEB99EA}"/>
              </a:ext>
            </a:extLst>
          </p:cNvPr>
          <p:cNvCxnSpPr>
            <a:cxnSpLocks/>
          </p:cNvCxnSpPr>
          <p:nvPr/>
        </p:nvCxnSpPr>
        <p:spPr>
          <a:xfrm>
            <a:off x="883170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F88936-5D12-BDCC-4B02-E1DA374C3A6C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07.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D6E09-6FD6-7BDA-ED17-29CCEC0948A3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후기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6F68D3-90E7-1673-25CA-0B74D6B8EEA4}"/>
              </a:ext>
            </a:extLst>
          </p:cNvPr>
          <p:cNvGrpSpPr/>
          <p:nvPr/>
        </p:nvGrpSpPr>
        <p:grpSpPr>
          <a:xfrm>
            <a:off x="1961120" y="1412776"/>
            <a:ext cx="8269761" cy="4854318"/>
            <a:chOff x="1847528" y="1340768"/>
            <a:chExt cx="8269761" cy="48543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F7BEDE8-223C-35D8-24D7-9792B28B1645}"/>
                </a:ext>
              </a:extLst>
            </p:cNvPr>
            <p:cNvGrpSpPr/>
            <p:nvPr/>
          </p:nvGrpSpPr>
          <p:grpSpPr>
            <a:xfrm>
              <a:off x="1847528" y="1340768"/>
              <a:ext cx="8269761" cy="2264117"/>
              <a:chOff x="495704" y="1409853"/>
              <a:chExt cx="9249103" cy="245279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F9C38C60-D6C1-33EC-8BAC-470A790A67B0}"/>
                  </a:ext>
                </a:extLst>
              </p:cNvPr>
              <p:cNvGrpSpPr/>
              <p:nvPr/>
            </p:nvGrpSpPr>
            <p:grpSpPr>
              <a:xfrm>
                <a:off x="495704" y="1409853"/>
                <a:ext cx="9249103" cy="2452794"/>
                <a:chOff x="2291255" y="3790601"/>
                <a:chExt cx="9249103" cy="2452794"/>
              </a:xfrm>
            </p:grpSpPr>
            <p:sp>
              <p:nvSpPr>
                <p:cNvPr id="41" name="AutoShape 51">
                  <a:extLst>
                    <a:ext uri="{FF2B5EF4-FFF2-40B4-BE49-F238E27FC236}">
                      <a16:creationId xmlns:a16="http://schemas.microsoft.com/office/drawing/2014/main" id="{2D571446-CA07-FEE7-C822-DDEC98603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291255" y="3790601"/>
                  <a:ext cx="9249103" cy="2452794"/>
                </a:xfrm>
                <a:prstGeom prst="roundRect">
                  <a:avLst>
                    <a:gd name="adj" fmla="val 7442"/>
                  </a:avLst>
                </a:prstGeom>
                <a:solidFill>
                  <a:schemeClr val="bg1">
                    <a:lumMod val="85000"/>
                  </a:schemeClr>
                </a:solidFill>
                <a:ln w="2857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ko-KR" sz="2031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AD5C00-40C9-188D-8FF0-BEDCF372BA0E}"/>
                    </a:ext>
                  </a:extLst>
                </p:cNvPr>
                <p:cNvSpPr txBox="1"/>
                <p:nvPr/>
              </p:nvSpPr>
              <p:spPr>
                <a:xfrm>
                  <a:off x="2519850" y="4741339"/>
                  <a:ext cx="8791903" cy="129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1.</a:t>
                  </a:r>
                  <a:r>
                    <a:rPr lang="ko-KR" altLang="en-US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 </a:t>
                  </a:r>
                  <a:r>
                    <a:rPr lang="ko-KR" altLang="en-US" sz="1600" b="1" dirty="0" err="1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유스케이스</a:t>
                  </a:r>
                  <a:r>
                    <a:rPr lang="ko-KR" altLang="en-US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 관점에서의 디자인 개선 필요</a:t>
                  </a:r>
                  <a:endParaRPr lang="en-US" altLang="ko-KR" sz="1600" b="1" dirty="0"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2. </a:t>
                  </a:r>
                  <a:r>
                    <a:rPr lang="ko-KR" altLang="en-US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문서 편집기 접근성 개선 필요</a:t>
                  </a:r>
                  <a:endParaRPr lang="en-US" altLang="ko-KR" sz="1600" b="1" dirty="0"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3. </a:t>
                  </a:r>
                  <a:r>
                    <a:rPr lang="ko-KR" altLang="en-US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일정관리를 할 수 있는</a:t>
                  </a:r>
                  <a:r>
                    <a:rPr lang="en-US" altLang="ko-KR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 </a:t>
                  </a:r>
                  <a:r>
                    <a:rPr lang="ko-KR" altLang="en-US" sz="1600" b="1" dirty="0">
                      <a:latin typeface="나눔고딕" panose="020B0503020000020004" pitchFamily="2" charset="-127"/>
                      <a:ea typeface="나눔고딕" panose="020B0503020000020004" pitchFamily="2" charset="-127"/>
                    </a:rPr>
                    <a:t>추가 기능 요소 필요</a:t>
                  </a:r>
                  <a:endParaRPr lang="en-US" altLang="ko-KR" sz="1600" b="1" dirty="0"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03E785-80F0-AE30-E96D-D7A8B9AD47A9}"/>
                  </a:ext>
                </a:extLst>
              </p:cNvPr>
              <p:cNvSpPr txBox="1"/>
              <p:nvPr/>
            </p:nvSpPr>
            <p:spPr>
              <a:xfrm>
                <a:off x="724299" y="1488003"/>
                <a:ext cx="8791903" cy="663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ko-KR" altLang="en-US" sz="2585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rPr>
                  <a:t>보완사항</a:t>
                </a:r>
                <a:endParaRPr lang="en-US" altLang="ko-KR" sz="2585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C53278D-106B-F9EF-65F9-87F7D23B173E}"/>
                </a:ext>
              </a:extLst>
            </p:cNvPr>
            <p:cNvGrpSpPr/>
            <p:nvPr/>
          </p:nvGrpSpPr>
          <p:grpSpPr>
            <a:xfrm>
              <a:off x="1847528" y="3930969"/>
              <a:ext cx="8269761" cy="2264117"/>
              <a:chOff x="495704" y="1409853"/>
              <a:chExt cx="9249103" cy="2452794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7881681-CA93-F85B-E7CD-B34FCFF40565}"/>
                  </a:ext>
                </a:extLst>
              </p:cNvPr>
              <p:cNvGrpSpPr/>
              <p:nvPr/>
            </p:nvGrpSpPr>
            <p:grpSpPr>
              <a:xfrm>
                <a:off x="495704" y="1409853"/>
                <a:ext cx="9249103" cy="2452794"/>
                <a:chOff x="2291255" y="3790601"/>
                <a:chExt cx="9249103" cy="2452794"/>
              </a:xfrm>
            </p:grpSpPr>
            <p:sp>
              <p:nvSpPr>
                <p:cNvPr id="37" name="AutoShape 51">
                  <a:extLst>
                    <a:ext uri="{FF2B5EF4-FFF2-40B4-BE49-F238E27FC236}">
                      <a16:creationId xmlns:a16="http://schemas.microsoft.com/office/drawing/2014/main" id="{FFA1CE8E-FDAD-9643-DCFA-A1F84BF05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291255" y="3790601"/>
                  <a:ext cx="9249103" cy="2452794"/>
                </a:xfrm>
                <a:prstGeom prst="roundRect">
                  <a:avLst>
                    <a:gd name="adj" fmla="val 7442"/>
                  </a:avLst>
                </a:prstGeom>
                <a:solidFill>
                  <a:schemeClr val="bg1">
                    <a:lumMod val="85000"/>
                  </a:schemeClr>
                </a:solidFill>
                <a:ln w="2857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ko-KR" sz="2031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7E404DC-A935-6657-9478-C11C809B8EE6}"/>
                    </a:ext>
                  </a:extLst>
                </p:cNvPr>
                <p:cNvSpPr txBox="1"/>
                <p:nvPr/>
              </p:nvSpPr>
              <p:spPr>
                <a:xfrm>
                  <a:off x="2519850" y="4741339"/>
                  <a:ext cx="8791903" cy="129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1.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프로젝트 기획 단계 중 확실한 목표 설정이 중요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2.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개발 단계에서 팀원 별 코드 스타일 통일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3.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팀원 간 개발 과정을 소통하고 각자의 방향성과 목표를 일치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5E7419-7229-C6F0-F349-B4AF483093FE}"/>
                  </a:ext>
                </a:extLst>
              </p:cNvPr>
              <p:cNvSpPr txBox="1"/>
              <p:nvPr/>
            </p:nvSpPr>
            <p:spPr>
              <a:xfrm>
                <a:off x="724299" y="1488003"/>
                <a:ext cx="8791903" cy="663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ko-KR" altLang="en-US" sz="2585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rPr>
                  <a:t>개발 후기</a:t>
                </a:r>
                <a:endParaRPr lang="en-US" altLang="ko-KR" sz="2585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70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8ED95F-DEB1-71B3-D333-4BA08F74AFB5}"/>
              </a:ext>
            </a:extLst>
          </p:cNvPr>
          <p:cNvGrpSpPr/>
          <p:nvPr/>
        </p:nvGrpSpPr>
        <p:grpSpPr>
          <a:xfrm>
            <a:off x="3405527" y="1052736"/>
            <a:ext cx="5380945" cy="1238352"/>
            <a:chOff x="3926690" y="2086986"/>
            <a:chExt cx="4281170" cy="12383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1FBABE-7C93-FCB7-E3BC-27CE5D3F2B27}"/>
                </a:ext>
              </a:extLst>
            </p:cNvPr>
            <p:cNvSpPr txBox="1"/>
            <p:nvPr/>
          </p:nvSpPr>
          <p:spPr>
            <a:xfrm>
              <a:off x="3934776" y="2086986"/>
              <a:ext cx="42730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5000" b="1" dirty="0">
                  <a:solidFill>
                    <a:schemeClr val="tx2">
                      <a:lumMod val="50000"/>
                    </a:schemeClr>
                  </a:solidFill>
                </a:rPr>
                <a:t>자료</a:t>
              </a:r>
              <a:endParaRPr lang="ko-KR" altLang="en-US" sz="5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594D6-D434-C6C0-BD0A-89C863A5D6FB}"/>
                </a:ext>
              </a:extLst>
            </p:cNvPr>
            <p:cNvSpPr txBox="1"/>
            <p:nvPr/>
          </p:nvSpPr>
          <p:spPr>
            <a:xfrm>
              <a:off x="3926690" y="2948760"/>
              <a:ext cx="4273084" cy="37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47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B. P. M.</a:t>
              </a:r>
              <a:endParaRPr lang="ko-KR" altLang="en-US" sz="184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9D38A-D0BB-9CD7-CF5E-D47854D90783}"/>
                </a:ext>
              </a:extLst>
            </p:cNvPr>
            <p:cNvSpPr/>
            <p:nvPr/>
          </p:nvSpPr>
          <p:spPr>
            <a:xfrm>
              <a:off x="3926690" y="2091720"/>
              <a:ext cx="4273084" cy="85704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9A1F10-89D8-C4D7-D63B-127F04332597}"/>
              </a:ext>
            </a:extLst>
          </p:cNvPr>
          <p:cNvSpPr txBox="1"/>
          <p:nvPr/>
        </p:nvSpPr>
        <p:spPr>
          <a:xfrm>
            <a:off x="2181587" y="3806566"/>
            <a:ext cx="849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http://ec2-15-165-140-58.ap-northeast-2.compute.amazonaws.com:8002/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FF035-FB6D-55FA-C172-FF39F6184BEE}"/>
              </a:ext>
            </a:extLst>
          </p:cNvPr>
          <p:cNvSpPr txBox="1"/>
          <p:nvPr/>
        </p:nvSpPr>
        <p:spPr>
          <a:xfrm>
            <a:off x="5515848" y="3295490"/>
            <a:ext cx="134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도메인 주소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ED6A5C-1085-ED7C-B5D5-FDF877918997}"/>
              </a:ext>
            </a:extLst>
          </p:cNvPr>
          <p:cNvSpPr txBox="1"/>
          <p:nvPr/>
        </p:nvSpPr>
        <p:spPr>
          <a:xfrm>
            <a:off x="2151448" y="5202801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https://github.com/marangY/Final.git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C10C5-599D-E56F-91E4-CEC8FDA2FE39}"/>
              </a:ext>
            </a:extLst>
          </p:cNvPr>
          <p:cNvSpPr txBox="1"/>
          <p:nvPr/>
        </p:nvSpPr>
        <p:spPr>
          <a:xfrm>
            <a:off x="5535824" y="4799602"/>
            <a:ext cx="134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Git-Hub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3" name="그림 2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D5D88245-19C2-F25C-EACA-A126A7174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3182862"/>
            <a:ext cx="1240024" cy="6520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64FC48-8A61-3C7C-21CE-67FC6E7C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60" y="4664897"/>
            <a:ext cx="1009503" cy="5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5691" y="2809824"/>
            <a:ext cx="5370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</a:rPr>
              <a:t>감사합니다</a:t>
            </a:r>
            <a:endParaRPr lang="ko-KR" altLang="en-US" sz="5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528" y="3671598"/>
            <a:ext cx="537078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47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B. P. M.</a:t>
            </a:r>
            <a:endParaRPr lang="ko-KR" altLang="en-US" sz="1847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5528" y="2814558"/>
            <a:ext cx="5370782" cy="85704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91A0F1E-7336-E651-5CEB-C850D1B84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" b="3962"/>
          <a:stretch/>
        </p:blipFill>
        <p:spPr>
          <a:xfrm>
            <a:off x="2483949" y="1833754"/>
            <a:ext cx="7224115" cy="4093659"/>
          </a:xfrm>
          <a:prstGeom prst="rect">
            <a:avLst/>
          </a:prstGeom>
        </p:spPr>
      </p:pic>
      <p:pic>
        <p:nvPicPr>
          <p:cNvPr id="15" name="Picture 2" descr="모든 요금제를 만드는 날까지] 4화: 노션(Notion)">
            <a:extLst>
              <a:ext uri="{FF2B5EF4-FFF2-40B4-BE49-F238E27FC236}">
                <a16:creationId xmlns:a16="http://schemas.microsoft.com/office/drawing/2014/main" id="{C9D12EEE-EF73-8743-822E-418BF75C4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59" y="1278195"/>
            <a:ext cx="3889299" cy="21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Jira Software full logo transparent PNG - StickPNG">
            <a:extLst>
              <a:ext uri="{FF2B5EF4-FFF2-40B4-BE49-F238E27FC236}">
                <a16:creationId xmlns:a16="http://schemas.microsoft.com/office/drawing/2014/main" id="{77CFFC3C-C304-6DEF-0417-242FEF38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28" y="3544763"/>
            <a:ext cx="2885057" cy="288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Asana Logo PNG vector in SVG, PDF, AI, CDR format">
            <a:extLst>
              <a:ext uri="{FF2B5EF4-FFF2-40B4-BE49-F238E27FC236}">
                <a16:creationId xmlns:a16="http://schemas.microsoft.com/office/drawing/2014/main" id="{ADF0F188-85BF-D166-0C17-125400C7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43" y="3488166"/>
            <a:ext cx="3230907" cy="2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414B83-40C6-0B79-2727-AC2AEEEB5B12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56729D-E434-6136-A350-8B16814D0190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5BE22-6223-A781-16CE-256135F0F539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57D021-4F7B-F9C0-AE3E-FA455005212C}"/>
              </a:ext>
            </a:extLst>
          </p:cNvPr>
          <p:cNvGrpSpPr/>
          <p:nvPr/>
        </p:nvGrpSpPr>
        <p:grpSpPr>
          <a:xfrm>
            <a:off x="2207568" y="2182261"/>
            <a:ext cx="7563234" cy="2493479"/>
            <a:chOff x="1819221" y="1725541"/>
            <a:chExt cx="8193502" cy="27012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F9EB07-CCB0-86CC-FA93-76B1CE435232}"/>
                </a:ext>
              </a:extLst>
            </p:cNvPr>
            <p:cNvSpPr txBox="1"/>
            <p:nvPr/>
          </p:nvSpPr>
          <p:spPr>
            <a:xfrm>
              <a:off x="1819221" y="2890418"/>
              <a:ext cx="8193502" cy="1536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Block</a:t>
              </a:r>
              <a:r>
                <a:rPr lang="ko-KR" altLang="en-US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 </a:t>
              </a:r>
              <a:r>
                <a:rPr lang="en-US" altLang="ko-KR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Project</a:t>
              </a:r>
              <a:r>
                <a:rPr lang="ko-KR" altLang="en-US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 </a:t>
              </a:r>
              <a:r>
                <a:rPr lang="en-US" altLang="ko-KR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Manager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2">
                      <a:lumMod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프로젝트의 현황을 한눈에 확인하고 업무를 분류별로 나누어 현황을 확인할 수 있게 도와주는 프로젝트 템플릿 웹서비스</a:t>
              </a:r>
              <a:endPara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6246FB-7FFB-3EB9-DC3F-652F374C6EC3}"/>
                </a:ext>
              </a:extLst>
            </p:cNvPr>
            <p:cNvSpPr/>
            <p:nvPr/>
          </p:nvSpPr>
          <p:spPr>
            <a:xfrm>
              <a:off x="1999249" y="1725541"/>
              <a:ext cx="2237954" cy="759181"/>
            </a:xfrm>
            <a:prstGeom prst="rect">
              <a:avLst/>
            </a:prstGeom>
            <a:noFill/>
          </p:spPr>
          <p:txBody>
            <a:bodyPr wrap="square" lIns="84407" tIns="42203" rIns="84407" bIns="42203">
              <a:spAutoFit/>
            </a:bodyPr>
            <a:lstStyle/>
            <a:p>
              <a:pPr algn="ctr"/>
              <a:r>
                <a:rPr lang="en-US" altLang="ko-KR" sz="4000" b="1" dirty="0">
                  <a:ln w="0"/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고딕" pitchFamily="2" charset="-127"/>
                  <a:ea typeface="나눔고딕" pitchFamily="2" charset="-127"/>
                </a:rPr>
                <a:t>B. P. M.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9158401-6DD4-98CB-0935-C7992CEEA613}"/>
                </a:ext>
              </a:extLst>
            </p:cNvPr>
            <p:cNvCxnSpPr>
              <a:cxnSpLocks/>
            </p:cNvCxnSpPr>
            <p:nvPr/>
          </p:nvCxnSpPr>
          <p:spPr>
            <a:xfrm>
              <a:off x="1819221" y="2661646"/>
              <a:ext cx="8040101" cy="0"/>
            </a:xfrm>
            <a:prstGeom prst="line">
              <a:avLst/>
            </a:prstGeom>
            <a:ln w="57150">
              <a:solidFill>
                <a:srgbClr val="A0A1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9342" y="4285034"/>
            <a:ext cx="1746377" cy="433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215" b="1" dirty="0">
                <a:solidFill>
                  <a:schemeClr val="tx2">
                    <a:lumMod val="50000"/>
                  </a:schemeClr>
                </a:solidFill>
              </a:rPr>
              <a:t>문서 편집기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4794" y="4281164"/>
            <a:ext cx="1456883" cy="433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215" b="1" dirty="0">
                <a:solidFill>
                  <a:schemeClr val="tx2">
                    <a:lumMod val="50000"/>
                  </a:schemeClr>
                </a:solidFill>
              </a:rPr>
              <a:t>일정 관리</a:t>
            </a:r>
          </a:p>
        </p:txBody>
      </p:sp>
      <p:sp>
        <p:nvSpPr>
          <p:cNvPr id="21" name="십자형 20"/>
          <p:cNvSpPr/>
          <p:nvPr/>
        </p:nvSpPr>
        <p:spPr>
          <a:xfrm>
            <a:off x="7151397" y="3316460"/>
            <a:ext cx="398815" cy="398815"/>
          </a:xfrm>
          <a:prstGeom prst="plus">
            <a:avLst>
              <a:gd name="adj" fmla="val 4071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그래픽 30" descr="네트워크 다이어그램 윤곽선">
            <a:extLst>
              <a:ext uri="{FF2B5EF4-FFF2-40B4-BE49-F238E27FC236}">
                <a16:creationId xmlns:a16="http://schemas.microsoft.com/office/drawing/2014/main" id="{45CF9622-CADF-1E6B-2EDC-590DCBB2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31" y="2388207"/>
            <a:ext cx="1921808" cy="1921808"/>
          </a:xfrm>
          <a:prstGeom prst="rect">
            <a:avLst/>
          </a:prstGeom>
        </p:spPr>
      </p:pic>
      <p:pic>
        <p:nvPicPr>
          <p:cNvPr id="1038" name="Picture 14" descr="Agile icon (979048984) - 게티이미지뱅크">
            <a:extLst>
              <a:ext uri="{FF2B5EF4-FFF2-40B4-BE49-F238E27FC236}">
                <a16:creationId xmlns:a16="http://schemas.microsoft.com/office/drawing/2014/main" id="{40DBD8AE-15F2-572D-9098-9A2E56060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/>
          <a:stretch/>
        </p:blipFill>
        <p:spPr bwMode="auto">
          <a:xfrm>
            <a:off x="4903306" y="2539578"/>
            <a:ext cx="1978269" cy="17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래픽 32" descr="계약 윤곽선">
            <a:extLst>
              <a:ext uri="{FF2B5EF4-FFF2-40B4-BE49-F238E27FC236}">
                <a16:creationId xmlns:a16="http://schemas.microsoft.com/office/drawing/2014/main" id="{1C651CBB-0E73-8428-CBBA-5343D93BD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2354" y="2539575"/>
            <a:ext cx="1700347" cy="17003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3ACA95-35DC-81AA-50A4-78EA8B2A0168}"/>
              </a:ext>
            </a:extLst>
          </p:cNvPr>
          <p:cNvSpPr txBox="1"/>
          <p:nvPr/>
        </p:nvSpPr>
        <p:spPr>
          <a:xfrm>
            <a:off x="5383896" y="4281664"/>
            <a:ext cx="1115177" cy="433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215" b="1" dirty="0">
                <a:solidFill>
                  <a:schemeClr val="tx2">
                    <a:lumMod val="50000"/>
                  </a:schemeClr>
                </a:solidFill>
              </a:rPr>
              <a:t>애자일</a:t>
            </a: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ED783FC3-FF19-12FF-27CB-911950A032A4}"/>
              </a:ext>
            </a:extLst>
          </p:cNvPr>
          <p:cNvSpPr/>
          <p:nvPr/>
        </p:nvSpPr>
        <p:spPr>
          <a:xfrm>
            <a:off x="4382527" y="3316460"/>
            <a:ext cx="398815" cy="398815"/>
          </a:xfrm>
          <a:prstGeom prst="plus">
            <a:avLst>
              <a:gd name="adj" fmla="val 4071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25CC85-86DC-25F5-01ED-0186A4B51C1E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0FE5F1-345D-7900-0436-BCAA3B4F6314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569A5-168F-E1D3-C6FF-48B269F6A70F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1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 animBg="1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04FBCD-E2D2-8614-3AF6-2D5B73C1B7BB}"/>
              </a:ext>
            </a:extLst>
          </p:cNvPr>
          <p:cNvGrpSpPr/>
          <p:nvPr/>
        </p:nvGrpSpPr>
        <p:grpSpPr>
          <a:xfrm>
            <a:off x="1961120" y="1412776"/>
            <a:ext cx="8269761" cy="4854318"/>
            <a:chOff x="1847528" y="1340768"/>
            <a:chExt cx="8269761" cy="485431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0CA5919-40BB-714E-B062-46D2FF494D90}"/>
                </a:ext>
              </a:extLst>
            </p:cNvPr>
            <p:cNvGrpSpPr/>
            <p:nvPr/>
          </p:nvGrpSpPr>
          <p:grpSpPr>
            <a:xfrm>
              <a:off x="1847528" y="1340768"/>
              <a:ext cx="8269761" cy="2264117"/>
              <a:chOff x="495704" y="1409853"/>
              <a:chExt cx="9249103" cy="2452794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07BF1C9-EF18-7AF5-44AE-A87D44F0D5C1}"/>
                  </a:ext>
                </a:extLst>
              </p:cNvPr>
              <p:cNvGrpSpPr/>
              <p:nvPr/>
            </p:nvGrpSpPr>
            <p:grpSpPr>
              <a:xfrm>
                <a:off x="495704" y="1409853"/>
                <a:ext cx="9249103" cy="2452794"/>
                <a:chOff x="2291255" y="3790601"/>
                <a:chExt cx="9249103" cy="2452794"/>
              </a:xfrm>
            </p:grpSpPr>
            <p:sp>
              <p:nvSpPr>
                <p:cNvPr id="30" name="AutoShape 51">
                  <a:extLst>
                    <a:ext uri="{FF2B5EF4-FFF2-40B4-BE49-F238E27FC236}">
                      <a16:creationId xmlns:a16="http://schemas.microsoft.com/office/drawing/2014/main" id="{A069531A-295B-C938-9CDD-2CCFCC27C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291255" y="3790601"/>
                  <a:ext cx="9249103" cy="2452794"/>
                </a:xfrm>
                <a:prstGeom prst="roundRect">
                  <a:avLst>
                    <a:gd name="adj" fmla="val 7442"/>
                  </a:avLst>
                </a:prstGeom>
                <a:solidFill>
                  <a:schemeClr val="bg1">
                    <a:lumMod val="85000"/>
                  </a:schemeClr>
                </a:solidFill>
                <a:ln w="2857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ko-KR" sz="2031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3A5D85-6048-E70F-E330-D016F58E6156}"/>
                    </a:ext>
                  </a:extLst>
                </p:cNvPr>
                <p:cNvSpPr txBox="1"/>
                <p:nvPr/>
              </p:nvSpPr>
              <p:spPr>
                <a:xfrm>
                  <a:off x="2519850" y="4741339"/>
                  <a:ext cx="8791903" cy="12490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1.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개발자로써 필연적인 </a:t>
                  </a:r>
                  <a:r>
                    <a:rPr lang="ko-KR" altLang="en-US" sz="1600" b="1">
                      <a:latin typeface="나눔고딕" pitchFamily="2" charset="-127"/>
                      <a:ea typeface="나눔고딕" pitchFamily="2" charset="-127"/>
                    </a:rPr>
                    <a:t>프로젝트 경험</a:t>
                  </a:r>
                  <a:endParaRPr lang="ko-KR" altLang="en-US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2.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숙련도에 따른 협업 도구 사용도 차이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3.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간단한 프로세스를 가진 협업 도구 필요성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D7F1D-BCF3-7751-DD75-5920F6957745}"/>
                  </a:ext>
                </a:extLst>
              </p:cNvPr>
              <p:cNvSpPr txBox="1"/>
              <p:nvPr/>
            </p:nvSpPr>
            <p:spPr>
              <a:xfrm>
                <a:off x="724299" y="1488003"/>
                <a:ext cx="8791903" cy="663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ko-KR" altLang="en-US" sz="2585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rPr>
                  <a:t>개발 동기</a:t>
                </a:r>
                <a:endParaRPr lang="en-US" altLang="ko-KR" sz="2585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B5C3AAA-16EC-63BF-E2A3-C7236C8F857B}"/>
                </a:ext>
              </a:extLst>
            </p:cNvPr>
            <p:cNvGrpSpPr/>
            <p:nvPr/>
          </p:nvGrpSpPr>
          <p:grpSpPr>
            <a:xfrm>
              <a:off x="1847528" y="3930969"/>
              <a:ext cx="8269761" cy="2264117"/>
              <a:chOff x="495704" y="1409853"/>
              <a:chExt cx="9249103" cy="245279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056F4F2-BA17-EBD7-6DEA-F7BE2DDB190C}"/>
                  </a:ext>
                </a:extLst>
              </p:cNvPr>
              <p:cNvGrpSpPr/>
              <p:nvPr/>
            </p:nvGrpSpPr>
            <p:grpSpPr>
              <a:xfrm>
                <a:off x="495704" y="1409853"/>
                <a:ext cx="9249103" cy="2452794"/>
                <a:chOff x="2291255" y="3790601"/>
                <a:chExt cx="9249103" cy="2452794"/>
              </a:xfrm>
            </p:grpSpPr>
            <p:sp>
              <p:nvSpPr>
                <p:cNvPr id="21" name="AutoShape 51">
                  <a:extLst>
                    <a:ext uri="{FF2B5EF4-FFF2-40B4-BE49-F238E27FC236}">
                      <a16:creationId xmlns:a16="http://schemas.microsoft.com/office/drawing/2014/main" id="{34C08BEA-D41B-52BB-B066-7234B7053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291255" y="3790601"/>
                  <a:ext cx="9249103" cy="2452794"/>
                </a:xfrm>
                <a:prstGeom prst="roundRect">
                  <a:avLst>
                    <a:gd name="adj" fmla="val 7442"/>
                  </a:avLst>
                </a:prstGeom>
                <a:solidFill>
                  <a:schemeClr val="bg1">
                    <a:lumMod val="85000"/>
                  </a:schemeClr>
                </a:solidFill>
                <a:ln w="2857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ko-KR" sz="2031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BE47F12-88E3-2E6B-CEC0-B0D15D9A08C9}"/>
                    </a:ext>
                  </a:extLst>
                </p:cNvPr>
                <p:cNvSpPr txBox="1"/>
                <p:nvPr/>
              </p:nvSpPr>
              <p:spPr>
                <a:xfrm>
                  <a:off x="2519850" y="4741339"/>
                  <a:ext cx="8791903" cy="129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1.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기존의 프로젝트 협업 도구들의 서비스 제공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2.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문서 편집기 기능 제공 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나눔고딕" pitchFamily="2" charset="-127"/>
                      <a:ea typeface="나눔고딕" pitchFamily="2" charset="-127"/>
                    </a:rPr>
                    <a:t>3. </a:t>
                  </a:r>
                  <a:r>
                    <a:rPr lang="ko-KR" altLang="en-US" sz="1600" b="1" dirty="0">
                      <a:latin typeface="나눔고딕" pitchFamily="2" charset="-127"/>
                      <a:ea typeface="나눔고딕" pitchFamily="2" charset="-127"/>
                    </a:rPr>
                    <a:t>일정을 확인할 수 있는 기능 제공</a:t>
                  </a:r>
                  <a:endParaRPr lang="en-US" altLang="ko-KR" sz="1600" b="1" dirty="0"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E4FCA-A26A-EDD3-299A-108C74B5A6FF}"/>
                  </a:ext>
                </a:extLst>
              </p:cNvPr>
              <p:cNvSpPr txBox="1"/>
              <p:nvPr/>
            </p:nvSpPr>
            <p:spPr>
              <a:xfrm>
                <a:off x="724299" y="1488003"/>
                <a:ext cx="8791903" cy="663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ko-KR" altLang="en-US" sz="2585" b="1" dirty="0">
                    <a:solidFill>
                      <a:schemeClr val="tx2">
                        <a:lumMod val="50000"/>
                      </a:schemeClr>
                    </a:solidFill>
                    <a:latin typeface="나눔고딕" panose="020B0503020000020004" pitchFamily="2" charset="-127"/>
                    <a:ea typeface="나눔고딕" panose="020B0503020000020004" pitchFamily="2" charset="-127"/>
                  </a:rPr>
                  <a:t>개발 목표</a:t>
                </a:r>
                <a:endParaRPr lang="en-US" altLang="ko-KR" sz="2585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8C83F5-B4B7-7146-9DA0-8E504055273A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5AFB22-009A-B611-F68E-1B93835B09DC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A0BCD-0952-80D4-7320-3FB0FE7D6396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1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3C326A80-4342-4770-835A-ED3A8059D228}"/>
              </a:ext>
            </a:extLst>
          </p:cNvPr>
          <p:cNvGrpSpPr/>
          <p:nvPr/>
        </p:nvGrpSpPr>
        <p:grpSpPr>
          <a:xfrm>
            <a:off x="5298374" y="1907965"/>
            <a:ext cx="1908396" cy="1712664"/>
            <a:chOff x="3745623" y="1133864"/>
            <a:chExt cx="2067429" cy="1855385"/>
          </a:xfrm>
        </p:grpSpPr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443CCD8-72F7-6751-FECB-BDDA3C82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190" y="1133864"/>
              <a:ext cx="1341211" cy="13412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FD848D-0256-F452-BCB8-86B1BC4B1DF2}"/>
                </a:ext>
              </a:extLst>
            </p:cNvPr>
            <p:cNvSpPr txBox="1"/>
            <p:nvPr/>
          </p:nvSpPr>
          <p:spPr>
            <a:xfrm>
              <a:off x="3745623" y="2526552"/>
              <a:ext cx="2067429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목표 설정과 공유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843BFDB-7813-73FE-587C-9B38AEF2739C}"/>
              </a:ext>
            </a:extLst>
          </p:cNvPr>
          <p:cNvGrpSpPr/>
          <p:nvPr/>
        </p:nvGrpSpPr>
        <p:grpSpPr>
          <a:xfrm>
            <a:off x="8629815" y="4092332"/>
            <a:ext cx="1456603" cy="1595651"/>
            <a:chOff x="6647418" y="3960077"/>
            <a:chExt cx="1577986" cy="1728621"/>
          </a:xfrm>
        </p:grpSpPr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7102A1C-9329-2FD8-717A-7A9AEB65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418" y="3960077"/>
              <a:ext cx="1341211" cy="13412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F59FDC-B60F-2060-6BB8-CC4D00E5E6B1}"/>
                </a:ext>
              </a:extLst>
            </p:cNvPr>
            <p:cNvSpPr txBox="1"/>
            <p:nvPr/>
          </p:nvSpPr>
          <p:spPr>
            <a:xfrm>
              <a:off x="6785244" y="5226001"/>
              <a:ext cx="1440160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문서 편집기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D6AB34-CAF5-7A7A-9E56-F167E306C220}"/>
              </a:ext>
            </a:extLst>
          </p:cNvPr>
          <p:cNvGrpSpPr/>
          <p:nvPr/>
        </p:nvGrpSpPr>
        <p:grpSpPr>
          <a:xfrm>
            <a:off x="2400910" y="4078219"/>
            <a:ext cx="1271627" cy="1569480"/>
            <a:chOff x="1318078" y="3887989"/>
            <a:chExt cx="1377596" cy="17002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D7267A-DEFC-043E-367B-9C08F9C133C3}"/>
                </a:ext>
              </a:extLst>
            </p:cNvPr>
            <p:cNvSpPr txBox="1"/>
            <p:nvPr/>
          </p:nvSpPr>
          <p:spPr>
            <a:xfrm>
              <a:off x="1407844" y="5125561"/>
              <a:ext cx="1287830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일정 확인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pic>
          <p:nvPicPr>
            <p:cNvPr id="21" name="그림 2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DBCD90C-0A22-6DEF-3102-1E40E1F3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078" y="3887989"/>
              <a:ext cx="1341211" cy="1341211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51A60BB-A7F5-2513-4D66-7584B4B967CB}"/>
              </a:ext>
            </a:extLst>
          </p:cNvPr>
          <p:cNvGrpSpPr/>
          <p:nvPr/>
        </p:nvGrpSpPr>
        <p:grpSpPr>
          <a:xfrm>
            <a:off x="8557919" y="1955482"/>
            <a:ext cx="1948903" cy="1665147"/>
            <a:chOff x="6262367" y="1529806"/>
            <a:chExt cx="2111311" cy="1803908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92C98F9-B846-E491-1F68-1506B2EF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654" y="1529806"/>
              <a:ext cx="1341211" cy="13412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932293-8751-CD01-F7C0-9C77EB0A63DD}"/>
                </a:ext>
              </a:extLst>
            </p:cNvPr>
            <p:cNvSpPr txBox="1"/>
            <p:nvPr/>
          </p:nvSpPr>
          <p:spPr>
            <a:xfrm>
              <a:off x="6262367" y="2871017"/>
              <a:ext cx="2111311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작업 설명과 관리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2B4A03-8569-58DA-E0DD-BE3C58C854F2}"/>
              </a:ext>
            </a:extLst>
          </p:cNvPr>
          <p:cNvGrpSpPr/>
          <p:nvPr/>
        </p:nvGrpSpPr>
        <p:grpSpPr>
          <a:xfrm>
            <a:off x="1776469" y="1910706"/>
            <a:ext cx="2170756" cy="1709923"/>
            <a:chOff x="832789" y="1563701"/>
            <a:chExt cx="2351652" cy="1852415"/>
          </a:xfrm>
        </p:grpSpPr>
        <p:pic>
          <p:nvPicPr>
            <p:cNvPr id="25" name="그림 2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C92CC4E-572E-F329-66D6-029FB729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826" y="1563701"/>
              <a:ext cx="1341211" cy="13412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0533A7-294A-1DD8-8FEA-B8E4648FC74C}"/>
                </a:ext>
              </a:extLst>
            </p:cNvPr>
            <p:cNvSpPr txBox="1"/>
            <p:nvPr/>
          </p:nvSpPr>
          <p:spPr>
            <a:xfrm>
              <a:off x="832789" y="2953419"/>
              <a:ext cx="2351652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멤버 초대와 권한 부여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D7E5AF-6525-7BFD-47F8-CCC80D422723}"/>
              </a:ext>
            </a:extLst>
          </p:cNvPr>
          <p:cNvGrpSpPr/>
          <p:nvPr/>
        </p:nvGrpSpPr>
        <p:grpSpPr>
          <a:xfrm>
            <a:off x="5532154" y="3954931"/>
            <a:ext cx="1440835" cy="1740013"/>
            <a:chOff x="3985046" y="4454956"/>
            <a:chExt cx="1560903" cy="1885013"/>
          </a:xfrm>
        </p:grpSpPr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F6C8FC6-F08E-737B-A260-C74DC5B6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046" y="4454956"/>
              <a:ext cx="1341211" cy="134121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B68253-DFB3-85C8-D570-EB2DD24751AE}"/>
                </a:ext>
              </a:extLst>
            </p:cNvPr>
            <p:cNvSpPr txBox="1"/>
            <p:nvPr/>
          </p:nvSpPr>
          <p:spPr>
            <a:xfrm>
              <a:off x="4012727" y="5877272"/>
              <a:ext cx="1533222" cy="46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2">
                      <a:lumMod val="50000"/>
                    </a:schemeClr>
                  </a:solidFill>
                  <a:latin typeface="나눔고딕" panose="020B0503020000020004" pitchFamily="2" charset="-127"/>
                  <a:ea typeface="나눔고딕" panose="020B0503020000020004" pitchFamily="2" charset="-127"/>
                </a:rPr>
                <a:t>진행도 파악</a:t>
              </a:r>
              <a:endParaRPr lang="en-US" altLang="ko-KR" sz="1663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93F968-942C-E6B5-6B11-FADEEC441FE8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76737-72CE-DE3E-2188-0D76BA6EBF5F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 분석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5C6B128-6CD9-F67C-8475-73565788B52B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BCE77EF-62CE-A988-569F-F12E1865FFEB}"/>
              </a:ext>
            </a:extLst>
          </p:cNvPr>
          <p:cNvGraphicFramePr>
            <a:graphicFrameLocks noGrp="1"/>
          </p:cNvGraphicFramePr>
          <p:nvPr/>
        </p:nvGraphicFramePr>
        <p:xfrm>
          <a:off x="1541495" y="1607915"/>
          <a:ext cx="9109011" cy="45917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551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595764067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57851826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796356092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1388300422"/>
                    </a:ext>
                  </a:extLst>
                </a:gridCol>
              </a:tblGrid>
              <a:tr h="602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구분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월</a:t>
                      </a:r>
                      <a:endParaRPr lang="ko-KR" altLang="en-US" sz="1700" dirty="0"/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10</a:t>
                      </a:r>
                      <a:r>
                        <a:rPr lang="ko-KR" altLang="en-US" sz="1700" dirty="0"/>
                        <a:t>월</a:t>
                      </a:r>
                    </a:p>
                  </a:txBody>
                  <a:tcPr marL="74219" marR="74219" marT="37111" marB="37111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기획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기초 </a:t>
                      </a:r>
                      <a:endParaRPr lang="en-US" altLang="ko-KR" sz="1500" b="1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설계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세부 </a:t>
                      </a:r>
                      <a:endParaRPr lang="en-US" altLang="ko-KR" sz="1500" b="1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설계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코딩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디자인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66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effectLst/>
                        </a:rPr>
                        <a:t>디버깅</a:t>
                      </a:r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19" marR="74219" marT="37111" marB="37111" anchor="ctr"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6F4153-0032-AE72-D64D-46E9EB65E620}"/>
              </a:ext>
            </a:extLst>
          </p:cNvPr>
          <p:cNvSpPr/>
          <p:nvPr/>
        </p:nvSpPr>
        <p:spPr>
          <a:xfrm>
            <a:off x="2644541" y="2423157"/>
            <a:ext cx="1946975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BE534DD-34F3-44F5-EEA2-F7846A1D5AA8}"/>
              </a:ext>
            </a:extLst>
          </p:cNvPr>
          <p:cNvSpPr/>
          <p:nvPr/>
        </p:nvSpPr>
        <p:spPr>
          <a:xfrm>
            <a:off x="2641515" y="3076016"/>
            <a:ext cx="2025127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83571D-F3FB-F450-83DA-F4BD26A025C4}"/>
              </a:ext>
            </a:extLst>
          </p:cNvPr>
          <p:cNvSpPr/>
          <p:nvPr/>
        </p:nvSpPr>
        <p:spPr>
          <a:xfrm>
            <a:off x="4655840" y="3727300"/>
            <a:ext cx="3847663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28F06-6D57-6A16-6204-C6B85ED4A29E}"/>
              </a:ext>
            </a:extLst>
          </p:cNvPr>
          <p:cNvSpPr/>
          <p:nvPr/>
        </p:nvSpPr>
        <p:spPr>
          <a:xfrm>
            <a:off x="6703303" y="4365104"/>
            <a:ext cx="3600400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CA5FEB-C2DF-1FD2-852D-C33B02C5B1F4}"/>
              </a:ext>
            </a:extLst>
          </p:cNvPr>
          <p:cNvSpPr/>
          <p:nvPr/>
        </p:nvSpPr>
        <p:spPr>
          <a:xfrm>
            <a:off x="6703302" y="5020232"/>
            <a:ext cx="3600399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D1D561-09A4-95DB-1959-63FE827AD13F}"/>
              </a:ext>
            </a:extLst>
          </p:cNvPr>
          <p:cNvSpPr/>
          <p:nvPr/>
        </p:nvSpPr>
        <p:spPr>
          <a:xfrm>
            <a:off x="7536160" y="5721104"/>
            <a:ext cx="2767543" cy="352984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6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82B7D4-6CA5-EDAF-C7B0-EFDE43C5B260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275A9B-7C3C-4CD3-F564-E0E28926A8D7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63D76-5861-CBDF-CD54-9E48FF04C4CF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5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1">
            <a:extLst>
              <a:ext uri="{FF2B5EF4-FFF2-40B4-BE49-F238E27FC236}">
                <a16:creationId xmlns:a16="http://schemas.microsoft.com/office/drawing/2014/main" id="{84C092C4-86AB-0D7E-15BB-6886F1A329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3455" y="1719514"/>
            <a:ext cx="2145092" cy="4168843"/>
          </a:xfrm>
          <a:prstGeom prst="roundRect">
            <a:avLst>
              <a:gd name="adj" fmla="val 7442"/>
            </a:avLst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031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87EBB-57FF-F618-9387-C265AD78AA1A}"/>
              </a:ext>
            </a:extLst>
          </p:cNvPr>
          <p:cNvSpPr txBox="1"/>
          <p:nvPr/>
        </p:nvSpPr>
        <p:spPr>
          <a:xfrm>
            <a:off x="4044839" y="2151663"/>
            <a:ext cx="4091372" cy="348237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63" b="1" dirty="0">
                <a:solidFill>
                  <a:schemeClr val="tx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개 발 도 구</a:t>
            </a:r>
          </a:p>
        </p:txBody>
      </p:sp>
      <p:pic>
        <p:nvPicPr>
          <p:cNvPr id="14" name="그림 1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F85682E1-B123-70D7-F34C-86F76BC0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5" y="4688237"/>
            <a:ext cx="1321835" cy="740227"/>
          </a:xfrm>
          <a:prstGeom prst="rect">
            <a:avLst/>
          </a:prstGeom>
        </p:spPr>
      </p:pic>
      <p:pic>
        <p:nvPicPr>
          <p:cNvPr id="15" name="그림 14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FB761DF8-2515-0F22-A3AE-5F5EEFF69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91" y="2965896"/>
            <a:ext cx="926208" cy="926208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60D6BFC-B00A-06C6-8D0E-331484BEC3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1" y="3869873"/>
            <a:ext cx="1240024" cy="652013"/>
          </a:xfrm>
          <a:prstGeom prst="rect">
            <a:avLst/>
          </a:prstGeom>
        </p:spPr>
      </p:pic>
      <p:pic>
        <p:nvPicPr>
          <p:cNvPr id="17" name="그림 16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086F5431-806C-81CD-494F-890CF95F6D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38" y="3898841"/>
            <a:ext cx="655237" cy="534189"/>
          </a:xfrm>
          <a:prstGeom prst="rect">
            <a:avLst/>
          </a:prstGeom>
        </p:spPr>
      </p:pic>
      <p:pic>
        <p:nvPicPr>
          <p:cNvPr id="18" name="그림 1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ACD64796-B7A8-34DD-3C2D-50DE1C488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33" y="3183571"/>
            <a:ext cx="543379" cy="543379"/>
          </a:xfrm>
          <a:prstGeom prst="rect">
            <a:avLst/>
          </a:prstGeom>
        </p:spPr>
      </p:pic>
      <p:pic>
        <p:nvPicPr>
          <p:cNvPr id="19" name="그림 18" descr="로고이(가) 표시된 사진&#10;&#10;자동 생성된 설명">
            <a:extLst>
              <a:ext uri="{FF2B5EF4-FFF2-40B4-BE49-F238E27FC236}">
                <a16:creationId xmlns:a16="http://schemas.microsoft.com/office/drawing/2014/main" id="{4A527FEB-05BC-D668-C78C-C65B6D31A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510" y="3347122"/>
            <a:ext cx="2145092" cy="1125396"/>
          </a:xfrm>
          <a:prstGeom prst="rect">
            <a:avLst/>
          </a:prstGeom>
        </p:spPr>
      </p:pic>
      <p:pic>
        <p:nvPicPr>
          <p:cNvPr id="20" name="그림 19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9ABFC4EE-8BE3-B7AB-69C6-7E614D698F8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t="13430" r="12059" b="13430"/>
          <a:stretch/>
        </p:blipFill>
        <p:spPr>
          <a:xfrm>
            <a:off x="6087060" y="4805507"/>
            <a:ext cx="856167" cy="5056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37AA4A-1DF3-BC25-39D2-97573BCFC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299" y="3909826"/>
            <a:ext cx="1009503" cy="504037"/>
          </a:xfrm>
          <a:prstGeom prst="rect">
            <a:avLst/>
          </a:prstGeom>
        </p:spPr>
      </p:pic>
      <p:pic>
        <p:nvPicPr>
          <p:cNvPr id="22" name="그림 21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985FD0CA-6B8D-8885-9069-A6225E0455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59" y="3780055"/>
            <a:ext cx="692471" cy="692471"/>
          </a:xfrm>
          <a:prstGeom prst="rect">
            <a:avLst/>
          </a:prstGeom>
        </p:spPr>
      </p:pic>
      <p:pic>
        <p:nvPicPr>
          <p:cNvPr id="23" name="그림 22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9D85F36-9BE7-AC39-EAEB-9135E47678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55" y="4805511"/>
            <a:ext cx="505681" cy="505681"/>
          </a:xfrm>
          <a:prstGeom prst="rect">
            <a:avLst/>
          </a:prstGeom>
        </p:spPr>
      </p:pic>
      <p:sp>
        <p:nvSpPr>
          <p:cNvPr id="24" name="AutoShape 51">
            <a:extLst>
              <a:ext uri="{FF2B5EF4-FFF2-40B4-BE49-F238E27FC236}">
                <a16:creationId xmlns:a16="http://schemas.microsoft.com/office/drawing/2014/main" id="{E6A5078A-5230-A945-5DBF-DF83AA7A06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49601" y="1718830"/>
            <a:ext cx="2145092" cy="4168843"/>
          </a:xfrm>
          <a:prstGeom prst="roundRect">
            <a:avLst>
              <a:gd name="adj" fmla="val 7442"/>
            </a:avLst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031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07177D-A5F6-BEF6-F978-FDBD303C8A92}"/>
              </a:ext>
            </a:extLst>
          </p:cNvPr>
          <p:cNvSpPr txBox="1"/>
          <p:nvPr/>
        </p:nvSpPr>
        <p:spPr>
          <a:xfrm>
            <a:off x="6876461" y="2103275"/>
            <a:ext cx="4091372" cy="348237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63" b="1" dirty="0">
                <a:solidFill>
                  <a:schemeClr val="tx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개 발 언 어</a:t>
            </a:r>
          </a:p>
        </p:txBody>
      </p:sp>
      <p:sp>
        <p:nvSpPr>
          <p:cNvPr id="26" name="AutoShape 51">
            <a:extLst>
              <a:ext uri="{FF2B5EF4-FFF2-40B4-BE49-F238E27FC236}">
                <a16:creationId xmlns:a16="http://schemas.microsoft.com/office/drawing/2014/main" id="{77424EBA-63DB-1138-C823-3903B545E3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4093" y="1718830"/>
            <a:ext cx="2145092" cy="4168843"/>
          </a:xfrm>
          <a:prstGeom prst="roundRect">
            <a:avLst>
              <a:gd name="adj" fmla="val 7442"/>
            </a:avLst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031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E090E-11FE-877B-3A71-A371048C4FA2}"/>
              </a:ext>
            </a:extLst>
          </p:cNvPr>
          <p:cNvSpPr txBox="1"/>
          <p:nvPr/>
        </p:nvSpPr>
        <p:spPr>
          <a:xfrm>
            <a:off x="1380953" y="2190529"/>
            <a:ext cx="4091372" cy="348237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63" b="1" dirty="0">
                <a:solidFill>
                  <a:schemeClr val="tx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운 영 체 제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5271944-7928-2001-DF17-961BF08A5D9E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B85A17-A722-BEC6-6A4D-3B01CA4C664A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04.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8A10ED-B9DD-19CC-AA3C-0D2FBB9C17E1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1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0D27BA-12A6-E159-97A3-E370DFE6A468}"/>
              </a:ext>
            </a:extLst>
          </p:cNvPr>
          <p:cNvSpPr/>
          <p:nvPr/>
        </p:nvSpPr>
        <p:spPr>
          <a:xfrm>
            <a:off x="8160285" y="4099881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5" b="1" dirty="0"/>
              <a:t>Commit / Log</a:t>
            </a:r>
            <a:endParaRPr lang="ko-KR" altLang="en-US" sz="1385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6F0B13-5CBC-46EE-43D6-52FF8306D24D}"/>
              </a:ext>
            </a:extLst>
          </p:cNvPr>
          <p:cNvSpPr/>
          <p:nvPr/>
        </p:nvSpPr>
        <p:spPr>
          <a:xfrm>
            <a:off x="8160283" y="4602679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5" b="1" dirty="0"/>
              <a:t>이미지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2516BE-772E-778F-7D03-AE0C3E317AFC}"/>
              </a:ext>
            </a:extLst>
          </p:cNvPr>
          <p:cNvSpPr/>
          <p:nvPr/>
        </p:nvSpPr>
        <p:spPr>
          <a:xfrm>
            <a:off x="8160286" y="5105476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5" b="1"/>
              <a:t>동영상</a:t>
            </a:r>
            <a:endParaRPr lang="ko-KR" altLang="en-US" sz="1385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033B3D-16E4-3EDE-B073-EEF2BCE365C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450703" y="4294511"/>
            <a:ext cx="709579" cy="413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12B345-7D22-BAF9-2AA5-FD0915AB76F0}"/>
              </a:ext>
            </a:extLst>
          </p:cNvPr>
          <p:cNvCxnSpPr>
            <a:cxnSpLocks/>
          </p:cNvCxnSpPr>
          <p:nvPr/>
        </p:nvCxnSpPr>
        <p:spPr>
          <a:xfrm flipH="1">
            <a:off x="7797935" y="4294515"/>
            <a:ext cx="11176" cy="103376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332595-34D6-E1F2-49B4-753F1BA00F2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05487" y="4801435"/>
            <a:ext cx="35478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A402B44-42BB-D68A-E7A5-966CD8E93378}"/>
              </a:ext>
            </a:extLst>
          </p:cNvPr>
          <p:cNvCxnSpPr>
            <a:cxnSpLocks/>
          </p:cNvCxnSpPr>
          <p:nvPr/>
        </p:nvCxnSpPr>
        <p:spPr>
          <a:xfrm flipH="1">
            <a:off x="7805487" y="5312487"/>
            <a:ext cx="35478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CD5544-34CA-28CF-38D7-E2968C8D2016}"/>
              </a:ext>
            </a:extLst>
          </p:cNvPr>
          <p:cNvSpPr/>
          <p:nvPr/>
        </p:nvSpPr>
        <p:spPr>
          <a:xfrm>
            <a:off x="2839029" y="1567878"/>
            <a:ext cx="1998583" cy="586709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4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리스트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2C3BA65-C8B2-5475-2322-76570CDB8EDC}"/>
              </a:ext>
            </a:extLst>
          </p:cNvPr>
          <p:cNvSpPr/>
          <p:nvPr/>
        </p:nvSpPr>
        <p:spPr>
          <a:xfrm>
            <a:off x="3487029" y="2363685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ADF5322-C2AF-8A6D-EB21-C8CEDB67B949}"/>
              </a:ext>
            </a:extLst>
          </p:cNvPr>
          <p:cNvSpPr/>
          <p:nvPr/>
        </p:nvSpPr>
        <p:spPr>
          <a:xfrm>
            <a:off x="3487029" y="2950261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3DD3D3-8608-AE6A-50CE-F17B5C3A3D98}"/>
              </a:ext>
            </a:extLst>
          </p:cNvPr>
          <p:cNvSpPr/>
          <p:nvPr/>
        </p:nvSpPr>
        <p:spPr>
          <a:xfrm>
            <a:off x="3487027" y="3561737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0ADD17-9993-AEAE-A6E2-488475059521}"/>
              </a:ext>
            </a:extLst>
          </p:cNvPr>
          <p:cNvCxnSpPr>
            <a:cxnSpLocks/>
          </p:cNvCxnSpPr>
          <p:nvPr/>
        </p:nvCxnSpPr>
        <p:spPr>
          <a:xfrm>
            <a:off x="3033519" y="2173622"/>
            <a:ext cx="0" cy="155187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474A23-5BF8-0650-BABF-B5AE7DB8CFC6}"/>
              </a:ext>
            </a:extLst>
          </p:cNvPr>
          <p:cNvCxnSpPr>
            <a:cxnSpLocks/>
          </p:cNvCxnSpPr>
          <p:nvPr/>
        </p:nvCxnSpPr>
        <p:spPr>
          <a:xfrm flipH="1">
            <a:off x="3033527" y="2562440"/>
            <a:ext cx="45479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9470127-7ED1-1435-723A-C1EEDD01E057}"/>
              </a:ext>
            </a:extLst>
          </p:cNvPr>
          <p:cNvCxnSpPr>
            <a:cxnSpLocks/>
          </p:cNvCxnSpPr>
          <p:nvPr/>
        </p:nvCxnSpPr>
        <p:spPr>
          <a:xfrm flipH="1">
            <a:off x="3033527" y="3163124"/>
            <a:ext cx="45479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7815F01-C947-EB7C-2B60-7196DBE8C847}"/>
              </a:ext>
            </a:extLst>
          </p:cNvPr>
          <p:cNvCxnSpPr>
            <a:cxnSpLocks/>
          </p:cNvCxnSpPr>
          <p:nvPr/>
        </p:nvCxnSpPr>
        <p:spPr>
          <a:xfrm flipH="1">
            <a:off x="3033982" y="3715229"/>
            <a:ext cx="45479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F0CA5E2-FF8B-04F9-EF95-DF0A81E5EE5B}"/>
              </a:ext>
            </a:extLst>
          </p:cNvPr>
          <p:cNvSpPr/>
          <p:nvPr/>
        </p:nvSpPr>
        <p:spPr>
          <a:xfrm>
            <a:off x="5452123" y="1567878"/>
            <a:ext cx="1998583" cy="586709"/>
          </a:xfrm>
          <a:prstGeom prst="roundRect">
            <a:avLst>
              <a:gd name="adj" fmla="val 15623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4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관리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89E5BAB-FB51-D76E-3CDF-95CF7EE33228}"/>
              </a:ext>
            </a:extLst>
          </p:cNvPr>
          <p:cNvSpPr/>
          <p:nvPr/>
        </p:nvSpPr>
        <p:spPr>
          <a:xfrm>
            <a:off x="6101411" y="2363685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0B817C5-C00D-1983-0ECE-DDE255818B2A}"/>
              </a:ext>
            </a:extLst>
          </p:cNvPr>
          <p:cNvSpPr/>
          <p:nvPr/>
        </p:nvSpPr>
        <p:spPr>
          <a:xfrm>
            <a:off x="6101411" y="2917855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090C30A-B872-40F9-4213-93F4D0053A23}"/>
              </a:ext>
            </a:extLst>
          </p:cNvPr>
          <p:cNvSpPr/>
          <p:nvPr/>
        </p:nvSpPr>
        <p:spPr>
          <a:xfrm>
            <a:off x="6101411" y="3488405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9BD87A-2CC2-7F8B-9759-250B3AD17845}"/>
              </a:ext>
            </a:extLst>
          </p:cNvPr>
          <p:cNvSpPr/>
          <p:nvPr/>
        </p:nvSpPr>
        <p:spPr>
          <a:xfrm>
            <a:off x="6101411" y="4099881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5B6DCF3-AEEF-1A77-9F1F-4CC24980B2C5}"/>
              </a:ext>
            </a:extLst>
          </p:cNvPr>
          <p:cNvSpPr/>
          <p:nvPr/>
        </p:nvSpPr>
        <p:spPr>
          <a:xfrm>
            <a:off x="6096559" y="4686589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진행도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8E9F03-9A7C-1A0F-8FCC-2B2CA9E2B824}"/>
              </a:ext>
            </a:extLst>
          </p:cNvPr>
          <p:cNvCxnSpPr>
            <a:cxnSpLocks/>
          </p:cNvCxnSpPr>
          <p:nvPr/>
        </p:nvCxnSpPr>
        <p:spPr>
          <a:xfrm>
            <a:off x="5621608" y="2154586"/>
            <a:ext cx="0" cy="390534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BFF48D-186A-AB2F-14BE-88D2ACC1BB20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11907" y="2562440"/>
            <a:ext cx="48949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E05AA9-0785-6896-9644-7BA90E80E8E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621614" y="3116616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AFC4367-D42C-3B60-691C-8701FAC2FA79}"/>
              </a:ext>
            </a:extLst>
          </p:cNvPr>
          <p:cNvCxnSpPr>
            <a:cxnSpLocks/>
          </p:cNvCxnSpPr>
          <p:nvPr/>
        </p:nvCxnSpPr>
        <p:spPr>
          <a:xfrm flipH="1">
            <a:off x="5616763" y="3686649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BB17DC-EB4C-CB06-1C9C-EB8556BA4616}"/>
              </a:ext>
            </a:extLst>
          </p:cNvPr>
          <p:cNvCxnSpPr>
            <a:cxnSpLocks/>
          </p:cNvCxnSpPr>
          <p:nvPr/>
        </p:nvCxnSpPr>
        <p:spPr>
          <a:xfrm flipH="1">
            <a:off x="5619189" y="4297091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24DE2C-7F16-30F3-D2D6-B70B5FFEB2CB}"/>
              </a:ext>
            </a:extLst>
          </p:cNvPr>
          <p:cNvCxnSpPr>
            <a:cxnSpLocks/>
          </p:cNvCxnSpPr>
          <p:nvPr/>
        </p:nvCxnSpPr>
        <p:spPr>
          <a:xfrm flipH="1">
            <a:off x="5619189" y="4903768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E194FF-F450-5E05-79A5-7D776DBD18D5}"/>
              </a:ext>
            </a:extLst>
          </p:cNvPr>
          <p:cNvSpPr/>
          <p:nvPr/>
        </p:nvSpPr>
        <p:spPr>
          <a:xfrm>
            <a:off x="6096559" y="5271179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02DDED4-548E-BA5A-0F28-6C48C2AF19C0}"/>
              </a:ext>
            </a:extLst>
          </p:cNvPr>
          <p:cNvCxnSpPr>
            <a:cxnSpLocks/>
          </p:cNvCxnSpPr>
          <p:nvPr/>
        </p:nvCxnSpPr>
        <p:spPr>
          <a:xfrm flipH="1">
            <a:off x="5619189" y="5487419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80DBD37-DCC8-872A-06EB-D10325510D90}"/>
              </a:ext>
            </a:extLst>
          </p:cNvPr>
          <p:cNvSpPr/>
          <p:nvPr/>
        </p:nvSpPr>
        <p:spPr>
          <a:xfrm>
            <a:off x="6096559" y="5823933"/>
            <a:ext cx="1354147" cy="397527"/>
          </a:xfrm>
          <a:prstGeom prst="roundRect">
            <a:avLst>
              <a:gd name="adj" fmla="val 15623"/>
            </a:avLst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메세지</a:t>
            </a:r>
            <a:endParaRPr lang="ko-KR" altLang="en-US" sz="1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DD8AD70-7D60-8A5A-65D8-FCA74F377922}"/>
              </a:ext>
            </a:extLst>
          </p:cNvPr>
          <p:cNvCxnSpPr>
            <a:cxnSpLocks/>
          </p:cNvCxnSpPr>
          <p:nvPr/>
        </p:nvCxnSpPr>
        <p:spPr>
          <a:xfrm flipH="1">
            <a:off x="5619189" y="6041112"/>
            <a:ext cx="479795" cy="5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3BCE6A-6539-DDEF-24EC-2F4DD9EDB9EA}"/>
              </a:ext>
            </a:extLst>
          </p:cNvPr>
          <p:cNvSpPr/>
          <p:nvPr/>
        </p:nvSpPr>
        <p:spPr>
          <a:xfrm>
            <a:off x="889174" y="338514"/>
            <a:ext cx="574419" cy="426093"/>
          </a:xfrm>
          <a:prstGeom prst="rect">
            <a:avLst/>
          </a:prstGeom>
          <a:noFill/>
          <a:ln>
            <a:noFill/>
          </a:ln>
        </p:spPr>
        <p:txBody>
          <a:bodyPr wrap="square" lIns="84407" tIns="42203" rIns="84407" bIns="42203">
            <a:spAutoFit/>
          </a:bodyPr>
          <a:lstStyle/>
          <a:p>
            <a:pPr algn="ctr"/>
            <a:r>
              <a:rPr lang="en-US" altLang="ko-KR" sz="2215" b="1" dirty="0">
                <a:ln w="0"/>
                <a:solidFill>
                  <a:schemeClr val="tx2">
                    <a:lumMod val="50000"/>
                  </a:schemeClr>
                </a:solidFill>
              </a:rPr>
              <a:t>05.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FD820F-C284-84E8-7D78-0DEB175CB85D}"/>
              </a:ext>
            </a:extLst>
          </p:cNvPr>
          <p:cNvSpPr txBox="1"/>
          <p:nvPr/>
        </p:nvSpPr>
        <p:spPr>
          <a:xfrm>
            <a:off x="1487488" y="369466"/>
            <a:ext cx="2314107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47" b="1" dirty="0">
                <a:solidFill>
                  <a:schemeClr val="tx2">
                    <a:lumMod val="50000"/>
                  </a:schemeClr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1847" b="1" dirty="0">
              <a:solidFill>
                <a:schemeClr val="tx2">
                  <a:lumMod val="50000"/>
                </a:schemeClr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55645B-CEF4-5C88-DC7C-D968C89A292A}"/>
              </a:ext>
            </a:extLst>
          </p:cNvPr>
          <p:cNvCxnSpPr>
            <a:cxnSpLocks/>
          </p:cNvCxnSpPr>
          <p:nvPr/>
        </p:nvCxnSpPr>
        <p:spPr>
          <a:xfrm>
            <a:off x="969305" y="783912"/>
            <a:ext cx="10253390" cy="16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3421</TotalTime>
  <Words>589</Words>
  <Application>Microsoft Office PowerPoint</Application>
  <PresentationFormat>와이드스크린</PresentationFormat>
  <Paragraphs>226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</vt:lpstr>
      <vt:lpstr>맑은 고딕</vt:lpstr>
      <vt:lpstr>Arial</vt:lpstr>
      <vt:lpstr>Calibri</vt:lpstr>
      <vt:lpstr>Calibri Light</vt:lpstr>
      <vt:lpstr>Office 테마</vt:lpstr>
      <vt:lpstr>B.  lock P.  roject M. 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106</cp:revision>
  <dcterms:created xsi:type="dcterms:W3CDTF">2023-05-30T14:51:57Z</dcterms:created>
  <dcterms:modified xsi:type="dcterms:W3CDTF">2023-11-02T01:33:16Z</dcterms:modified>
</cp:coreProperties>
</file>