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E0AF7-40C8-1F95-D187-1D3B8203F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107718-0230-C8BF-4D62-BA4310A11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B1CAF-371C-F1F7-A0D0-A2CB12B7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2A9-5BCD-4A32-AE50-5C240EEF0239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C2D71-28CC-974D-5B62-27ACC830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CE242-1938-64D1-620B-813445B5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3DC-B679-438B-8219-0502045BC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4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6AAF8-6CC3-057F-792A-5D659DBF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C140A-6723-3761-D8B7-5F8048B6C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494B4-488C-9712-FCCA-B1B4A584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2A9-5BCD-4A32-AE50-5C240EEF0239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BF84C-403F-34B2-EA5D-5D9EDF28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570A7-FF2C-30F6-1DD3-9FBF8401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3DC-B679-438B-8219-0502045BC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0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0EB301-467F-F34D-2470-411248D74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44F14-36D1-527F-5E77-6E6944200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D036F-7957-97E8-3C72-841F2B67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2A9-5BCD-4A32-AE50-5C240EEF0239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4D850-AB51-ACEE-7618-85F33A4F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BEE38-253A-DE2A-EF1D-E7485BCD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3DC-B679-438B-8219-0502045BC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16E2C-B3FE-6086-9757-B61DF997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31287-84C3-BE01-9FCB-2C4DF446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979CE-9CE8-69BF-8F31-CF323A8A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2A9-5BCD-4A32-AE50-5C240EEF0239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37A21-4E0E-2953-116D-830388F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3DA85-8FDD-0211-C5F6-93F512D5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3DC-B679-438B-8219-0502045BC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9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1A552-F5B1-08DB-8FBA-7EF72CA9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8A477-2022-64CF-819F-6D44238B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D2842-E2B9-0322-D85D-E86EBF73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2A9-5BCD-4A32-AE50-5C240EEF0239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9A65B-1B6E-4306-2A1F-738654F0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7213E-8926-6215-5946-F91139F4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3DC-B679-438B-8219-0502045BC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9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910D9-6993-72F7-57A3-DFB8A3EF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3C6F-3BC1-65DA-8C00-8E4C835D9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B64121-72BE-C099-073B-37AA941D3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1D6A2-FCF8-795F-25A7-1E30FB71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2A9-5BCD-4A32-AE50-5C240EEF0239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9EBD56-8F52-EDD1-C2A7-5306D3AC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7D65D4-7A2F-EEEA-2A20-3CF948BA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3DC-B679-438B-8219-0502045BC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8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1978-D295-CBDA-8271-CA660C23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F6922-439C-45D6-AB00-99C506D2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C5764D-120A-672F-101E-38D88F31A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31F686-2960-B64C-BAAA-17111763E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7ED0CA-ACE0-E92F-8FA1-9714E00E0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A37D1A-4FB1-A239-C5B1-D6E01C34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2A9-5BCD-4A32-AE50-5C240EEF0239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136AEC-E959-850F-9577-3EB082FC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68BA62-FD92-CBD0-3A75-FC194CB7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3DC-B679-438B-8219-0502045BC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3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0B542-EDF3-5B32-DDFD-5A71459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0E327D-F633-637A-364B-EEE7FF6B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2A9-5BCD-4A32-AE50-5C240EEF0239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C1ECBC-FA14-9CBA-7755-5B068B6E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DF0EEE-EF8F-CD33-8453-C5BB1BFE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3DC-B679-438B-8219-0502045BC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3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433856-9AC4-89EE-8C1A-B081E6A9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2A9-5BCD-4A32-AE50-5C240EEF0239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B4689-A689-219E-496E-5E4C269D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A169A-1253-D2DC-826E-517D44E7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3DC-B679-438B-8219-0502045BC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9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13475-698E-7629-3154-86E8BC78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2445E-5C02-EA38-978E-A73DB780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59ED0-1A94-7467-470F-42E41A3F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D055-31EE-95A4-5BB9-61105BC8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2A9-5BCD-4A32-AE50-5C240EEF0239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CFE0B-4077-C688-823B-FE52CE60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13B21-7A66-1266-0D38-C2F20AD0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3DC-B679-438B-8219-0502045BC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6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C209-24BF-F4A1-3671-3F67A29E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058BDA-65CE-6A20-1316-6C0045CC1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7D6CFA-D78F-2E5A-516C-FEEA918CD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6D83E-FADB-8F49-6E18-B011D11E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82A9-5BCD-4A32-AE50-5C240EEF0239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E0873-1335-367C-ED1C-7A7FC297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DD915E-1FF9-5557-8A64-F56EA1B5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D3DC-B679-438B-8219-0502045BC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6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C2C1FD-7908-01F8-BA21-A15404A3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F2395-F6D7-F927-C034-9C08D44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F5ACF-A84A-5B13-73FE-0304FC74F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82A9-5BCD-4A32-AE50-5C240EEF0239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AC761-722B-BABA-61F5-D4B7274F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EA63E-6688-A6C6-17B7-E21CF0815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D3DC-B679-438B-8219-0502045BC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2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54DA61-558D-3EAA-B83D-4D0E3DC46ECA}"/>
              </a:ext>
            </a:extLst>
          </p:cNvPr>
          <p:cNvSpPr txBox="1"/>
          <p:nvPr/>
        </p:nvSpPr>
        <p:spPr>
          <a:xfrm>
            <a:off x="1108839" y="231229"/>
            <a:ext cx="2921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Client (</a:t>
            </a:r>
            <a:r>
              <a:rPr lang="ko-KR" altLang="en-US" sz="3000" dirty="0"/>
              <a:t>사용자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E830D-EC77-92B0-3C9F-ED78A31330F1}"/>
              </a:ext>
            </a:extLst>
          </p:cNvPr>
          <p:cNvSpPr txBox="1"/>
          <p:nvPr/>
        </p:nvSpPr>
        <p:spPr>
          <a:xfrm>
            <a:off x="9317422" y="231229"/>
            <a:ext cx="1765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서버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71F7A-F8EF-97FA-AA4C-77EBC4188578}"/>
              </a:ext>
            </a:extLst>
          </p:cNvPr>
          <p:cNvSpPr txBox="1"/>
          <p:nvPr/>
        </p:nvSpPr>
        <p:spPr>
          <a:xfrm>
            <a:off x="656895" y="955265"/>
            <a:ext cx="4225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HTML or JS</a:t>
            </a:r>
          </a:p>
          <a:p>
            <a:r>
              <a:rPr lang="en-US" altLang="ko-KR" sz="2500" dirty="0"/>
              <a:t> </a:t>
            </a:r>
            <a:r>
              <a:rPr lang="en-US" altLang="ko-KR" sz="2000" dirty="0"/>
              <a:t>- (form </a:t>
            </a:r>
            <a:r>
              <a:rPr lang="ko-KR" altLang="en-US" sz="2000" dirty="0"/>
              <a:t>태그 </a:t>
            </a:r>
            <a:r>
              <a:rPr lang="en-US" altLang="ko-KR" sz="2000" dirty="0"/>
              <a:t> or  event) 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F2440-1921-D4D1-63BA-2BD8CD2D1030}"/>
              </a:ext>
            </a:extLst>
          </p:cNvPr>
          <p:cNvSpPr txBox="1"/>
          <p:nvPr/>
        </p:nvSpPr>
        <p:spPr>
          <a:xfrm>
            <a:off x="7924799" y="860670"/>
            <a:ext cx="422516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Front – End Tech</a:t>
            </a:r>
          </a:p>
          <a:p>
            <a:r>
              <a:rPr lang="en-US" altLang="ko-KR" sz="2000" dirty="0"/>
              <a:t> - script </a:t>
            </a:r>
            <a:r>
              <a:rPr lang="ko-KR" altLang="en-US" sz="2000" dirty="0"/>
              <a:t>함수 값의 </a:t>
            </a:r>
            <a:r>
              <a:rPr lang="en-US" altLang="ko-KR" sz="2000" dirty="0"/>
              <a:t>return </a:t>
            </a:r>
          </a:p>
          <a:p>
            <a:r>
              <a:rPr lang="en-US" altLang="ko-KR" sz="2000" dirty="0"/>
              <a:t> JS or React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FEC6F8-B530-D8D0-9FA4-28C1F4F55336}"/>
              </a:ext>
            </a:extLst>
          </p:cNvPr>
          <p:cNvCxnSpPr>
            <a:cxnSpLocks/>
          </p:cNvCxnSpPr>
          <p:nvPr/>
        </p:nvCxnSpPr>
        <p:spPr>
          <a:xfrm>
            <a:off x="9695794" y="2127130"/>
            <a:ext cx="0" cy="85255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B3A51E-94D3-A33A-2CF7-C1AADE638157}"/>
              </a:ext>
            </a:extLst>
          </p:cNvPr>
          <p:cNvCxnSpPr>
            <a:cxnSpLocks/>
          </p:cNvCxnSpPr>
          <p:nvPr/>
        </p:nvCxnSpPr>
        <p:spPr>
          <a:xfrm>
            <a:off x="5896304" y="0"/>
            <a:ext cx="0" cy="690529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FAE209-2EAF-4D5E-1D5C-3FA6EC4EFF6C}"/>
              </a:ext>
            </a:extLst>
          </p:cNvPr>
          <p:cNvCxnSpPr>
            <a:cxnSpLocks/>
          </p:cNvCxnSpPr>
          <p:nvPr/>
        </p:nvCxnSpPr>
        <p:spPr>
          <a:xfrm>
            <a:off x="5297214" y="1386152"/>
            <a:ext cx="1345324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F67AE7-707E-0336-B7E6-8B96F2490C0F}"/>
              </a:ext>
            </a:extLst>
          </p:cNvPr>
          <p:cNvSpPr txBox="1"/>
          <p:nvPr/>
        </p:nvSpPr>
        <p:spPr>
          <a:xfrm>
            <a:off x="7220608" y="3071291"/>
            <a:ext cx="495037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Back – End Tech</a:t>
            </a:r>
          </a:p>
          <a:p>
            <a:r>
              <a:rPr lang="en-US" altLang="ko-KR" sz="2000" dirty="0"/>
              <a:t>- Return </a:t>
            </a:r>
            <a:r>
              <a:rPr lang="ko-KR" altLang="en-US" sz="2000" dirty="0"/>
              <a:t>과 이어진 </a:t>
            </a:r>
            <a:r>
              <a:rPr lang="en-US" altLang="ko-KR" sz="2000" dirty="0"/>
              <a:t>Logic </a:t>
            </a:r>
            <a:r>
              <a:rPr lang="ko-KR" altLang="en-US" sz="2000" dirty="0"/>
              <a:t>결과 값  </a:t>
            </a:r>
            <a:r>
              <a:rPr lang="en-US" altLang="ko-KR" sz="2000" dirty="0"/>
              <a:t>Return</a:t>
            </a:r>
          </a:p>
          <a:p>
            <a:r>
              <a:rPr lang="en-US" altLang="ko-KR" sz="2000" dirty="0"/>
              <a:t>(Node.js, JAVA, Spring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…)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6DB84A-8E3A-96D5-D0EF-A9F38CDE1EE7}"/>
              </a:ext>
            </a:extLst>
          </p:cNvPr>
          <p:cNvSpPr txBox="1"/>
          <p:nvPr/>
        </p:nvSpPr>
        <p:spPr>
          <a:xfrm>
            <a:off x="7220608" y="5281912"/>
            <a:ext cx="49503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Front – End Tech</a:t>
            </a:r>
          </a:p>
          <a:p>
            <a:r>
              <a:rPr lang="en-US" altLang="ko-KR" sz="2000" dirty="0"/>
              <a:t>- Return </a:t>
            </a:r>
            <a:r>
              <a:rPr lang="ko-KR" altLang="en-US" sz="2000" dirty="0"/>
              <a:t>과 이어진 </a:t>
            </a:r>
            <a:r>
              <a:rPr lang="en-US" altLang="ko-KR" sz="2000" dirty="0"/>
              <a:t>HTML or JS (React)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B1E08D-A202-54F8-85C6-23244CC5A878}"/>
              </a:ext>
            </a:extLst>
          </p:cNvPr>
          <p:cNvCxnSpPr>
            <a:cxnSpLocks/>
          </p:cNvCxnSpPr>
          <p:nvPr/>
        </p:nvCxnSpPr>
        <p:spPr>
          <a:xfrm>
            <a:off x="9695793" y="4368850"/>
            <a:ext cx="0" cy="85255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770853-5783-F869-8612-F59CAAEB3BC8}"/>
              </a:ext>
            </a:extLst>
          </p:cNvPr>
          <p:cNvCxnSpPr>
            <a:cxnSpLocks/>
          </p:cNvCxnSpPr>
          <p:nvPr/>
        </p:nvCxnSpPr>
        <p:spPr>
          <a:xfrm flipH="1">
            <a:off x="5065986" y="5838497"/>
            <a:ext cx="1792014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22726C-6BD0-A0C7-9F21-706D1F276B14}"/>
              </a:ext>
            </a:extLst>
          </p:cNvPr>
          <p:cNvSpPr txBox="1"/>
          <p:nvPr/>
        </p:nvSpPr>
        <p:spPr>
          <a:xfrm>
            <a:off x="738347" y="5040961"/>
            <a:ext cx="42251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HTML or JS</a:t>
            </a:r>
          </a:p>
          <a:p>
            <a:r>
              <a:rPr lang="en-US" altLang="ko-KR" sz="25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웹페이지 표출 </a:t>
            </a:r>
            <a:endParaRPr lang="en-US" altLang="ko-KR" sz="2000" dirty="0"/>
          </a:p>
          <a:p>
            <a:r>
              <a:rPr lang="ko-KR" altLang="en-US" sz="2000" dirty="0"/>
              <a:t>개발자 도구 </a:t>
            </a:r>
            <a:r>
              <a:rPr lang="en-US" altLang="ko-KR" sz="2000" dirty="0"/>
              <a:t>F12 </a:t>
            </a:r>
            <a:r>
              <a:rPr lang="ko-KR" altLang="en-US" sz="2000" dirty="0"/>
              <a:t>로 확인 하는 값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643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박종혁</dc:creator>
  <cp:lastModifiedBy>박종혁</cp:lastModifiedBy>
  <cp:revision>7</cp:revision>
  <dcterms:created xsi:type="dcterms:W3CDTF">2023-05-25T06:41:57Z</dcterms:created>
  <dcterms:modified xsi:type="dcterms:W3CDTF">2023-05-25T06:52:03Z</dcterms:modified>
</cp:coreProperties>
</file>