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60" r:id="rId2"/>
    <p:sldId id="256" r:id="rId3"/>
    <p:sldId id="273" r:id="rId4"/>
    <p:sldId id="258" r:id="rId5"/>
    <p:sldId id="263" r:id="rId6"/>
    <p:sldId id="266" r:id="rId7"/>
    <p:sldId id="265" r:id="rId8"/>
    <p:sldId id="264" r:id="rId9"/>
    <p:sldId id="262" r:id="rId10"/>
    <p:sldId id="285" r:id="rId11"/>
    <p:sldId id="284" r:id="rId12"/>
    <p:sldId id="279" r:id="rId13"/>
    <p:sldId id="294" r:id="rId14"/>
    <p:sldId id="295" r:id="rId15"/>
    <p:sldId id="274" r:id="rId16"/>
    <p:sldId id="286" r:id="rId17"/>
    <p:sldId id="276" r:id="rId18"/>
    <p:sldId id="289" r:id="rId19"/>
    <p:sldId id="292" r:id="rId20"/>
    <p:sldId id="293" r:id="rId21"/>
    <p:sldId id="267" r:id="rId22"/>
    <p:sldId id="26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B8F2E3"/>
    <a:srgbClr val="017A59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4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fif"/><Relationship Id="rId11" Type="http://schemas.openxmlformats.org/officeDocument/2006/relationships/image" Target="../media/image20.jfi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21" y="3466407"/>
            <a:ext cx="2975823" cy="860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B.</a:t>
            </a:r>
            <a:r>
              <a:rPr lang="ko-KR" altLang="en-US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</a:t>
            </a:r>
            <a:r>
              <a:rPr lang="ko-KR" altLang="en-US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</a:t>
            </a:r>
            <a:r>
              <a:rPr lang="en-US" altLang="ko-KR" sz="55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2877777" y="4658870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B45AADA-1B92-7F34-5067-828F56D0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8" y="117313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스  템    주 요 기 능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7A267B6-5E69-BF11-1C16-8A3AB66ABECD}"/>
              </a:ext>
            </a:extLst>
          </p:cNvPr>
          <p:cNvSpPr/>
          <p:nvPr/>
        </p:nvSpPr>
        <p:spPr>
          <a:xfrm>
            <a:off x="2709948" y="1198084"/>
            <a:ext cx="8423564" cy="4976553"/>
          </a:xfrm>
          <a:prstGeom prst="triangle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1308B16-257B-8A6B-8204-95706B72596F}"/>
              </a:ext>
            </a:extLst>
          </p:cNvPr>
          <p:cNvCxnSpPr/>
          <p:nvPr/>
        </p:nvCxnSpPr>
        <p:spPr>
          <a:xfrm>
            <a:off x="5940829" y="2361865"/>
            <a:ext cx="19451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CECB9D-CC9A-0950-D693-C4B4BA1CC352}"/>
              </a:ext>
            </a:extLst>
          </p:cNvPr>
          <p:cNvCxnSpPr>
            <a:cxnSpLocks/>
          </p:cNvCxnSpPr>
          <p:nvPr/>
        </p:nvCxnSpPr>
        <p:spPr>
          <a:xfrm>
            <a:off x="4926677" y="3554743"/>
            <a:ext cx="4001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5AAC24-ABDB-764A-3031-8EE3E5393E76}"/>
              </a:ext>
            </a:extLst>
          </p:cNvPr>
          <p:cNvCxnSpPr>
            <a:cxnSpLocks/>
          </p:cNvCxnSpPr>
          <p:nvPr/>
        </p:nvCxnSpPr>
        <p:spPr>
          <a:xfrm>
            <a:off x="3906288" y="4759093"/>
            <a:ext cx="6072340" cy="432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183C8C-6E81-2C90-611A-C35A2659B5EF}"/>
              </a:ext>
            </a:extLst>
          </p:cNvPr>
          <p:cNvSpPr txBox="1"/>
          <p:nvPr/>
        </p:nvSpPr>
        <p:spPr>
          <a:xfrm>
            <a:off x="2137334" y="470827"/>
            <a:ext cx="1658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/>
              <a:t>계층 구조</a:t>
            </a:r>
            <a:endParaRPr lang="ko-KR" altLang="en-US" sz="2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A7BFB7-7BCB-0893-6622-6ECEE8C40AD9}"/>
              </a:ext>
            </a:extLst>
          </p:cNvPr>
          <p:cNvSpPr txBox="1"/>
          <p:nvPr/>
        </p:nvSpPr>
        <p:spPr>
          <a:xfrm>
            <a:off x="6532845" y="1765548"/>
            <a:ext cx="8192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목표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9979C-185F-F56D-4222-4A752B9ECFC3}"/>
              </a:ext>
            </a:extLst>
          </p:cNvPr>
          <p:cNvSpPr txBox="1"/>
          <p:nvPr/>
        </p:nvSpPr>
        <p:spPr>
          <a:xfrm>
            <a:off x="6162502" y="2809474"/>
            <a:ext cx="16736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하위 목표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C299AA-2D37-9AD4-70F9-95D06F28C8E2}"/>
              </a:ext>
            </a:extLst>
          </p:cNvPr>
          <p:cNvSpPr txBox="1"/>
          <p:nvPr/>
        </p:nvSpPr>
        <p:spPr>
          <a:xfrm>
            <a:off x="6129943" y="3934377"/>
            <a:ext cx="1566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1D9A78"/>
                </a:solidFill>
              </a:rPr>
              <a:t>세부 작업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64C88E-0C97-0793-9D75-5DDE411DD881}"/>
              </a:ext>
            </a:extLst>
          </p:cNvPr>
          <p:cNvSpPr txBox="1"/>
          <p:nvPr/>
        </p:nvSpPr>
        <p:spPr>
          <a:xfrm>
            <a:off x="6509157" y="5326557"/>
            <a:ext cx="866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문서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1F9466F5-3D5B-CD4E-BD7D-01BF46D572A5}"/>
              </a:ext>
            </a:extLst>
          </p:cNvPr>
          <p:cNvSpPr/>
          <p:nvPr/>
        </p:nvSpPr>
        <p:spPr>
          <a:xfrm>
            <a:off x="2228193" y="1602827"/>
            <a:ext cx="415255" cy="4456386"/>
          </a:xfrm>
          <a:prstGeom prst="downArrow">
            <a:avLst/>
          </a:prstGeom>
          <a:noFill/>
          <a:ln w="381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617F6EB3-8E93-999C-EBDE-591618FD326E}"/>
              </a:ext>
            </a:extLst>
          </p:cNvPr>
          <p:cNvSpPr/>
          <p:nvPr/>
        </p:nvSpPr>
        <p:spPr>
          <a:xfrm flipV="1">
            <a:off x="11310279" y="1602827"/>
            <a:ext cx="415255" cy="4456386"/>
          </a:xfrm>
          <a:prstGeom prst="downArrow">
            <a:avLst/>
          </a:prstGeom>
          <a:noFill/>
          <a:ln w="381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30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 기 능</a:t>
            </a:r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8BB489C-FB48-B74F-8F00-F519A98D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5" t="948" r="23805" b="-1"/>
          <a:stretch/>
        </p:blipFill>
        <p:spPr>
          <a:xfrm>
            <a:off x="1899036" y="1557250"/>
            <a:ext cx="3358341" cy="3615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572C3-31C2-0032-992E-1EE7CCD3EE79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권한별</a:t>
            </a:r>
            <a:r>
              <a:rPr lang="ko-KR" altLang="en-US" sz="2500" b="1" dirty="0"/>
              <a:t> 프로젝트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99B08-AB80-FA8A-8F97-65E6403415D4}"/>
              </a:ext>
            </a:extLst>
          </p:cNvPr>
          <p:cNvSpPr txBox="1"/>
          <p:nvPr/>
        </p:nvSpPr>
        <p:spPr>
          <a:xfrm>
            <a:off x="5441384" y="322739"/>
            <a:ext cx="201790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내 프로젝트 창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197FD-0B85-3A5C-E2B9-84D0CACE66C7}"/>
              </a:ext>
            </a:extLst>
          </p:cNvPr>
          <p:cNvSpPr txBox="1"/>
          <p:nvPr/>
        </p:nvSpPr>
        <p:spPr>
          <a:xfrm>
            <a:off x="9348364" y="3196389"/>
            <a:ext cx="2222951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>
                <a:latin typeface="+mj-ea"/>
                <a:ea typeface="+mj-ea"/>
              </a:rPr>
              <a:t>전체 프로젝트 창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21E56-A346-F316-8926-EFBEEA2472E8}"/>
              </a:ext>
            </a:extLst>
          </p:cNvPr>
          <p:cNvSpPr txBox="1"/>
          <p:nvPr/>
        </p:nvSpPr>
        <p:spPr>
          <a:xfrm>
            <a:off x="1715030" y="1082184"/>
            <a:ext cx="201790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참여 프로젝트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pic>
        <p:nvPicPr>
          <p:cNvPr id="8" name="그림 7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CB10BA62-7B85-6B4A-7D28-B7114DD98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" b="33919"/>
          <a:stretch/>
        </p:blipFill>
        <p:spPr>
          <a:xfrm>
            <a:off x="5582794" y="836135"/>
            <a:ext cx="6449500" cy="2272146"/>
          </a:xfrm>
          <a:prstGeom prst="rect">
            <a:avLst/>
          </a:prstGeom>
        </p:spPr>
      </p:pic>
      <p:pic>
        <p:nvPicPr>
          <p:cNvPr id="9" name="그림 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0432DF3-8171-8E4F-0AD9-26618A0D1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94" y="3694428"/>
            <a:ext cx="5907007" cy="307558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280A08-89F1-8553-B260-DD5BC0A99E16}"/>
              </a:ext>
            </a:extLst>
          </p:cNvPr>
          <p:cNvSpPr/>
          <p:nvPr/>
        </p:nvSpPr>
        <p:spPr>
          <a:xfrm>
            <a:off x="6263643" y="4208303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660876-9B95-A766-C271-861F8111470A}"/>
              </a:ext>
            </a:extLst>
          </p:cNvPr>
          <p:cNvSpPr/>
          <p:nvPr/>
        </p:nvSpPr>
        <p:spPr>
          <a:xfrm>
            <a:off x="6394916" y="1523164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DA73468-3542-B167-3E28-1D6F84AA9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00" y="1557250"/>
            <a:ext cx="5652488" cy="29008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7B43C2-0127-E359-A482-506B6B3C2F65}"/>
              </a:ext>
            </a:extLst>
          </p:cNvPr>
          <p:cNvSpPr/>
          <p:nvPr/>
        </p:nvSpPr>
        <p:spPr>
          <a:xfrm>
            <a:off x="2309554" y="2160601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9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1403FE-230B-4977-99B2-79F35767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10" y="1413163"/>
            <a:ext cx="9313619" cy="495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E381D-F176-6D44-20D5-39CAAE42763E}"/>
              </a:ext>
            </a:extLst>
          </p:cNvPr>
          <p:cNvSpPr txBox="1"/>
          <p:nvPr/>
        </p:nvSpPr>
        <p:spPr>
          <a:xfrm>
            <a:off x="1899035" y="277554"/>
            <a:ext cx="3731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관리자 </a:t>
            </a:r>
            <a:r>
              <a:rPr lang="en-US" altLang="ko-KR" sz="2500" b="1" dirty="0"/>
              <a:t>/ </a:t>
            </a:r>
            <a:r>
              <a:rPr lang="ko-KR" altLang="en-US" sz="2500" b="1" dirty="0"/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37029511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E381D-F176-6D44-20D5-39CAAE42763E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읽기 전용</a:t>
            </a: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C8E19BF-0514-F46A-62EA-36A274A3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16" y="1264552"/>
            <a:ext cx="9360131" cy="48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646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pic>
        <p:nvPicPr>
          <p:cNvPr id="5" name="그림 4" descr="스크린샷, 텍스트, 소프트웨어이(가) 표시된 사진&#10;&#10;자동 생성된 설명">
            <a:extLst>
              <a:ext uri="{FF2B5EF4-FFF2-40B4-BE49-F238E27FC236}">
                <a16:creationId xmlns:a16="http://schemas.microsoft.com/office/drawing/2014/main" id="{48D761FA-FDFD-DFC0-C049-9F17D12D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2859578"/>
            <a:ext cx="6718678" cy="3572797"/>
          </a:xfrm>
          <a:prstGeom prst="rect">
            <a:avLst/>
          </a:prstGeom>
        </p:spPr>
      </p:pic>
      <p:pic>
        <p:nvPicPr>
          <p:cNvPr id="6" name="그림 5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4EFF7C80-0BC5-980F-9E6E-254AD7899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t="600" r="23723"/>
          <a:stretch/>
        </p:blipFill>
        <p:spPr>
          <a:xfrm>
            <a:off x="1828671" y="953192"/>
            <a:ext cx="3175462" cy="283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46FBB-EDC7-D159-FEC8-97B6E09D3473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멤버 초대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0E4D360-3872-DB84-63EB-4FDF4528368F}"/>
              </a:ext>
            </a:extLst>
          </p:cNvPr>
          <p:cNvSpPr/>
          <p:nvPr/>
        </p:nvSpPr>
        <p:spPr>
          <a:xfrm rot="1103333">
            <a:off x="4916012" y="3556590"/>
            <a:ext cx="864524" cy="3435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214C0E6-7AE8-98F9-9AB2-4DD452516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6"/>
          <a:stretch/>
        </p:blipFill>
        <p:spPr>
          <a:xfrm>
            <a:off x="5412462" y="130471"/>
            <a:ext cx="6543957" cy="26892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D3D80-BB47-8771-1DB2-48A1D4667532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목표</a:t>
            </a:r>
          </a:p>
        </p:txBody>
      </p:sp>
      <p:pic>
        <p:nvPicPr>
          <p:cNvPr id="16" name="그림 1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3EC6803-1A59-F07A-B5EC-FB79735C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53" y="2973431"/>
            <a:ext cx="7049193" cy="3692830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5EF7E73-474A-4ACA-0047-B49EC801C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70" y="1371140"/>
            <a:ext cx="8091251" cy="4302691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4939222-8587-7A9B-43E1-515DF723ABA7}"/>
              </a:ext>
            </a:extLst>
          </p:cNvPr>
          <p:cNvSpPr/>
          <p:nvPr/>
        </p:nvSpPr>
        <p:spPr>
          <a:xfrm rot="8656359">
            <a:off x="9208524" y="3039755"/>
            <a:ext cx="864524" cy="3435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13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7673B-4CCF-62A1-B65A-8AA7A7BFC7F9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하위 목표</a:t>
            </a: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994C91-D1B7-687A-1532-132635AE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47" y="1222899"/>
            <a:ext cx="8847758" cy="469576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118267-7F48-9F60-CF8E-C5B0E1F841F4}"/>
              </a:ext>
            </a:extLst>
          </p:cNvPr>
          <p:cNvSpPr/>
          <p:nvPr/>
        </p:nvSpPr>
        <p:spPr>
          <a:xfrm>
            <a:off x="4664400" y="4522125"/>
            <a:ext cx="4751149" cy="401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A1133B-0C4C-0DB5-238E-EA9062650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88" y="1298864"/>
            <a:ext cx="9120875" cy="461979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81157D-690E-C89F-43B7-A594032B0ABA}"/>
              </a:ext>
            </a:extLst>
          </p:cNvPr>
          <p:cNvSpPr/>
          <p:nvPr/>
        </p:nvSpPr>
        <p:spPr>
          <a:xfrm>
            <a:off x="4099560" y="2415525"/>
            <a:ext cx="4501341" cy="2508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4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024AE46-B996-CD36-1D45-9481B6D1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57" y="1271461"/>
            <a:ext cx="8770368" cy="46638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주요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세부 작업</a:t>
            </a:r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3A2E1D-AACA-9DBB-5030-BE52E0B8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8" y="1271461"/>
            <a:ext cx="9269415" cy="490023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8B12DEF-250C-B069-86DD-8965DA60FA82}"/>
              </a:ext>
            </a:extLst>
          </p:cNvPr>
          <p:cNvGrpSpPr/>
          <p:nvPr/>
        </p:nvGrpSpPr>
        <p:grpSpPr>
          <a:xfrm>
            <a:off x="3332698" y="356568"/>
            <a:ext cx="7336856" cy="6144864"/>
            <a:chOff x="1906386" y="70774"/>
            <a:chExt cx="6333786" cy="5410047"/>
          </a:xfrm>
        </p:grpSpPr>
        <p:pic>
          <p:nvPicPr>
            <p:cNvPr id="5" name="그림 4" descr="스크린샷, 텍스트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07DB0045-C3A5-270C-E3DD-1B475F171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386" y="2115997"/>
              <a:ext cx="6333786" cy="3364824"/>
            </a:xfrm>
            <a:prstGeom prst="rect">
              <a:avLst/>
            </a:prstGeom>
          </p:spPr>
        </p:pic>
        <p:pic>
          <p:nvPicPr>
            <p:cNvPr id="6" name="그림 5" descr="스크린샷, 텍스트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E0221185-E5A9-013D-0465-1C93F52B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386" y="70774"/>
              <a:ext cx="6333786" cy="3358226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97AE9D-75C8-7A1E-8BF1-076B92B59381}"/>
              </a:ext>
            </a:extLst>
          </p:cNvPr>
          <p:cNvSpPr/>
          <p:nvPr/>
        </p:nvSpPr>
        <p:spPr>
          <a:xfrm>
            <a:off x="4886499" y="1669501"/>
            <a:ext cx="3392978" cy="11009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2425442-32D5-49B2-F948-C746FCD0DB72}"/>
              </a:ext>
            </a:extLst>
          </p:cNvPr>
          <p:cNvSpPr/>
          <p:nvPr/>
        </p:nvSpPr>
        <p:spPr>
          <a:xfrm>
            <a:off x="4867103" y="3076265"/>
            <a:ext cx="3392978" cy="1173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8EA903-73AB-AC29-B350-BD5B2C3A1CE2}"/>
              </a:ext>
            </a:extLst>
          </p:cNvPr>
          <p:cNvSpPr/>
          <p:nvPr/>
        </p:nvSpPr>
        <p:spPr>
          <a:xfrm>
            <a:off x="4886499" y="4292985"/>
            <a:ext cx="3392978" cy="2080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7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086614F4-4DDC-C8F7-DBA4-E9A86CE6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77" y="1176527"/>
            <a:ext cx="9224688" cy="488620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3A5C30-15CB-AEE3-0A09-AEC3D5EEF9A0}"/>
              </a:ext>
            </a:extLst>
          </p:cNvPr>
          <p:cNvSpPr/>
          <p:nvPr/>
        </p:nvSpPr>
        <p:spPr>
          <a:xfrm>
            <a:off x="3973484" y="2194560"/>
            <a:ext cx="5857701" cy="575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94C0FF-D69A-F841-A90E-9635D141B7BC}"/>
              </a:ext>
            </a:extLst>
          </p:cNvPr>
          <p:cNvSpPr/>
          <p:nvPr/>
        </p:nvSpPr>
        <p:spPr>
          <a:xfrm>
            <a:off x="3941318" y="2853077"/>
            <a:ext cx="5928660" cy="2234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C7A90CAD-06F7-B663-F87B-46DBC62A47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1"/>
          <a:stretch/>
        </p:blipFill>
        <p:spPr>
          <a:xfrm>
            <a:off x="3233394" y="911053"/>
            <a:ext cx="7176655" cy="5143661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9763CB-CB36-0057-87FD-066495EDF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79" y="1176527"/>
            <a:ext cx="9224688" cy="491022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32891E-3DC6-6F03-529D-D160F2805F93}"/>
              </a:ext>
            </a:extLst>
          </p:cNvPr>
          <p:cNvSpPr/>
          <p:nvPr/>
        </p:nvSpPr>
        <p:spPr>
          <a:xfrm>
            <a:off x="8306683" y="2579438"/>
            <a:ext cx="994891" cy="356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20D1B-B0C4-59BE-62FA-838E7B2FC0E8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문서 </a:t>
            </a:r>
          </a:p>
        </p:txBody>
      </p:sp>
    </p:spTree>
    <p:extLst>
      <p:ext uri="{BB962C8B-B14F-4D97-AF65-F5344CB8AC3E}">
        <p14:creationId xmlns:p14="http://schemas.microsoft.com/office/powerpoint/2010/main" val="2854981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캘린더</a:t>
            </a: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5244E46-E2A7-4B65-E002-830C6979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15" y="1120140"/>
            <a:ext cx="9626114" cy="51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714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메세지</a:t>
            </a:r>
            <a:endParaRPr lang="ko-KR" altLang="en-US" sz="2500" b="1" dirty="0"/>
          </a:p>
        </p:txBody>
      </p:sp>
      <p:pic>
        <p:nvPicPr>
          <p:cNvPr id="9" name="그림 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B50F26-6D7B-267C-0F7F-93E9827E2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" y="828028"/>
            <a:ext cx="7882273" cy="4115232"/>
          </a:xfrm>
          <a:prstGeom prst="rect">
            <a:avLst/>
          </a:prstGeom>
        </p:spPr>
      </p:pic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BC4121D4-A5BB-3D2F-F21D-E7872EE93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58" y="2807311"/>
            <a:ext cx="7324656" cy="38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61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 및 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6" y="601975"/>
            <a:ext cx="9249103" cy="3429094"/>
            <a:chOff x="2159874" y="591345"/>
            <a:chExt cx="9249103" cy="199843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4" y="749289"/>
              <a:ext cx="9249103" cy="1840487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1" y="591345"/>
              <a:ext cx="2044263" cy="265131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527737" y="1014420"/>
              <a:ext cx="8168354" cy="130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시스템 기획 단계에서 전체적인 방향성을 명확히 정의하면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팀원들 전체가 하나의 목표를 향해 갈 수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있다는 점이 중요하다는 것을 배웠습니다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/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개발 과정에서 시스템 설계 단계의 기간이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상대적으로 길었는데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이 기간동안 설계단계에서 확립해야 될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내용을 알 수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큰 예로 클래스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메소드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변수명들을 규칙성 있게 명시를 하여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팀원들 간의 코드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리뷰 및 소통을 원활히 진행할 수 있게 해야 하는 점을 알 수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UI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디자인을 맡은 팀원이 없이 개발을 진행하다 보니 전체 디자인 선정 있어서 많은 어려움이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따라서 역할을 균등하게 배분해야 될 필요성과 팀단위의 개발에서 중요하지 않은 역할과 과정은 없다는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점을 배웠습니다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4682836"/>
            <a:ext cx="9249103" cy="1851999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948422"/>
              <a:ext cx="8881241" cy="126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eaLnBrk="0" hangingPunct="0">
                <a:lnSpc>
                  <a:spcPct val="200000"/>
                </a:lnSpc>
                <a:buAutoNum type="arabicPeriod"/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사용성 관련 관점에서의 디자인 개선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marL="342900" indent="-342900" eaLnBrk="0" hangingPunct="0">
                <a:lnSpc>
                  <a:spcPct val="200000"/>
                </a:lnSpc>
                <a:buAutoNum type="arabicPeriod"/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별 공개 범위 설정 보완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94381-556F-6EE8-3A2B-A04E513CE958}"/>
              </a:ext>
            </a:extLst>
          </p:cNvPr>
          <p:cNvSpPr/>
          <p:nvPr/>
        </p:nvSpPr>
        <p:spPr>
          <a:xfrm>
            <a:off x="2979996" y="774237"/>
            <a:ext cx="79776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 </a:t>
            </a:r>
            <a:r>
              <a:rPr lang="en-US" altLang="ko-KR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lock</a:t>
            </a:r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 </a:t>
            </a:r>
            <a:r>
              <a:rPr lang="en-US" altLang="ko-KR" sz="50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roject</a:t>
            </a:r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</a:t>
            </a:r>
            <a:r>
              <a:rPr lang="en-US" altLang="ko-KR" sz="5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anage</a:t>
            </a:r>
            <a:r>
              <a:rPr lang="en-US" altLang="ko-KR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ment</a:t>
            </a:r>
            <a:endParaRPr lang="en-US" altLang="ko-KR" sz="5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C6F83-48DC-AEF8-B9D2-597CE06609B9}"/>
              </a:ext>
            </a:extLst>
          </p:cNvPr>
          <p:cNvSpPr txBox="1"/>
          <p:nvPr/>
        </p:nvSpPr>
        <p:spPr>
          <a:xfrm>
            <a:off x="3809656" y="1640072"/>
            <a:ext cx="631835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벽돌을 쌓아 올려 높은 건물을 만드는 것에 착안한 줄임말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11BB-7C95-D9CA-99E2-57A3F9B341DF}"/>
              </a:ext>
            </a:extLst>
          </p:cNvPr>
          <p:cNvSpPr txBox="1"/>
          <p:nvPr/>
        </p:nvSpPr>
        <p:spPr>
          <a:xfrm>
            <a:off x="2148419" y="2115138"/>
            <a:ext cx="97702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latin typeface="+mj-ea"/>
                <a:ea typeface="+mj-ea"/>
              </a:rPr>
              <a:t>계층 구조로 된 작업들과 문서들이 쌓아 올려져 하나의 프로젝트를 만든다는 </a:t>
            </a:r>
            <a:r>
              <a:rPr lang="ko-KR" altLang="en-US" sz="2000" b="1" kern="0" dirty="0">
                <a:latin typeface="+mj-ea"/>
                <a:ea typeface="+mj-ea"/>
              </a:rPr>
              <a:t>의미</a:t>
            </a:r>
            <a:endParaRPr lang="en-US" altLang="ko-KR" sz="2000" b="1" kern="0" spc="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84C67C0-10BB-20D6-146A-149FCE52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4" y="4139236"/>
            <a:ext cx="1796879" cy="179687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93F76-119E-2B80-87C3-4662AA8EA7A9}"/>
              </a:ext>
            </a:extLst>
          </p:cNvPr>
          <p:cNvSpPr txBox="1"/>
          <p:nvPr/>
        </p:nvSpPr>
        <p:spPr>
          <a:xfrm>
            <a:off x="4232183" y="4532665"/>
            <a:ext cx="7337366" cy="82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BPM</a:t>
            </a:r>
            <a:r>
              <a:rPr lang="ko-KR" altLang="en-US" sz="1600" b="1" dirty="0">
                <a:latin typeface="+mj-ea"/>
                <a:ea typeface="+mj-ea"/>
              </a:rPr>
              <a:t>은 심장 박동수의 단위를 뜻하는 의미 또한 존재하므로 심장 박동수를   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형상화 한 이미지를 로고로 선정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5" name="그래픽 14" descr="추가 단색으로 채워진">
            <a:extLst>
              <a:ext uri="{FF2B5EF4-FFF2-40B4-BE49-F238E27FC236}">
                <a16:creationId xmlns:a16="http://schemas.microsoft.com/office/drawing/2014/main" id="{E44A22D1-907D-855F-2C41-F0DC5931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890" y="30710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2038000" y="4184626"/>
            <a:ext cx="9062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</a:t>
            </a: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프로젝트 로그 관리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현황 파악 및 작업 분업의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중 관리 문서 작성의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87" y="104230"/>
            <a:ext cx="7075204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317717" y="2274645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88" y="80399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682458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86" y="4084424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2240069" y="5617579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8972278" y="5361801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2557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653238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344837" y="253065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510506" y="233258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58142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938582" y="4157302"/>
            <a:ext cx="2482510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6938581" y="5786871"/>
            <a:ext cx="4507183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081969"/>
            <a:chOff x="2291255" y="670864"/>
            <a:chExt cx="9249103" cy="1652705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1"/>
              <a:ext cx="9249103" cy="1257858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2491411" y="1370704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- Windows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78" y="3429000"/>
            <a:ext cx="1248761" cy="65660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00" y="2595528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418" y="653699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022191"/>
            <a:ext cx="9263461" cy="2078088"/>
            <a:chOff x="2291255" y="-5949"/>
            <a:chExt cx="9249103" cy="3174275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338392"/>
              <a:ext cx="9249103" cy="282993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928375" y="-5949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516937" y="947680"/>
              <a:ext cx="4307490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  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GitHub</a:t>
              </a: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25" y="3346279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857" y="2705780"/>
            <a:ext cx="861153" cy="42996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2.7.11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10.11.2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</a:t>
              </a:r>
              <a:r>
                <a:rPr lang="en-US" altLang="ko-KR" sz="1600" b="1" dirty="0" err="1">
                  <a:latin typeface="+mj-ea"/>
                  <a:ea typeface="+mj-ea"/>
                </a:rPr>
                <a:t>Thymeleaf</a:t>
              </a:r>
              <a:r>
                <a:rPr lang="en-US" altLang="ko-KR" sz="1600" b="1" dirty="0">
                  <a:latin typeface="+mj-ea"/>
                  <a:ea typeface="+mj-ea"/>
                </a:rPr>
                <a:t> 3.0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7" y="3397929"/>
            <a:ext cx="575161" cy="575161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30" y="274194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533196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8745260" y="37872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1911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54338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08834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585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29738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25125" y="551523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4" y="4667679"/>
            <a:ext cx="3819476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254012" y="467309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2025815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2674984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15562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73671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메시지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221215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2844019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338996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92008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>
            <a:off x="9088527" y="5113800"/>
            <a:ext cx="0" cy="45477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</a:t>
            </a:r>
          </a:p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716C8B-EECE-CBDE-07FE-5E2890915DF1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670272" y="2387594"/>
            <a:ext cx="275" cy="2873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E43084-8A06-E33C-782A-8A71EF3F606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8670271" y="3044747"/>
            <a:ext cx="1" cy="3842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1727</TotalTime>
  <Words>554</Words>
  <Application>Microsoft Office PowerPoint</Application>
  <PresentationFormat>와이드스크린</PresentationFormat>
  <Paragraphs>163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Calibri</vt:lpstr>
      <vt:lpstr>Calibri Light</vt:lpstr>
      <vt:lpstr>Office 테마</vt:lpstr>
      <vt:lpstr>B. P. M.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86</cp:revision>
  <dcterms:created xsi:type="dcterms:W3CDTF">2023-05-30T14:51:57Z</dcterms:created>
  <dcterms:modified xsi:type="dcterms:W3CDTF">2023-06-26T01:32:14Z</dcterms:modified>
</cp:coreProperties>
</file>