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46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16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16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B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16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8095"/>
            <a:ext cx="12192000" cy="5875020"/>
          </a:xfrm>
          <a:custGeom>
            <a:avLst/>
            <a:gdLst/>
            <a:ahLst/>
            <a:cxnLst/>
            <a:rect l="l" t="t" r="r" b="b"/>
            <a:pathLst>
              <a:path w="12192000" h="5875020">
                <a:moveTo>
                  <a:pt x="0" y="5875019"/>
                </a:moveTo>
                <a:lnTo>
                  <a:pt x="12192000" y="5875019"/>
                </a:lnTo>
                <a:lnTo>
                  <a:pt x="12192000" y="0"/>
                </a:lnTo>
                <a:lnTo>
                  <a:pt x="0" y="0"/>
                </a:lnTo>
                <a:lnTo>
                  <a:pt x="0" y="5875019"/>
                </a:lnTo>
                <a:close/>
              </a:path>
            </a:pathLst>
          </a:custGeom>
          <a:solidFill>
            <a:srgbClr val="FB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78665" cy="768350"/>
          </a:xfrm>
          <a:custGeom>
            <a:avLst/>
            <a:gdLst/>
            <a:ahLst/>
            <a:cxnLst/>
            <a:rect l="l" t="t" r="r" b="b"/>
            <a:pathLst>
              <a:path w="12178665" h="768350">
                <a:moveTo>
                  <a:pt x="0" y="768096"/>
                </a:moveTo>
                <a:lnTo>
                  <a:pt x="12178284" y="768096"/>
                </a:lnTo>
                <a:lnTo>
                  <a:pt x="12178284" y="0"/>
                </a:lnTo>
                <a:lnTo>
                  <a:pt x="0" y="0"/>
                </a:lnTo>
                <a:lnTo>
                  <a:pt x="0" y="76809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6896" y="2513533"/>
            <a:ext cx="139318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16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893" y="1102741"/>
            <a:ext cx="10948212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04560"/>
          </a:xfrm>
          <a:custGeom>
            <a:avLst/>
            <a:gdLst/>
            <a:ahLst/>
            <a:cxnLst/>
            <a:rect l="l" t="t" r="r" b="b"/>
            <a:pathLst>
              <a:path w="12192000" h="6004560">
                <a:moveTo>
                  <a:pt x="12192000" y="0"/>
                </a:moveTo>
                <a:lnTo>
                  <a:pt x="0" y="0"/>
                </a:lnTo>
                <a:lnTo>
                  <a:pt x="0" y="6004560"/>
                </a:lnTo>
                <a:lnTo>
                  <a:pt x="12192000" y="60045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590" y="1704543"/>
            <a:ext cx="5134610" cy="206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4235" marR="5080" indent="-852169">
              <a:lnSpc>
                <a:spcPct val="100000"/>
              </a:lnSpc>
              <a:spcBef>
                <a:spcPts val="95"/>
              </a:spcBef>
            </a:pPr>
            <a:r>
              <a:rPr sz="6700" spc="-1340" dirty="0">
                <a:solidFill>
                  <a:srgbClr val="F1F1F1"/>
                </a:solidFill>
                <a:latin typeface="바탕"/>
                <a:cs typeface="바탕"/>
              </a:rPr>
              <a:t>자기이해를</a:t>
            </a:r>
            <a:r>
              <a:rPr sz="6700" spc="445" dirty="0">
                <a:solidFill>
                  <a:srgbClr val="F1F1F1"/>
                </a:solidFill>
                <a:latin typeface="바탕"/>
                <a:cs typeface="바탕"/>
              </a:rPr>
              <a:t> </a:t>
            </a:r>
            <a:r>
              <a:rPr sz="6700" spc="-894" dirty="0">
                <a:solidFill>
                  <a:srgbClr val="F1F1F1"/>
                </a:solidFill>
                <a:latin typeface="바탕"/>
                <a:cs typeface="바탕"/>
              </a:rPr>
              <a:t>위한  </a:t>
            </a:r>
            <a:r>
              <a:rPr sz="6700" spc="-1340" dirty="0">
                <a:solidFill>
                  <a:srgbClr val="F1F1F1"/>
                </a:solidFill>
                <a:latin typeface="바탕"/>
                <a:cs typeface="바탕"/>
              </a:rPr>
              <a:t>긍정심리학</a:t>
            </a:r>
            <a:endParaRPr sz="6700">
              <a:latin typeface="바탕"/>
              <a:cs typeface="바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16" y="73532"/>
            <a:ext cx="9474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1F1F1"/>
                </a:solidFill>
                <a:latin typeface="바탕"/>
                <a:cs typeface="바탕"/>
              </a:rPr>
              <a:t>2023</a:t>
            </a:r>
            <a:r>
              <a:rPr sz="1000" spc="-215" dirty="0">
                <a:solidFill>
                  <a:srgbClr val="F1F1F1"/>
                </a:solidFill>
                <a:latin typeface="바탕"/>
                <a:cs typeface="바탕"/>
              </a:rPr>
              <a:t>학년</a:t>
            </a:r>
            <a:r>
              <a:rPr sz="1000" spc="-204" dirty="0">
                <a:solidFill>
                  <a:srgbClr val="F1F1F1"/>
                </a:solidFill>
                <a:latin typeface="바탕"/>
                <a:cs typeface="바탕"/>
              </a:rPr>
              <a:t>도</a:t>
            </a:r>
            <a:r>
              <a:rPr sz="1000" spc="80" dirty="0">
                <a:solidFill>
                  <a:srgbClr val="F1F1F1"/>
                </a:solidFill>
                <a:latin typeface="바탕"/>
                <a:cs typeface="바탕"/>
              </a:rPr>
              <a:t> </a:t>
            </a:r>
            <a:r>
              <a:rPr sz="1000" spc="-25" dirty="0">
                <a:solidFill>
                  <a:srgbClr val="F1F1F1"/>
                </a:solidFill>
                <a:latin typeface="바탕"/>
                <a:cs typeface="바탕"/>
              </a:rPr>
              <a:t>1</a:t>
            </a:r>
            <a:r>
              <a:rPr sz="1000" spc="-215" dirty="0">
                <a:solidFill>
                  <a:srgbClr val="F1F1F1"/>
                </a:solidFill>
                <a:latin typeface="바탕"/>
                <a:cs typeface="바탕"/>
              </a:rPr>
              <a:t>학기</a:t>
            </a:r>
            <a:endParaRPr sz="1000">
              <a:latin typeface="바탕"/>
              <a:cs typeface="바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9019" y="6422135"/>
            <a:ext cx="732852" cy="2299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1.</a:t>
            </a:r>
            <a:r>
              <a:rPr sz="2400" b="1" spc="27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변인들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" y="1102741"/>
            <a:ext cx="7585709" cy="331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arenR" startAt="6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결혼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결혼생활의</a:t>
            </a:r>
            <a:r>
              <a:rPr sz="2400" b="1" spc="-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질이</a:t>
            </a:r>
            <a:r>
              <a:rPr sz="2400" b="1" spc="-8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중요</a:t>
            </a:r>
            <a:endParaRPr sz="2400">
              <a:latin typeface="한컴 고딕"/>
              <a:cs typeface="한컴 고딕"/>
            </a:endParaRPr>
          </a:p>
          <a:p>
            <a:pPr marL="830580">
              <a:lnSpc>
                <a:spcPct val="100000"/>
              </a:lnSpc>
              <a:spcBef>
                <a:spcPts val="1440"/>
              </a:spcBef>
            </a:pPr>
            <a:r>
              <a:rPr sz="2400" b="1" spc="-340" dirty="0">
                <a:solidFill>
                  <a:srgbClr val="9B422C"/>
                </a:solidFill>
                <a:latin typeface="한컴 고딕"/>
                <a:cs typeface="한컴 고딕"/>
              </a:rPr>
              <a:t>만족스러운</a:t>
            </a:r>
            <a:r>
              <a:rPr sz="2400" b="1" spc="-5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9B422C"/>
                </a:solidFill>
                <a:latin typeface="한컴 고딕"/>
                <a:cs typeface="한컴 고딕"/>
              </a:rPr>
              <a:t>관계의</a:t>
            </a:r>
            <a:r>
              <a:rPr sz="2400" b="1" spc="-60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9B422C"/>
                </a:solidFill>
                <a:latin typeface="한컴 고딕"/>
                <a:cs typeface="한컴 고딕"/>
              </a:rPr>
              <a:t>기혼자</a:t>
            </a:r>
            <a:r>
              <a:rPr sz="2400" b="1" spc="240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135" dirty="0">
                <a:solidFill>
                  <a:srgbClr val="9B422C"/>
                </a:solidFill>
                <a:latin typeface="한컴 고딕"/>
                <a:cs typeface="한컴 고딕"/>
              </a:rPr>
              <a:t>&gt;</a:t>
            </a:r>
            <a:r>
              <a:rPr sz="2400" b="1" spc="5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9B422C"/>
                </a:solidFill>
                <a:latin typeface="한컴 고딕"/>
                <a:cs typeface="한컴 고딕"/>
              </a:rPr>
              <a:t>독신</a:t>
            </a:r>
            <a:r>
              <a:rPr sz="2400" b="1" spc="240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9B422C"/>
                </a:solidFill>
                <a:latin typeface="한컴 고딕"/>
                <a:cs typeface="한컴 고딕"/>
              </a:rPr>
              <a:t>여성</a:t>
            </a:r>
            <a:r>
              <a:rPr sz="2400" b="1" spc="250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130" dirty="0">
                <a:solidFill>
                  <a:srgbClr val="9B422C"/>
                </a:solidFill>
                <a:latin typeface="한컴 고딕"/>
                <a:cs typeface="한컴 고딕"/>
              </a:rPr>
              <a:t>&gt; </a:t>
            </a:r>
            <a:endParaRPr sz="2400">
              <a:latin typeface="한컴 고딕"/>
              <a:cs typeface="한컴 고딕"/>
            </a:endParaRPr>
          </a:p>
          <a:p>
            <a:pPr marL="3244850">
              <a:lnSpc>
                <a:spcPct val="100000"/>
              </a:lnSpc>
              <a:spcBef>
                <a:spcPts val="1440"/>
              </a:spcBef>
            </a:pPr>
            <a:r>
              <a:rPr sz="2400" b="1" spc="-325" dirty="0">
                <a:solidFill>
                  <a:srgbClr val="9B422C"/>
                </a:solidFill>
                <a:latin typeface="한컴 고딕"/>
                <a:cs typeface="한컴 고딕"/>
              </a:rPr>
              <a:t>독신</a:t>
            </a:r>
            <a:r>
              <a:rPr sz="2400" b="1" spc="24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9B422C"/>
                </a:solidFill>
                <a:latin typeface="한컴 고딕"/>
                <a:cs typeface="한컴 고딕"/>
              </a:rPr>
              <a:t>남성</a:t>
            </a:r>
            <a:r>
              <a:rPr sz="2400" b="1" spc="23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130" dirty="0">
                <a:solidFill>
                  <a:srgbClr val="9B422C"/>
                </a:solidFill>
                <a:latin typeface="한컴 고딕"/>
                <a:cs typeface="한컴 고딕"/>
              </a:rPr>
              <a:t>&gt;</a:t>
            </a:r>
            <a:r>
              <a:rPr sz="2400" b="1" spc="5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9B422C"/>
                </a:solidFill>
                <a:latin typeface="한컴 고딕"/>
                <a:cs typeface="한컴 고딕"/>
              </a:rPr>
              <a:t>고통스러운</a:t>
            </a:r>
            <a:r>
              <a:rPr sz="2400" b="1" spc="22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9B422C"/>
                </a:solidFill>
                <a:latin typeface="한컴 고딕"/>
                <a:cs typeface="한컴 고딕"/>
              </a:rPr>
              <a:t>관계의</a:t>
            </a:r>
            <a:r>
              <a:rPr sz="2400" b="1" spc="235" dirty="0">
                <a:solidFill>
                  <a:srgbClr val="9B422C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9B422C"/>
                </a:solidFill>
                <a:latin typeface="한컴 고딕"/>
                <a:cs typeface="한컴 고딕"/>
              </a:rPr>
              <a:t>기혼자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결혼의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영향은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남성에게서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더</a:t>
            </a:r>
            <a:r>
              <a:rPr sz="2400" b="1" spc="2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20" dirty="0">
                <a:solidFill>
                  <a:srgbClr val="33160E"/>
                </a:solidFill>
                <a:latin typeface="한컴 고딕"/>
                <a:cs typeface="한컴 고딕"/>
              </a:rPr>
              <a:t>큼,</a:t>
            </a:r>
            <a:r>
              <a:rPr sz="2400" b="1" spc="2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결혼의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건강에도</a:t>
            </a:r>
            <a:r>
              <a:rPr sz="2400" b="1" spc="229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영향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135" dirty="0">
                <a:solidFill>
                  <a:srgbClr val="33160E"/>
                </a:solidFill>
                <a:latin typeface="한컴 고딕"/>
                <a:cs typeface="한컴 고딕"/>
              </a:rPr>
              <a:t>1970년대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이후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60" dirty="0">
                <a:solidFill>
                  <a:srgbClr val="33160E"/>
                </a:solidFill>
                <a:latin typeface="한컴 고딕"/>
                <a:cs typeface="한컴 고딕"/>
              </a:rPr>
              <a:t>결혼-행복도의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관계가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지속적으로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감소</a:t>
            </a:r>
            <a:endParaRPr sz="2400">
              <a:latin typeface="한컴 고딕"/>
              <a:cs typeface="한컴 고딕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23" y="4835652"/>
            <a:ext cx="6769608" cy="1656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1.</a:t>
            </a:r>
            <a:r>
              <a:rPr sz="2400" b="1" spc="27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변인들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" y="1102741"/>
            <a:ext cx="8625205" cy="44164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arenR" startAt="7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종교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삶의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만족도의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40" dirty="0">
                <a:solidFill>
                  <a:srgbClr val="33160E"/>
                </a:solidFill>
                <a:latin typeface="한컴 고딕"/>
                <a:cs typeface="한컴 고딕"/>
              </a:rPr>
              <a:t>5~7%,</a:t>
            </a:r>
            <a:r>
              <a:rPr sz="2400" b="1" spc="2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정서적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안녕의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5" dirty="0">
                <a:solidFill>
                  <a:srgbClr val="33160E"/>
                </a:solidFill>
                <a:latin typeface="한컴 고딕"/>
                <a:cs typeface="한컴 고딕"/>
              </a:rPr>
              <a:t>2~3%</a:t>
            </a:r>
            <a:r>
              <a:rPr sz="2400" b="1" spc="2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설명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개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특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성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에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따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라</a:t>
            </a:r>
            <a:r>
              <a:rPr sz="2400" b="1" spc="2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향력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이</a:t>
            </a:r>
            <a:r>
              <a:rPr sz="2400" b="1" spc="-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달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라짐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b="1" spc="-4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33160E"/>
                </a:solidFill>
                <a:latin typeface="Arial"/>
                <a:cs typeface="Arial"/>
              </a:rPr>
              <a:t>ex)</a:t>
            </a:r>
            <a:r>
              <a:rPr sz="2400" b="1" spc="-1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외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향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형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160E"/>
              </a:buClr>
              <a:buFont typeface="Arial"/>
              <a:buChar char="•"/>
            </a:pPr>
            <a:endParaRPr sz="3000">
              <a:latin typeface="한컴 고딕"/>
              <a:cs typeface="한컴 고딕"/>
            </a:endParaRPr>
          </a:p>
          <a:p>
            <a:pPr marL="469900" indent="-457200">
              <a:lnSpc>
                <a:spcPct val="100000"/>
              </a:lnSpc>
              <a:buAutoNum type="arabicParenR" startAt="7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건강</a:t>
            </a:r>
            <a:endParaRPr sz="2400">
              <a:latin typeface="한컴 고딕"/>
              <a:cs typeface="한컴 고딕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질병은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주관적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안녕에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부정적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영향,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성격이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실질적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건강보다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더</a:t>
            </a:r>
            <a:r>
              <a:rPr sz="2400" b="1" spc="2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영향</a:t>
            </a:r>
            <a:endParaRPr sz="2400">
              <a:latin typeface="한컴 고딕"/>
              <a:cs typeface="한컴 고딕"/>
            </a:endParaRPr>
          </a:p>
          <a:p>
            <a:pPr marL="927100" lvl="1" indent="-457834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건강에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대한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개인의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주관적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평정치가</a:t>
            </a:r>
            <a:r>
              <a:rPr sz="2400" b="1" spc="229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행복과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상관</a:t>
            </a:r>
            <a:endParaRPr sz="2400">
              <a:latin typeface="한컴 고딕"/>
              <a:cs typeface="한컴 고딕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긍정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정서나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행복은</a:t>
            </a:r>
            <a:r>
              <a:rPr sz="2400" b="1" spc="229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건강에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긍정적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영향</a:t>
            </a:r>
            <a:endParaRPr sz="2400">
              <a:latin typeface="한컴 고딕"/>
              <a:cs typeface="한컴 고딕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095" y="4251959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2.</a:t>
            </a:r>
            <a:r>
              <a:rPr sz="2400" b="1" spc="26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심리적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요인들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63522" y="2663951"/>
            <a:ext cx="3989704" cy="1918970"/>
            <a:chOff x="1763522" y="2663951"/>
            <a:chExt cx="3989704" cy="19189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0" y="2663951"/>
              <a:ext cx="1905000" cy="1905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76222" y="2783585"/>
              <a:ext cx="1823085" cy="1786255"/>
            </a:xfrm>
            <a:custGeom>
              <a:avLst/>
              <a:gdLst/>
              <a:ahLst/>
              <a:cxnLst/>
              <a:rect l="l" t="t" r="r" b="b"/>
              <a:pathLst>
                <a:path w="1823085" h="1786254">
                  <a:moveTo>
                    <a:pt x="911351" y="0"/>
                  </a:moveTo>
                  <a:lnTo>
                    <a:pt x="0" y="388492"/>
                  </a:lnTo>
                  <a:lnTo>
                    <a:pt x="0" y="1397634"/>
                  </a:lnTo>
                  <a:lnTo>
                    <a:pt x="911351" y="1786127"/>
                  </a:lnTo>
                  <a:lnTo>
                    <a:pt x="1822703" y="1397634"/>
                  </a:lnTo>
                  <a:lnTo>
                    <a:pt x="1822703" y="388492"/>
                  </a:lnTo>
                  <a:lnTo>
                    <a:pt x="91135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6222" y="2783585"/>
              <a:ext cx="1823085" cy="1786255"/>
            </a:xfrm>
            <a:custGeom>
              <a:avLst/>
              <a:gdLst/>
              <a:ahLst/>
              <a:cxnLst/>
              <a:rect l="l" t="t" r="r" b="b"/>
              <a:pathLst>
                <a:path w="1823085" h="1786254">
                  <a:moveTo>
                    <a:pt x="911351" y="0"/>
                  </a:moveTo>
                  <a:lnTo>
                    <a:pt x="1822703" y="388492"/>
                  </a:lnTo>
                  <a:lnTo>
                    <a:pt x="1822703" y="1397634"/>
                  </a:lnTo>
                  <a:lnTo>
                    <a:pt x="911351" y="1786127"/>
                  </a:lnTo>
                  <a:lnTo>
                    <a:pt x="0" y="1397634"/>
                  </a:lnTo>
                  <a:lnTo>
                    <a:pt x="0" y="388492"/>
                  </a:lnTo>
                  <a:lnTo>
                    <a:pt x="911351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46122" y="3439414"/>
            <a:ext cx="880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낙관성</a:t>
            </a:r>
            <a:endParaRPr sz="2800">
              <a:latin typeface="바탕"/>
              <a:cs typeface="바탕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99257" y="1025905"/>
            <a:ext cx="1874520" cy="1717039"/>
            <a:chOff x="2699257" y="1025905"/>
            <a:chExt cx="1874520" cy="1717039"/>
          </a:xfrm>
        </p:grpSpPr>
        <p:sp>
          <p:nvSpPr>
            <p:cNvPr id="14" name="object 14"/>
            <p:cNvSpPr/>
            <p:nvPr/>
          </p:nvSpPr>
          <p:spPr>
            <a:xfrm>
              <a:off x="2711957" y="1038605"/>
              <a:ext cx="1849120" cy="1691639"/>
            </a:xfrm>
            <a:custGeom>
              <a:avLst/>
              <a:gdLst/>
              <a:ahLst/>
              <a:cxnLst/>
              <a:rect l="l" t="t" r="r" b="b"/>
              <a:pathLst>
                <a:path w="1849120" h="1691639">
                  <a:moveTo>
                    <a:pt x="924306" y="0"/>
                  </a:moveTo>
                  <a:lnTo>
                    <a:pt x="0" y="367919"/>
                  </a:lnTo>
                  <a:lnTo>
                    <a:pt x="0" y="1323721"/>
                  </a:lnTo>
                  <a:lnTo>
                    <a:pt x="924306" y="1691640"/>
                  </a:lnTo>
                  <a:lnTo>
                    <a:pt x="1848612" y="1323721"/>
                  </a:lnTo>
                  <a:lnTo>
                    <a:pt x="1848612" y="367919"/>
                  </a:lnTo>
                  <a:lnTo>
                    <a:pt x="92430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1957" y="1038605"/>
              <a:ext cx="1849120" cy="1691639"/>
            </a:xfrm>
            <a:custGeom>
              <a:avLst/>
              <a:gdLst/>
              <a:ahLst/>
              <a:cxnLst/>
              <a:rect l="l" t="t" r="r" b="b"/>
              <a:pathLst>
                <a:path w="1849120" h="1691639">
                  <a:moveTo>
                    <a:pt x="924306" y="0"/>
                  </a:moveTo>
                  <a:lnTo>
                    <a:pt x="1848612" y="367919"/>
                  </a:lnTo>
                  <a:lnTo>
                    <a:pt x="1848612" y="1323721"/>
                  </a:lnTo>
                  <a:lnTo>
                    <a:pt x="924306" y="1691640"/>
                  </a:lnTo>
                  <a:lnTo>
                    <a:pt x="0" y="1323721"/>
                  </a:lnTo>
                  <a:lnTo>
                    <a:pt x="0" y="367919"/>
                  </a:lnTo>
                  <a:lnTo>
                    <a:pt x="924306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96589" y="1647189"/>
            <a:ext cx="880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자존감</a:t>
            </a:r>
            <a:endParaRPr sz="2800">
              <a:latin typeface="바탕"/>
              <a:cs typeface="바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89573" y="2783077"/>
            <a:ext cx="1991360" cy="1799589"/>
            <a:chOff x="5989573" y="2783077"/>
            <a:chExt cx="1991360" cy="1799589"/>
          </a:xfrm>
        </p:grpSpPr>
        <p:sp>
          <p:nvSpPr>
            <p:cNvPr id="18" name="object 18"/>
            <p:cNvSpPr/>
            <p:nvPr/>
          </p:nvSpPr>
          <p:spPr>
            <a:xfrm>
              <a:off x="6002273" y="2795777"/>
              <a:ext cx="1965960" cy="1774189"/>
            </a:xfrm>
            <a:custGeom>
              <a:avLst/>
              <a:gdLst/>
              <a:ahLst/>
              <a:cxnLst/>
              <a:rect l="l" t="t" r="r" b="b"/>
              <a:pathLst>
                <a:path w="1965959" h="1774189">
                  <a:moveTo>
                    <a:pt x="982979" y="0"/>
                  </a:moveTo>
                  <a:lnTo>
                    <a:pt x="0" y="385825"/>
                  </a:lnTo>
                  <a:lnTo>
                    <a:pt x="0" y="1388110"/>
                  </a:lnTo>
                  <a:lnTo>
                    <a:pt x="982979" y="1773936"/>
                  </a:lnTo>
                  <a:lnTo>
                    <a:pt x="1965959" y="1388110"/>
                  </a:lnTo>
                  <a:lnTo>
                    <a:pt x="1965959" y="385825"/>
                  </a:lnTo>
                  <a:lnTo>
                    <a:pt x="98297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2273" y="2795777"/>
              <a:ext cx="1965960" cy="1774189"/>
            </a:xfrm>
            <a:custGeom>
              <a:avLst/>
              <a:gdLst/>
              <a:ahLst/>
              <a:cxnLst/>
              <a:rect l="l" t="t" r="r" b="b"/>
              <a:pathLst>
                <a:path w="1965959" h="1774189">
                  <a:moveTo>
                    <a:pt x="982979" y="0"/>
                  </a:moveTo>
                  <a:lnTo>
                    <a:pt x="1965959" y="385825"/>
                  </a:lnTo>
                  <a:lnTo>
                    <a:pt x="1965959" y="1388110"/>
                  </a:lnTo>
                  <a:lnTo>
                    <a:pt x="982979" y="1773936"/>
                  </a:lnTo>
                  <a:lnTo>
                    <a:pt x="0" y="1388110"/>
                  </a:lnTo>
                  <a:lnTo>
                    <a:pt x="0" y="385825"/>
                  </a:lnTo>
                  <a:lnTo>
                    <a:pt x="982979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44818" y="3446145"/>
            <a:ext cx="880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외향성</a:t>
            </a:r>
            <a:endParaRPr sz="2800">
              <a:latin typeface="바탕"/>
              <a:cs typeface="바탕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11750" y="1056386"/>
            <a:ext cx="1864995" cy="1772285"/>
            <a:chOff x="5111750" y="1056386"/>
            <a:chExt cx="1864995" cy="1772285"/>
          </a:xfrm>
        </p:grpSpPr>
        <p:sp>
          <p:nvSpPr>
            <p:cNvPr id="22" name="object 22"/>
            <p:cNvSpPr/>
            <p:nvPr/>
          </p:nvSpPr>
          <p:spPr>
            <a:xfrm>
              <a:off x="5124450" y="1069086"/>
              <a:ext cx="1839595" cy="1746885"/>
            </a:xfrm>
            <a:custGeom>
              <a:avLst/>
              <a:gdLst/>
              <a:ahLst/>
              <a:cxnLst/>
              <a:rect l="l" t="t" r="r" b="b"/>
              <a:pathLst>
                <a:path w="1839595" h="1746885">
                  <a:moveTo>
                    <a:pt x="919734" y="0"/>
                  </a:moveTo>
                  <a:lnTo>
                    <a:pt x="0" y="379856"/>
                  </a:lnTo>
                  <a:lnTo>
                    <a:pt x="0" y="1366647"/>
                  </a:lnTo>
                  <a:lnTo>
                    <a:pt x="919734" y="1746503"/>
                  </a:lnTo>
                  <a:lnTo>
                    <a:pt x="1839468" y="1366647"/>
                  </a:lnTo>
                  <a:lnTo>
                    <a:pt x="1839468" y="379856"/>
                  </a:lnTo>
                  <a:lnTo>
                    <a:pt x="91973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4450" y="1069086"/>
              <a:ext cx="1839595" cy="1746885"/>
            </a:xfrm>
            <a:custGeom>
              <a:avLst/>
              <a:gdLst/>
              <a:ahLst/>
              <a:cxnLst/>
              <a:rect l="l" t="t" r="r" b="b"/>
              <a:pathLst>
                <a:path w="1839595" h="1746885">
                  <a:moveTo>
                    <a:pt x="919734" y="0"/>
                  </a:moveTo>
                  <a:lnTo>
                    <a:pt x="1839468" y="379856"/>
                  </a:lnTo>
                  <a:lnTo>
                    <a:pt x="1839468" y="1366647"/>
                  </a:lnTo>
                  <a:lnTo>
                    <a:pt x="919734" y="1746503"/>
                  </a:lnTo>
                  <a:lnTo>
                    <a:pt x="0" y="1366647"/>
                  </a:lnTo>
                  <a:lnTo>
                    <a:pt x="0" y="379856"/>
                  </a:lnTo>
                  <a:lnTo>
                    <a:pt x="919734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04509" y="1704797"/>
            <a:ext cx="880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통제감</a:t>
            </a:r>
            <a:endParaRPr sz="2800">
              <a:latin typeface="바탕"/>
              <a:cs typeface="바탕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11750" y="4557014"/>
            <a:ext cx="1864995" cy="1834514"/>
            <a:chOff x="5111750" y="4557014"/>
            <a:chExt cx="1864995" cy="1834514"/>
          </a:xfrm>
        </p:grpSpPr>
        <p:sp>
          <p:nvSpPr>
            <p:cNvPr id="26" name="object 26"/>
            <p:cNvSpPr/>
            <p:nvPr/>
          </p:nvSpPr>
          <p:spPr>
            <a:xfrm>
              <a:off x="5124450" y="4569714"/>
              <a:ext cx="1839595" cy="1809114"/>
            </a:xfrm>
            <a:custGeom>
              <a:avLst/>
              <a:gdLst/>
              <a:ahLst/>
              <a:cxnLst/>
              <a:rect l="l" t="t" r="r" b="b"/>
              <a:pathLst>
                <a:path w="1839595" h="1809114">
                  <a:moveTo>
                    <a:pt x="919734" y="0"/>
                  </a:moveTo>
                  <a:lnTo>
                    <a:pt x="0" y="393446"/>
                  </a:lnTo>
                  <a:lnTo>
                    <a:pt x="0" y="1415529"/>
                  </a:lnTo>
                  <a:lnTo>
                    <a:pt x="919734" y="1808988"/>
                  </a:lnTo>
                  <a:lnTo>
                    <a:pt x="1839468" y="1415529"/>
                  </a:lnTo>
                  <a:lnTo>
                    <a:pt x="1839468" y="393446"/>
                  </a:lnTo>
                  <a:lnTo>
                    <a:pt x="91973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24450" y="4569714"/>
              <a:ext cx="1839595" cy="1809114"/>
            </a:xfrm>
            <a:custGeom>
              <a:avLst/>
              <a:gdLst/>
              <a:ahLst/>
              <a:cxnLst/>
              <a:rect l="l" t="t" r="r" b="b"/>
              <a:pathLst>
                <a:path w="1839595" h="1809114">
                  <a:moveTo>
                    <a:pt x="919734" y="0"/>
                  </a:moveTo>
                  <a:lnTo>
                    <a:pt x="1839468" y="393446"/>
                  </a:lnTo>
                  <a:lnTo>
                    <a:pt x="1839468" y="1415529"/>
                  </a:lnTo>
                  <a:lnTo>
                    <a:pt x="919734" y="1808988"/>
                  </a:lnTo>
                  <a:lnTo>
                    <a:pt x="0" y="1415529"/>
                  </a:lnTo>
                  <a:lnTo>
                    <a:pt x="0" y="393446"/>
                  </a:lnTo>
                  <a:lnTo>
                    <a:pt x="919734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61253" y="4878071"/>
            <a:ext cx="116586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800" spc="-434" dirty="0">
                <a:solidFill>
                  <a:srgbClr val="FFFFFF"/>
                </a:solidFill>
                <a:latin typeface="바탕"/>
                <a:cs typeface="바탕"/>
              </a:rPr>
              <a:t>긍정적인  </a:t>
            </a: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인간관계</a:t>
            </a:r>
            <a:endParaRPr sz="2800">
              <a:latin typeface="바탕"/>
              <a:cs typeface="바탕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99257" y="4585970"/>
            <a:ext cx="1874520" cy="1753870"/>
            <a:chOff x="2699257" y="4585970"/>
            <a:chExt cx="1874520" cy="1753870"/>
          </a:xfrm>
        </p:grpSpPr>
        <p:sp>
          <p:nvSpPr>
            <p:cNvPr id="30" name="object 30"/>
            <p:cNvSpPr/>
            <p:nvPr/>
          </p:nvSpPr>
          <p:spPr>
            <a:xfrm>
              <a:off x="2711957" y="4598670"/>
              <a:ext cx="1849120" cy="1728470"/>
            </a:xfrm>
            <a:custGeom>
              <a:avLst/>
              <a:gdLst/>
              <a:ahLst/>
              <a:cxnLst/>
              <a:rect l="l" t="t" r="r" b="b"/>
              <a:pathLst>
                <a:path w="1849120" h="1728470">
                  <a:moveTo>
                    <a:pt x="924306" y="0"/>
                  </a:moveTo>
                  <a:lnTo>
                    <a:pt x="0" y="375919"/>
                  </a:lnTo>
                  <a:lnTo>
                    <a:pt x="0" y="1352334"/>
                  </a:lnTo>
                  <a:lnTo>
                    <a:pt x="924306" y="1728215"/>
                  </a:lnTo>
                  <a:lnTo>
                    <a:pt x="1848612" y="1352334"/>
                  </a:lnTo>
                  <a:lnTo>
                    <a:pt x="1848612" y="375919"/>
                  </a:lnTo>
                  <a:lnTo>
                    <a:pt x="924306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1957" y="4598670"/>
              <a:ext cx="1849120" cy="1728470"/>
            </a:xfrm>
            <a:custGeom>
              <a:avLst/>
              <a:gdLst/>
              <a:ahLst/>
              <a:cxnLst/>
              <a:rect l="l" t="t" r="r" b="b"/>
              <a:pathLst>
                <a:path w="1849120" h="1728470">
                  <a:moveTo>
                    <a:pt x="924306" y="0"/>
                  </a:moveTo>
                  <a:lnTo>
                    <a:pt x="1848612" y="375919"/>
                  </a:lnTo>
                  <a:lnTo>
                    <a:pt x="1848612" y="1352334"/>
                  </a:lnTo>
                  <a:lnTo>
                    <a:pt x="924306" y="1728215"/>
                  </a:lnTo>
                  <a:lnTo>
                    <a:pt x="0" y="1352334"/>
                  </a:lnTo>
                  <a:lnTo>
                    <a:pt x="0" y="375919"/>
                  </a:lnTo>
                  <a:lnTo>
                    <a:pt x="924306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96589" y="4921758"/>
            <a:ext cx="880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인생의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3333" y="5625794"/>
            <a:ext cx="1165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60" dirty="0">
                <a:solidFill>
                  <a:srgbClr val="FFFFFF"/>
                </a:solidFill>
                <a:latin typeface="바탕"/>
                <a:cs typeface="바탕"/>
              </a:rPr>
              <a:t>목적의식</a:t>
            </a:r>
            <a:endParaRPr sz="28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2.</a:t>
            </a:r>
            <a:r>
              <a:rPr sz="2400" b="1" spc="26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심리적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요인들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7380" y="838199"/>
            <a:ext cx="7177405" cy="55137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Font typeface="Arial"/>
              <a:buAutoNum type="arabicParenR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낙관성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래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에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대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해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서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긍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정적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기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와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전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망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을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하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는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경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향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성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기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질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낙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성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50" dirty="0">
                <a:solidFill>
                  <a:srgbClr val="33160E"/>
                </a:solidFill>
                <a:latin typeface="Arial"/>
                <a:cs typeface="Arial"/>
              </a:rPr>
              <a:t>+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희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망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50" dirty="0">
                <a:solidFill>
                  <a:srgbClr val="33160E"/>
                </a:solidFill>
                <a:latin typeface="Arial"/>
                <a:cs typeface="Arial"/>
              </a:rPr>
              <a:t>+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설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명방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식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학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습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된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낙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관주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의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80" dirty="0">
                <a:solidFill>
                  <a:srgbClr val="33160E"/>
                </a:solidFill>
                <a:latin typeface="Arial"/>
                <a:cs typeface="Arial"/>
              </a:rPr>
              <a:t>vs.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학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습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된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무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기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력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비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현실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낙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성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160E"/>
              </a:buClr>
              <a:buFont typeface="Arial"/>
              <a:buChar char="•"/>
            </a:pPr>
            <a:endParaRPr sz="3000">
              <a:latin typeface="한컴 고딕"/>
              <a:cs typeface="한컴 고딕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arenR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자존감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자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기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자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신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에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한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전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반적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긍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정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평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와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우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호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태도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주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안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녕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매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우</a:t>
            </a:r>
            <a:r>
              <a:rPr sz="2400" b="1" spc="-3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높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은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상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(</a:t>
            </a:r>
            <a:r>
              <a:rPr sz="2500" b="1" i="1" spc="-40" dirty="0">
                <a:solidFill>
                  <a:srgbClr val="33160E"/>
                </a:solidFill>
                <a:latin typeface="Arial"/>
                <a:cs typeface="Arial"/>
              </a:rPr>
              <a:t>r</a:t>
            </a:r>
            <a:r>
              <a:rPr sz="2500" b="1" i="1" spc="-3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33160E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.72)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자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존감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의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선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순환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악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순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환</a:t>
            </a:r>
            <a:endParaRPr sz="2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2.</a:t>
            </a:r>
            <a:r>
              <a:rPr sz="2400" b="1" spc="26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심리적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요인들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6283325"/>
            <a:chOff x="-15875" y="574676"/>
            <a:chExt cx="12223750" cy="6283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643115"/>
              <a:ext cx="12192000" cy="215265"/>
            </a:xfrm>
            <a:custGeom>
              <a:avLst/>
              <a:gdLst/>
              <a:ahLst/>
              <a:cxnLst/>
              <a:rect l="l" t="t" r="r" b="b"/>
              <a:pathLst>
                <a:path w="12192000" h="215265">
                  <a:moveTo>
                    <a:pt x="12191999" y="0"/>
                  </a:moveTo>
                  <a:lnTo>
                    <a:pt x="0" y="0"/>
                  </a:lnTo>
                  <a:lnTo>
                    <a:pt x="0" y="214882"/>
                  </a:lnTo>
                  <a:lnTo>
                    <a:pt x="12191999" y="214882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7335" y="768096"/>
              <a:ext cx="7659623" cy="5867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3319" y="938022"/>
            <a:ext cx="149923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자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존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감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:  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Rosenberg </a:t>
            </a:r>
            <a:r>
              <a:rPr sz="2400" b="1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335" dirty="0">
                <a:solidFill>
                  <a:srgbClr val="C00000"/>
                </a:solidFill>
                <a:latin typeface="한컴 고딕"/>
                <a:cs typeface="한컴 고딕"/>
              </a:rPr>
              <a:t>자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존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감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225" dirty="0">
                <a:solidFill>
                  <a:srgbClr val="C00000"/>
                </a:solidFill>
                <a:latin typeface="한컴 고딕"/>
                <a:cs typeface="한컴 고딕"/>
              </a:rPr>
              <a:t>척도 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이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훈진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C00000"/>
                </a:solidFill>
                <a:latin typeface="한컴 고딕"/>
                <a:cs typeface="한컴 고딕"/>
              </a:rPr>
              <a:t>원호  택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19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400" b="1" spc="-70" dirty="0">
                <a:solidFill>
                  <a:srgbClr val="C00000"/>
                </a:solidFill>
                <a:latin typeface="Arial"/>
                <a:cs typeface="Arial"/>
              </a:rPr>
              <a:t>5;</a:t>
            </a:r>
            <a:endParaRPr sz="240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</a:pPr>
            <a:r>
              <a:rPr sz="2400" b="1" spc="-200" dirty="0">
                <a:solidFill>
                  <a:srgbClr val="C00000"/>
                </a:solidFill>
                <a:latin typeface="Arial"/>
                <a:cs typeface="Arial"/>
              </a:rPr>
              <a:t>Rosen</a:t>
            </a:r>
            <a:r>
              <a:rPr sz="2400" b="1" spc="-21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b="1" spc="-90" dirty="0">
                <a:solidFill>
                  <a:srgbClr val="C00000"/>
                </a:solidFill>
                <a:latin typeface="Arial"/>
                <a:cs typeface="Arial"/>
              </a:rPr>
              <a:t>erg, 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1965)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2.</a:t>
            </a:r>
            <a:r>
              <a:rPr sz="2400" b="1" spc="26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심리적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요인들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7380" y="1322720"/>
            <a:ext cx="9394190" cy="493966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45"/>
              </a:spcBef>
              <a:buFont typeface="Arial"/>
              <a:buAutoNum type="arabicParenR" startAt="3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외향성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된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심사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가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외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부환</a:t>
            </a:r>
            <a:r>
              <a:rPr sz="2400" b="1" spc="-355" dirty="0">
                <a:solidFill>
                  <a:srgbClr val="33160E"/>
                </a:solidFill>
                <a:latin typeface="한컴 고딕"/>
                <a:cs typeface="한컴 고딕"/>
              </a:rPr>
              <a:t>경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으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로</a:t>
            </a:r>
            <a:r>
              <a:rPr sz="2400" b="1" spc="-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향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하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는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성향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안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녕감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예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측요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(</a:t>
            </a:r>
            <a:r>
              <a:rPr sz="2500" b="1" i="1" spc="-40" dirty="0">
                <a:solidFill>
                  <a:srgbClr val="33160E"/>
                </a:solidFill>
                <a:latin typeface="Arial"/>
                <a:cs typeface="Arial"/>
              </a:rPr>
              <a:t>r</a:t>
            </a:r>
            <a:r>
              <a:rPr sz="2500" b="1" i="1" spc="-3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33160E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.80)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긍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정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서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성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향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b="1" spc="-4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사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교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성</a:t>
            </a:r>
            <a:r>
              <a:rPr sz="2400" b="1" spc="-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dirty="0">
                <a:solidFill>
                  <a:srgbClr val="33160E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rgbClr val="33160E"/>
                </a:solidFill>
                <a:latin typeface="Times New Roman"/>
                <a:cs typeface="Times New Roman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좋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은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간</a:t>
            </a:r>
            <a:r>
              <a:rPr sz="2400" b="1" spc="-355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계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긍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정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피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드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백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내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향형</a:t>
            </a:r>
            <a:r>
              <a:rPr sz="2400" b="1" spc="-355" dirty="0">
                <a:solidFill>
                  <a:srgbClr val="33160E"/>
                </a:solidFill>
                <a:latin typeface="한컴 고딕"/>
                <a:cs typeface="한컴 고딕"/>
              </a:rPr>
              <a:t>은</a:t>
            </a:r>
            <a:r>
              <a:rPr sz="2400" b="1" spc="-200" dirty="0">
                <a:solidFill>
                  <a:srgbClr val="33160E"/>
                </a:solidFill>
                <a:latin typeface="Arial"/>
                <a:cs typeface="Arial"/>
              </a:rPr>
              <a:t>?,</a:t>
            </a:r>
            <a:r>
              <a:rPr sz="2400" b="1" spc="-5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말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효과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160E"/>
              </a:buClr>
              <a:buFont typeface="Arial"/>
              <a:buChar char="•"/>
            </a:pPr>
            <a:endParaRPr sz="3000">
              <a:latin typeface="한컴 고딕"/>
              <a:cs typeface="한컴 고딕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AutoNum type="arabicParenR" startAt="3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통제감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개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인적</a:t>
            </a:r>
            <a:r>
              <a:rPr sz="2400" b="1" spc="-360" dirty="0">
                <a:solidFill>
                  <a:srgbClr val="33160E"/>
                </a:solidFill>
                <a:latin typeface="한컴 고딕"/>
                <a:cs typeface="한컴 고딕"/>
              </a:rPr>
              <a:t>으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로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중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요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한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삶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의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사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건</a:t>
            </a:r>
            <a:r>
              <a:rPr sz="2400" b="1" spc="-360" dirty="0">
                <a:solidFill>
                  <a:srgbClr val="33160E"/>
                </a:solidFill>
                <a:latin typeface="한컴 고딕"/>
                <a:cs typeface="한컴 고딕"/>
              </a:rPr>
              <a:t>들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에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대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해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서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자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신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이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통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제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할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수</a:t>
            </a:r>
            <a:r>
              <a:rPr sz="2400" b="1" spc="-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있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다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는</a:t>
            </a:r>
            <a:r>
              <a:rPr sz="2400" b="1" spc="-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신념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내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통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제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소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재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50" dirty="0">
                <a:solidFill>
                  <a:srgbClr val="33160E"/>
                </a:solidFill>
                <a:latin typeface="Arial"/>
                <a:cs typeface="Arial"/>
              </a:rPr>
              <a:t>&gt;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외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통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제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소재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개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통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제감</a:t>
            </a:r>
            <a:r>
              <a:rPr sz="2400" b="1" spc="-204" dirty="0">
                <a:solidFill>
                  <a:srgbClr val="33160E"/>
                </a:solidFill>
                <a:latin typeface="Arial"/>
                <a:cs typeface="Arial"/>
              </a:rPr>
              <a:t>(sense</a:t>
            </a:r>
            <a:r>
              <a:rPr sz="2400" b="1" spc="-3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33160E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33160E"/>
                </a:solidFill>
                <a:latin typeface="Arial"/>
                <a:cs typeface="Arial"/>
              </a:rPr>
              <a:t>personal</a:t>
            </a:r>
            <a:r>
              <a:rPr sz="2400" b="1" spc="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3160E"/>
                </a:solidFill>
                <a:latin typeface="Arial"/>
                <a:cs typeface="Arial"/>
              </a:rPr>
              <a:t>control</a:t>
            </a:r>
            <a:r>
              <a:rPr sz="2400" b="1" spc="-45" dirty="0">
                <a:solidFill>
                  <a:srgbClr val="33160E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b="1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이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차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통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제감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(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종</a:t>
            </a:r>
            <a:r>
              <a:rPr sz="2400" b="1" spc="-350" dirty="0">
                <a:solidFill>
                  <a:srgbClr val="33160E"/>
                </a:solidFill>
                <a:latin typeface="한컴 고딕"/>
                <a:cs typeface="한컴 고딕"/>
              </a:rPr>
              <a:t>교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2.</a:t>
            </a:r>
            <a:r>
              <a:rPr sz="2400" b="1" spc="26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심리적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요인들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7380" y="865078"/>
            <a:ext cx="7670800" cy="55137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AutoNum type="arabicParenR" startAt="5"/>
              <a:tabLst>
                <a:tab pos="469265" algn="l"/>
                <a:tab pos="469900" algn="l"/>
              </a:tabLst>
            </a:pPr>
            <a:r>
              <a:rPr sz="2400" b="1" spc="-335" dirty="0">
                <a:solidFill>
                  <a:srgbClr val="C00000"/>
                </a:solidFill>
                <a:latin typeface="한컴 고딕"/>
                <a:cs typeface="한컴 고딕"/>
              </a:rPr>
              <a:t>긍정적인</a:t>
            </a:r>
            <a:r>
              <a:rPr sz="2400" b="1" spc="-10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C00000"/>
                </a:solidFill>
                <a:latin typeface="한컴 고딕"/>
                <a:cs typeface="한컴 고딕"/>
              </a:rPr>
              <a:t>인간관계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관계에서</a:t>
            </a:r>
            <a:r>
              <a:rPr sz="2400" b="1" spc="-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경험하는</a:t>
            </a:r>
            <a:r>
              <a:rPr sz="2400" b="1" spc="-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정서적</a:t>
            </a:r>
            <a:r>
              <a:rPr sz="2400" b="1" spc="2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친밀감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사회적</a:t>
            </a:r>
            <a:r>
              <a:rPr sz="2400" b="1" spc="-10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지지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160E"/>
              </a:buClr>
              <a:buFont typeface="Arial"/>
              <a:buChar char="•"/>
            </a:pPr>
            <a:endParaRPr sz="3000">
              <a:latin typeface="한컴 고딕"/>
              <a:cs typeface="한컴 고딕"/>
            </a:endParaRPr>
          </a:p>
          <a:p>
            <a:pPr marL="469900" indent="-457200">
              <a:lnSpc>
                <a:spcPct val="100000"/>
              </a:lnSpc>
              <a:buAutoNum type="arabicParenR" startAt="5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인생의</a:t>
            </a:r>
            <a:r>
              <a:rPr sz="2400" b="1" spc="-10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C00000"/>
                </a:solidFill>
                <a:latin typeface="한컴 고딕"/>
                <a:cs typeface="한컴 고딕"/>
              </a:rPr>
              <a:t>목적의식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자신에게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의미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있는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다양한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목표를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추구할수록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행복감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증진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흔히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종교성으로</a:t>
            </a:r>
            <a:r>
              <a:rPr sz="2400" b="1" spc="229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측정,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종교의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역할: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의미제공과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사회적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교류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인생의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목적과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의미가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반드시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종교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관련되는</a:t>
            </a:r>
            <a:r>
              <a:rPr sz="2400" b="1" spc="229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것만은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아님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160E"/>
              </a:buClr>
              <a:buFont typeface="Arial"/>
              <a:buChar char="•"/>
            </a:pPr>
            <a:endParaRPr sz="30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성격의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신경증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성향,</a:t>
            </a:r>
            <a:r>
              <a:rPr sz="2400" b="1" spc="20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220" dirty="0">
                <a:solidFill>
                  <a:srgbClr val="33160E"/>
                </a:solidFill>
                <a:latin typeface="한컴 고딕"/>
                <a:cs typeface="한컴 고딕"/>
              </a:rPr>
              <a:t>성격통합:</a:t>
            </a:r>
            <a:r>
              <a:rPr sz="2400" b="1" spc="2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240" dirty="0">
                <a:solidFill>
                  <a:srgbClr val="33160E"/>
                </a:solidFill>
                <a:latin typeface="한컴 고딕"/>
                <a:cs typeface="한컴 고딕"/>
              </a:rPr>
              <a:t>자아탄력성,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자아강도</a:t>
            </a:r>
            <a:endParaRPr sz="2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3.</a:t>
            </a:r>
            <a:r>
              <a:rPr sz="2400" b="1" spc="254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행복의</a:t>
            </a:r>
            <a:r>
              <a:rPr sz="2400" b="1" spc="21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원인과</a:t>
            </a:r>
            <a:r>
              <a:rPr sz="2400" b="1" spc="21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결과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190" y="903457"/>
            <a:ext cx="7548880" cy="167132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행복과</a:t>
            </a:r>
            <a:r>
              <a:rPr sz="2400" b="1" spc="-7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C00000"/>
                </a:solidFill>
                <a:latin typeface="한컴 고딕"/>
                <a:cs typeface="한컴 고딕"/>
              </a:rPr>
              <a:t>관련요인의</a:t>
            </a:r>
            <a:r>
              <a:rPr sz="2400" b="1" spc="-7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C00000"/>
                </a:solidFill>
                <a:latin typeface="한컴 고딕"/>
                <a:cs typeface="한컴 고딕"/>
              </a:rPr>
              <a:t>인과관계</a:t>
            </a:r>
            <a:endParaRPr sz="2400">
              <a:latin typeface="한컴 고딕"/>
              <a:cs typeface="한컴 고딕"/>
            </a:endParaRPr>
          </a:p>
          <a:p>
            <a:pPr marL="812165" lvl="1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행복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한</a:t>
            </a:r>
            <a:r>
              <a:rPr sz="2400" spc="17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사람들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이</a:t>
            </a:r>
            <a:r>
              <a:rPr sz="2400" spc="1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삶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의</a:t>
            </a:r>
            <a:r>
              <a:rPr sz="2400" spc="16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다양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한</a:t>
            </a:r>
            <a:r>
              <a:rPr sz="2400" spc="17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영역에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서</a:t>
            </a:r>
            <a:r>
              <a:rPr sz="2400" spc="1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긍정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17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결과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를</a:t>
            </a:r>
            <a:r>
              <a:rPr sz="2400" spc="1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보임</a:t>
            </a:r>
            <a:endParaRPr sz="2400">
              <a:latin typeface="바탕"/>
              <a:cs typeface="바탕"/>
            </a:endParaRPr>
          </a:p>
          <a:p>
            <a:pPr marL="812165" lvl="1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그러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나</a:t>
            </a:r>
            <a:r>
              <a:rPr sz="2400" spc="17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보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다</a:t>
            </a:r>
            <a:r>
              <a:rPr sz="2400" spc="17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정밀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한</a:t>
            </a:r>
            <a:r>
              <a:rPr sz="2400" spc="1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인과관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계</a:t>
            </a:r>
            <a:r>
              <a:rPr sz="2400" spc="1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검증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이</a:t>
            </a:r>
            <a:r>
              <a:rPr sz="2400" spc="17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필요</a:t>
            </a:r>
            <a:endParaRPr sz="2400">
              <a:latin typeface="바탕"/>
              <a:cs typeface="바탕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2944367"/>
            <a:ext cx="9593580" cy="36225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9588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755"/>
              </a:spcBef>
            </a:pP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3.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원</a:t>
            </a:r>
            <a:r>
              <a:rPr sz="2400" b="1" spc="-340" dirty="0">
                <a:solidFill>
                  <a:srgbClr val="205868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결과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7380" y="1297686"/>
            <a:ext cx="10723880" cy="48837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Font typeface="Arial"/>
              <a:buAutoNum type="arabicParenR" startAt="2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행</a:t>
            </a:r>
            <a:r>
              <a:rPr sz="2400" b="1" spc="-340" dirty="0">
                <a:solidFill>
                  <a:srgbClr val="C00000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상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향</a:t>
            </a:r>
            <a:r>
              <a:rPr sz="2400" b="1" spc="-2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이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론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하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향</a:t>
            </a:r>
            <a:r>
              <a:rPr sz="2400" b="1" spc="-2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이론</a:t>
            </a:r>
            <a:endParaRPr sz="2400">
              <a:latin typeface="한컴 고딕"/>
              <a:cs typeface="한컴 고딕"/>
            </a:endParaRPr>
          </a:p>
          <a:p>
            <a:pPr marL="812800" marR="5080" lvl="1" indent="-34353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상향</a:t>
            </a:r>
            <a:r>
              <a:rPr sz="2400" spc="-43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95" dirty="0">
                <a:solidFill>
                  <a:srgbClr val="33160E"/>
                </a:solidFill>
                <a:latin typeface="바탕"/>
                <a:cs typeface="바탕"/>
              </a:rPr>
              <a:t>이론</a:t>
            </a:r>
            <a:r>
              <a:rPr sz="2400" spc="-95" dirty="0">
                <a:solidFill>
                  <a:srgbClr val="33160E"/>
                </a:solidFill>
                <a:latin typeface="Arial"/>
                <a:cs typeface="Arial"/>
              </a:rPr>
              <a:t>(bottom-up</a:t>
            </a:r>
            <a:r>
              <a:rPr sz="2400" spc="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160E"/>
                </a:solidFill>
                <a:latin typeface="Arial"/>
                <a:cs typeface="Arial"/>
              </a:rPr>
              <a:t>theory):</a:t>
            </a:r>
            <a:r>
              <a:rPr sz="2400" spc="-3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생활</a:t>
            </a:r>
            <a:r>
              <a:rPr sz="2400" spc="-43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속에서</a:t>
            </a:r>
            <a:r>
              <a:rPr sz="2400" spc="-43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경험하는</a:t>
            </a:r>
            <a:r>
              <a:rPr sz="2400" spc="-4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여러</a:t>
            </a:r>
            <a:r>
              <a:rPr sz="2400" spc="-43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가지</a:t>
            </a:r>
            <a:r>
              <a:rPr sz="2400" spc="-43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즐거운</a:t>
            </a:r>
            <a:r>
              <a:rPr sz="2400" spc="-4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순간들의</a:t>
            </a:r>
            <a:r>
              <a:rPr sz="2400" spc="-4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총합에 </a:t>
            </a:r>
            <a:r>
              <a:rPr sz="2400" spc="-78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의해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행복이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결정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삶의</a:t>
            </a:r>
            <a:r>
              <a:rPr sz="2400" spc="-44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환경적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여건들이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중요</a:t>
            </a:r>
            <a:r>
              <a:rPr sz="2400" spc="-44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dirty="0">
                <a:solidFill>
                  <a:srgbClr val="33160E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rgbClr val="33160E"/>
                </a:solidFill>
                <a:latin typeface="Times New Roman"/>
                <a:cs typeface="Times New Roman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환경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여건과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상황의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개선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노력</a:t>
            </a:r>
            <a:endParaRPr sz="240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바탕"/>
              <a:cs typeface="바탕"/>
            </a:endParaRPr>
          </a:p>
          <a:p>
            <a:pPr marR="267335" algn="ctr">
              <a:lnSpc>
                <a:spcPct val="100000"/>
              </a:lnSpc>
            </a:pPr>
            <a:r>
              <a:rPr sz="2400" b="1" spc="-330" dirty="0">
                <a:latin typeface="한컴 고딕"/>
                <a:cs typeface="한컴 고딕"/>
              </a:rPr>
              <a:t>행복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spc="-345" dirty="0">
                <a:latin typeface="한컴 고딕"/>
                <a:cs typeface="한컴 고딕"/>
              </a:rPr>
              <a:t>삶</a:t>
            </a:r>
            <a:r>
              <a:rPr sz="2400" b="1" spc="-315" dirty="0">
                <a:latin typeface="한컴 고딕"/>
                <a:cs typeface="한컴 고딕"/>
              </a:rPr>
              <a:t>의</a:t>
            </a:r>
            <a:r>
              <a:rPr sz="2400" b="1" spc="-50" dirty="0">
                <a:latin typeface="한컴 고딕"/>
                <a:cs typeface="한컴 고딕"/>
              </a:rPr>
              <a:t> </a:t>
            </a:r>
            <a:r>
              <a:rPr sz="2400" b="1" spc="-330" dirty="0">
                <a:latin typeface="한컴 고딕"/>
                <a:cs typeface="한컴 고딕"/>
              </a:rPr>
              <a:t>만족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R="266700" algn="ctr">
              <a:lnSpc>
                <a:spcPct val="100000"/>
              </a:lnSpc>
            </a:pPr>
            <a:r>
              <a:rPr sz="2400" b="1" spc="-330" dirty="0">
                <a:latin typeface="한컴 고딕"/>
                <a:cs typeface="한컴 고딕"/>
              </a:rPr>
              <a:t>만</a:t>
            </a:r>
            <a:r>
              <a:rPr sz="2400" b="1" spc="-345" dirty="0">
                <a:latin typeface="한컴 고딕"/>
                <a:cs typeface="한컴 고딕"/>
              </a:rPr>
              <a:t>족</a:t>
            </a:r>
            <a:r>
              <a:rPr sz="2400" b="1" spc="-315" dirty="0">
                <a:latin typeface="한컴 고딕"/>
                <a:cs typeface="한컴 고딕"/>
              </a:rPr>
              <a:t>감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기</a:t>
            </a:r>
            <a:r>
              <a:rPr sz="2400" b="1" spc="-315" dirty="0">
                <a:latin typeface="한컴 고딕"/>
                <a:cs typeface="한컴 고딕"/>
              </a:rPr>
              <a:t>쁨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성</a:t>
            </a:r>
            <a:r>
              <a:rPr sz="2400" b="1" spc="-345" dirty="0">
                <a:latin typeface="한컴 고딕"/>
                <a:cs typeface="한컴 고딕"/>
              </a:rPr>
              <a:t>취</a:t>
            </a:r>
            <a:r>
              <a:rPr sz="2400" b="1" spc="-315" dirty="0">
                <a:latin typeface="한컴 고딕"/>
                <a:cs typeface="한컴 고딕"/>
              </a:rPr>
              <a:t>감</a:t>
            </a:r>
            <a:r>
              <a:rPr sz="2400" b="1" spc="-35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즐</a:t>
            </a:r>
            <a:r>
              <a:rPr sz="2400" b="1" spc="-345" dirty="0">
                <a:latin typeface="한컴 고딕"/>
                <a:cs typeface="한컴 고딕"/>
              </a:rPr>
              <a:t>거</a:t>
            </a:r>
            <a:r>
              <a:rPr sz="2400" b="1" spc="-315" dirty="0">
                <a:latin typeface="한컴 고딕"/>
                <a:cs typeface="한컴 고딕"/>
              </a:rPr>
              <a:t>움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유</a:t>
            </a:r>
            <a:r>
              <a:rPr sz="2400" b="1" spc="-345" dirty="0">
                <a:latin typeface="한컴 고딕"/>
                <a:cs typeface="한컴 고딕"/>
              </a:rPr>
              <a:t>대</a:t>
            </a:r>
            <a:r>
              <a:rPr sz="2400" b="1" spc="-315" dirty="0">
                <a:latin typeface="한컴 고딕"/>
                <a:cs typeface="한컴 고딕"/>
              </a:rPr>
              <a:t>감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3050">
              <a:latin typeface="한컴 고딕"/>
              <a:cs typeface="한컴 고딕"/>
            </a:endParaRPr>
          </a:p>
          <a:p>
            <a:pPr marR="398780" algn="ctr">
              <a:lnSpc>
                <a:spcPct val="100000"/>
              </a:lnSpc>
              <a:spcBef>
                <a:spcPts val="5"/>
              </a:spcBef>
            </a:pPr>
            <a:r>
              <a:rPr sz="2400" b="1" spc="-484" dirty="0">
                <a:latin typeface="한컴 고딕"/>
                <a:cs typeface="한컴 고딕"/>
              </a:rPr>
              <a:t>소득</a:t>
            </a:r>
            <a:r>
              <a:rPr sz="2400" b="1" spc="-500" dirty="0">
                <a:latin typeface="한컴 고딕"/>
                <a:cs typeface="한컴 고딕"/>
              </a:rPr>
              <a:t>증</a:t>
            </a:r>
            <a:r>
              <a:rPr sz="2400" b="1" spc="-315" dirty="0">
                <a:latin typeface="한컴 고딕"/>
                <a:cs typeface="한컴 고딕"/>
              </a:rPr>
              <a:t>가</a:t>
            </a:r>
            <a:r>
              <a:rPr sz="2400" b="1" spc="-335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310" dirty="0">
                <a:latin typeface="Arial"/>
                <a:cs typeface="Arial"/>
              </a:rPr>
              <a:t> </a:t>
            </a:r>
            <a:r>
              <a:rPr sz="2400" b="1" spc="-484" dirty="0">
                <a:latin typeface="한컴 고딕"/>
                <a:cs typeface="한컴 고딕"/>
              </a:rPr>
              <a:t>결혼</a:t>
            </a:r>
            <a:r>
              <a:rPr sz="2400" b="1" spc="-500" dirty="0">
                <a:latin typeface="한컴 고딕"/>
                <a:cs typeface="한컴 고딕"/>
              </a:rPr>
              <a:t>생</a:t>
            </a:r>
            <a:r>
              <a:rPr sz="2400" b="1" spc="-315" dirty="0">
                <a:latin typeface="한컴 고딕"/>
                <a:cs typeface="한컴 고딕"/>
              </a:rPr>
              <a:t>활</a:t>
            </a:r>
            <a:r>
              <a:rPr sz="2400" b="1" spc="-34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310" dirty="0">
                <a:latin typeface="Arial"/>
                <a:cs typeface="Arial"/>
              </a:rPr>
              <a:t> </a:t>
            </a:r>
            <a:r>
              <a:rPr sz="2400" b="1" spc="-484" dirty="0">
                <a:latin typeface="한컴 고딕"/>
                <a:cs typeface="한컴 고딕"/>
              </a:rPr>
              <a:t>직장</a:t>
            </a:r>
            <a:r>
              <a:rPr sz="2400" b="1" spc="-500" dirty="0">
                <a:latin typeface="한컴 고딕"/>
                <a:cs typeface="한컴 고딕"/>
              </a:rPr>
              <a:t>생</a:t>
            </a:r>
            <a:r>
              <a:rPr sz="2400" b="1" spc="-315" dirty="0">
                <a:latin typeface="한컴 고딕"/>
                <a:cs typeface="한컴 고딕"/>
              </a:rPr>
              <a:t>활</a:t>
            </a:r>
            <a:r>
              <a:rPr sz="2400" b="1" spc="-34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305" dirty="0">
                <a:latin typeface="Arial"/>
                <a:cs typeface="Arial"/>
              </a:rPr>
              <a:t> </a:t>
            </a:r>
            <a:r>
              <a:rPr sz="2400" b="1" spc="-484" dirty="0">
                <a:latin typeface="한컴 고딕"/>
                <a:cs typeface="한컴 고딕"/>
              </a:rPr>
              <a:t>여가</a:t>
            </a:r>
            <a:r>
              <a:rPr sz="2400" b="1" spc="-500" dirty="0">
                <a:latin typeface="한컴 고딕"/>
                <a:cs typeface="한컴 고딕"/>
              </a:rPr>
              <a:t>활</a:t>
            </a:r>
            <a:r>
              <a:rPr sz="2400" b="1" spc="-315" dirty="0">
                <a:latin typeface="한컴 고딕"/>
                <a:cs typeface="한컴 고딕"/>
              </a:rPr>
              <a:t>동</a:t>
            </a:r>
            <a:r>
              <a:rPr sz="2400" b="1" spc="-340" dirty="0">
                <a:latin typeface="한컴 고딕"/>
                <a:cs typeface="한컴 고딕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305" dirty="0">
                <a:latin typeface="Arial"/>
                <a:cs typeface="Arial"/>
              </a:rPr>
              <a:t> </a:t>
            </a:r>
            <a:r>
              <a:rPr sz="2400" b="1" spc="-484" dirty="0">
                <a:latin typeface="한컴 고딕"/>
                <a:cs typeface="한컴 고딕"/>
              </a:rPr>
              <a:t>종교</a:t>
            </a:r>
            <a:r>
              <a:rPr sz="2400" b="1" spc="-500" dirty="0">
                <a:latin typeface="한컴 고딕"/>
                <a:cs typeface="한컴 고딕"/>
              </a:rPr>
              <a:t>생</a:t>
            </a:r>
            <a:r>
              <a:rPr sz="2400" b="1" spc="-315" dirty="0">
                <a:latin typeface="한컴 고딕"/>
                <a:cs typeface="한컴 고딕"/>
              </a:rPr>
              <a:t>활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91894" y="3324097"/>
            <a:ext cx="8319134" cy="3195320"/>
            <a:chOff x="1691894" y="3324097"/>
            <a:chExt cx="8319134" cy="3195320"/>
          </a:xfrm>
        </p:grpSpPr>
        <p:sp>
          <p:nvSpPr>
            <p:cNvPr id="10" name="object 10"/>
            <p:cNvSpPr/>
            <p:nvPr/>
          </p:nvSpPr>
          <p:spPr>
            <a:xfrm>
              <a:off x="1704594" y="3336797"/>
              <a:ext cx="8293734" cy="3169920"/>
            </a:xfrm>
            <a:custGeom>
              <a:avLst/>
              <a:gdLst/>
              <a:ahLst/>
              <a:cxnLst/>
              <a:rect l="l" t="t" r="r" b="b"/>
              <a:pathLst>
                <a:path w="8293734" h="3169920">
                  <a:moveTo>
                    <a:pt x="0" y="316991"/>
                  </a:moveTo>
                  <a:lnTo>
                    <a:pt x="3231" y="277216"/>
                  </a:lnTo>
                  <a:lnTo>
                    <a:pt x="12665" y="238919"/>
                  </a:lnTo>
                  <a:lnTo>
                    <a:pt x="27914" y="202396"/>
                  </a:lnTo>
                  <a:lnTo>
                    <a:pt x="48588" y="167944"/>
                  </a:lnTo>
                  <a:lnTo>
                    <a:pt x="74299" y="135860"/>
                  </a:lnTo>
                  <a:lnTo>
                    <a:pt x="104658" y="106439"/>
                  </a:lnTo>
                  <a:lnTo>
                    <a:pt x="139276" y="79979"/>
                  </a:lnTo>
                  <a:lnTo>
                    <a:pt x="177765" y="56777"/>
                  </a:lnTo>
                  <a:lnTo>
                    <a:pt x="219735" y="37128"/>
                  </a:lnTo>
                  <a:lnTo>
                    <a:pt x="264798" y="21329"/>
                  </a:lnTo>
                  <a:lnTo>
                    <a:pt x="312564" y="9677"/>
                  </a:lnTo>
                  <a:lnTo>
                    <a:pt x="362646" y="2468"/>
                  </a:lnTo>
                  <a:lnTo>
                    <a:pt x="414655" y="0"/>
                  </a:lnTo>
                  <a:lnTo>
                    <a:pt x="7878953" y="0"/>
                  </a:lnTo>
                  <a:lnTo>
                    <a:pt x="7930961" y="2468"/>
                  </a:lnTo>
                  <a:lnTo>
                    <a:pt x="7981043" y="9677"/>
                  </a:lnTo>
                  <a:lnTo>
                    <a:pt x="8028809" y="21329"/>
                  </a:lnTo>
                  <a:lnTo>
                    <a:pt x="8073872" y="37128"/>
                  </a:lnTo>
                  <a:lnTo>
                    <a:pt x="8115842" y="56777"/>
                  </a:lnTo>
                  <a:lnTo>
                    <a:pt x="8154331" y="79979"/>
                  </a:lnTo>
                  <a:lnTo>
                    <a:pt x="8188949" y="106439"/>
                  </a:lnTo>
                  <a:lnTo>
                    <a:pt x="8219308" y="135860"/>
                  </a:lnTo>
                  <a:lnTo>
                    <a:pt x="8245019" y="167944"/>
                  </a:lnTo>
                  <a:lnTo>
                    <a:pt x="8265693" y="202396"/>
                  </a:lnTo>
                  <a:lnTo>
                    <a:pt x="8280942" y="238919"/>
                  </a:lnTo>
                  <a:lnTo>
                    <a:pt x="8290376" y="277216"/>
                  </a:lnTo>
                  <a:lnTo>
                    <a:pt x="8293608" y="316991"/>
                  </a:lnTo>
                  <a:lnTo>
                    <a:pt x="8293608" y="2852928"/>
                  </a:lnTo>
                  <a:lnTo>
                    <a:pt x="8290376" y="2892690"/>
                  </a:lnTo>
                  <a:lnTo>
                    <a:pt x="8280942" y="2930979"/>
                  </a:lnTo>
                  <a:lnTo>
                    <a:pt x="8265693" y="2967497"/>
                  </a:lnTo>
                  <a:lnTo>
                    <a:pt x="8245019" y="3001947"/>
                  </a:lnTo>
                  <a:lnTo>
                    <a:pt x="8219308" y="3034032"/>
                  </a:lnTo>
                  <a:lnTo>
                    <a:pt x="8188949" y="3063454"/>
                  </a:lnTo>
                  <a:lnTo>
                    <a:pt x="8154331" y="3089918"/>
                  </a:lnTo>
                  <a:lnTo>
                    <a:pt x="8115842" y="3113125"/>
                  </a:lnTo>
                  <a:lnTo>
                    <a:pt x="8073872" y="3132779"/>
                  </a:lnTo>
                  <a:lnTo>
                    <a:pt x="8028809" y="3148582"/>
                  </a:lnTo>
                  <a:lnTo>
                    <a:pt x="7981043" y="3160238"/>
                  </a:lnTo>
                  <a:lnTo>
                    <a:pt x="7930961" y="3167450"/>
                  </a:lnTo>
                  <a:lnTo>
                    <a:pt x="7878953" y="3169920"/>
                  </a:lnTo>
                  <a:lnTo>
                    <a:pt x="414655" y="3169920"/>
                  </a:lnTo>
                  <a:lnTo>
                    <a:pt x="362646" y="3167450"/>
                  </a:lnTo>
                  <a:lnTo>
                    <a:pt x="312564" y="3160238"/>
                  </a:lnTo>
                  <a:lnTo>
                    <a:pt x="264798" y="3148582"/>
                  </a:lnTo>
                  <a:lnTo>
                    <a:pt x="219735" y="3132779"/>
                  </a:lnTo>
                  <a:lnTo>
                    <a:pt x="177765" y="3113125"/>
                  </a:lnTo>
                  <a:lnTo>
                    <a:pt x="139276" y="3089918"/>
                  </a:lnTo>
                  <a:lnTo>
                    <a:pt x="104658" y="3063454"/>
                  </a:lnTo>
                  <a:lnTo>
                    <a:pt x="74299" y="3034032"/>
                  </a:lnTo>
                  <a:lnTo>
                    <a:pt x="48588" y="3001947"/>
                  </a:lnTo>
                  <a:lnTo>
                    <a:pt x="27914" y="2967497"/>
                  </a:lnTo>
                  <a:lnTo>
                    <a:pt x="12665" y="2930979"/>
                  </a:lnTo>
                  <a:lnTo>
                    <a:pt x="3231" y="2892690"/>
                  </a:lnTo>
                  <a:lnTo>
                    <a:pt x="0" y="2852928"/>
                  </a:lnTo>
                  <a:lnTo>
                    <a:pt x="0" y="316991"/>
                  </a:lnTo>
                  <a:close/>
                </a:path>
              </a:pathLst>
            </a:custGeom>
            <a:ln w="254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5023" y="4153153"/>
              <a:ext cx="5353050" cy="1532890"/>
            </a:xfrm>
            <a:custGeom>
              <a:avLst/>
              <a:gdLst/>
              <a:ahLst/>
              <a:cxnLst/>
              <a:rect l="l" t="t" r="r" b="b"/>
              <a:pathLst>
                <a:path w="5353050" h="1532889">
                  <a:moveTo>
                    <a:pt x="190500" y="1262126"/>
                  </a:moveTo>
                  <a:lnTo>
                    <a:pt x="180644" y="1241933"/>
                  </a:lnTo>
                  <a:lnTo>
                    <a:pt x="97155" y="1070749"/>
                  </a:lnTo>
                  <a:lnTo>
                    <a:pt x="0" y="1260221"/>
                  </a:lnTo>
                  <a:lnTo>
                    <a:pt x="76136" y="1260983"/>
                  </a:lnTo>
                  <a:lnTo>
                    <a:pt x="74041" y="1477721"/>
                  </a:lnTo>
                  <a:lnTo>
                    <a:pt x="112141" y="1478089"/>
                  </a:lnTo>
                  <a:lnTo>
                    <a:pt x="114236" y="1261364"/>
                  </a:lnTo>
                  <a:lnTo>
                    <a:pt x="190500" y="1262126"/>
                  </a:lnTo>
                  <a:close/>
                </a:path>
                <a:path w="5353050" h="1532889">
                  <a:moveTo>
                    <a:pt x="1507617" y="1263015"/>
                  </a:moveTo>
                  <a:lnTo>
                    <a:pt x="1497761" y="1242822"/>
                  </a:lnTo>
                  <a:lnTo>
                    <a:pt x="1414272" y="1071626"/>
                  </a:lnTo>
                  <a:lnTo>
                    <a:pt x="1317117" y="1261110"/>
                  </a:lnTo>
                  <a:lnTo>
                    <a:pt x="1393253" y="1261872"/>
                  </a:lnTo>
                  <a:lnTo>
                    <a:pt x="1391158" y="1478559"/>
                  </a:lnTo>
                  <a:lnTo>
                    <a:pt x="1429258" y="1478940"/>
                  </a:lnTo>
                  <a:lnTo>
                    <a:pt x="1431353" y="1262253"/>
                  </a:lnTo>
                  <a:lnTo>
                    <a:pt x="1507617" y="1263015"/>
                  </a:lnTo>
                  <a:close/>
                </a:path>
                <a:path w="5353050" h="1532889">
                  <a:moveTo>
                    <a:pt x="1657096" y="21844"/>
                  </a:moveTo>
                  <a:lnTo>
                    <a:pt x="1444625" y="36703"/>
                  </a:lnTo>
                  <a:lnTo>
                    <a:pt x="1483334" y="102273"/>
                  </a:lnTo>
                  <a:lnTo>
                    <a:pt x="962787" y="409829"/>
                  </a:lnTo>
                  <a:lnTo>
                    <a:pt x="982091" y="442595"/>
                  </a:lnTo>
                  <a:lnTo>
                    <a:pt x="1502765" y="135166"/>
                  </a:lnTo>
                  <a:lnTo>
                    <a:pt x="1541526" y="200787"/>
                  </a:lnTo>
                  <a:lnTo>
                    <a:pt x="1611401" y="92583"/>
                  </a:lnTo>
                  <a:lnTo>
                    <a:pt x="1657096" y="21844"/>
                  </a:lnTo>
                  <a:close/>
                </a:path>
                <a:path w="5353050" h="1532889">
                  <a:moveTo>
                    <a:pt x="2718562" y="1279398"/>
                  </a:moveTo>
                  <a:lnTo>
                    <a:pt x="2708706" y="1259205"/>
                  </a:lnTo>
                  <a:lnTo>
                    <a:pt x="2625217" y="1088009"/>
                  </a:lnTo>
                  <a:lnTo>
                    <a:pt x="2528062" y="1277493"/>
                  </a:lnTo>
                  <a:lnTo>
                    <a:pt x="2604198" y="1278255"/>
                  </a:lnTo>
                  <a:lnTo>
                    <a:pt x="2602103" y="1494967"/>
                  </a:lnTo>
                  <a:lnTo>
                    <a:pt x="2640203" y="1495348"/>
                  </a:lnTo>
                  <a:lnTo>
                    <a:pt x="2642298" y="1278636"/>
                  </a:lnTo>
                  <a:lnTo>
                    <a:pt x="2718562" y="1279398"/>
                  </a:lnTo>
                  <a:close/>
                </a:path>
                <a:path w="5353050" h="1532889">
                  <a:moveTo>
                    <a:pt x="2718562" y="191516"/>
                  </a:moveTo>
                  <a:lnTo>
                    <a:pt x="2708719" y="171323"/>
                  </a:lnTo>
                  <a:lnTo>
                    <a:pt x="2625217" y="0"/>
                  </a:lnTo>
                  <a:lnTo>
                    <a:pt x="2528062" y="189611"/>
                  </a:lnTo>
                  <a:lnTo>
                    <a:pt x="2604198" y="190373"/>
                  </a:lnTo>
                  <a:lnTo>
                    <a:pt x="2602103" y="407035"/>
                  </a:lnTo>
                  <a:lnTo>
                    <a:pt x="2640203" y="407416"/>
                  </a:lnTo>
                  <a:lnTo>
                    <a:pt x="2642298" y="190754"/>
                  </a:lnTo>
                  <a:lnTo>
                    <a:pt x="2718562" y="191516"/>
                  </a:lnTo>
                  <a:close/>
                </a:path>
                <a:path w="5353050" h="1532889">
                  <a:moveTo>
                    <a:pt x="4120134" y="1316355"/>
                  </a:moveTo>
                  <a:lnTo>
                    <a:pt x="4110278" y="1296162"/>
                  </a:lnTo>
                  <a:lnTo>
                    <a:pt x="4026789" y="1124966"/>
                  </a:lnTo>
                  <a:lnTo>
                    <a:pt x="3929634" y="1314450"/>
                  </a:lnTo>
                  <a:lnTo>
                    <a:pt x="4005884" y="1315224"/>
                  </a:lnTo>
                  <a:lnTo>
                    <a:pt x="4003675" y="1531886"/>
                  </a:lnTo>
                  <a:lnTo>
                    <a:pt x="4041775" y="1532267"/>
                  </a:lnTo>
                  <a:lnTo>
                    <a:pt x="4043984" y="1315605"/>
                  </a:lnTo>
                  <a:lnTo>
                    <a:pt x="4120134" y="1316355"/>
                  </a:lnTo>
                  <a:close/>
                </a:path>
                <a:path w="5353050" h="1532889">
                  <a:moveTo>
                    <a:pt x="4284980" y="409829"/>
                  </a:moveTo>
                  <a:lnTo>
                    <a:pt x="3764419" y="102273"/>
                  </a:lnTo>
                  <a:lnTo>
                    <a:pt x="3770134" y="92583"/>
                  </a:lnTo>
                  <a:lnTo>
                    <a:pt x="3803142" y="36703"/>
                  </a:lnTo>
                  <a:lnTo>
                    <a:pt x="3590671" y="21844"/>
                  </a:lnTo>
                  <a:lnTo>
                    <a:pt x="3706241" y="200787"/>
                  </a:lnTo>
                  <a:lnTo>
                    <a:pt x="3744988" y="135166"/>
                  </a:lnTo>
                  <a:lnTo>
                    <a:pt x="4265676" y="442595"/>
                  </a:lnTo>
                  <a:lnTo>
                    <a:pt x="4284980" y="409829"/>
                  </a:lnTo>
                  <a:close/>
                </a:path>
                <a:path w="5353050" h="1532889">
                  <a:moveTo>
                    <a:pt x="5352796" y="1316355"/>
                  </a:moveTo>
                  <a:lnTo>
                    <a:pt x="5342941" y="1296162"/>
                  </a:lnTo>
                  <a:lnTo>
                    <a:pt x="5259451" y="1124966"/>
                  </a:lnTo>
                  <a:lnTo>
                    <a:pt x="5162296" y="1314450"/>
                  </a:lnTo>
                  <a:lnTo>
                    <a:pt x="5238432" y="1315212"/>
                  </a:lnTo>
                  <a:lnTo>
                    <a:pt x="5236337" y="1531886"/>
                  </a:lnTo>
                  <a:lnTo>
                    <a:pt x="5274437" y="1532267"/>
                  </a:lnTo>
                  <a:lnTo>
                    <a:pt x="5276532" y="1315593"/>
                  </a:lnTo>
                  <a:lnTo>
                    <a:pt x="5352796" y="1316355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9588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755"/>
              </a:spcBef>
            </a:pP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3.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원</a:t>
            </a:r>
            <a:r>
              <a:rPr sz="2400" b="1" spc="-340" dirty="0">
                <a:solidFill>
                  <a:srgbClr val="205868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결과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8858" y="5511495"/>
            <a:ext cx="1756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한컴 고딕"/>
                <a:cs typeface="한컴 고딕"/>
              </a:rPr>
              <a:t>행복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spc="-345" dirty="0">
                <a:latin typeface="한컴 고딕"/>
                <a:cs typeface="한컴 고딕"/>
              </a:rPr>
              <a:t>삶</a:t>
            </a:r>
            <a:r>
              <a:rPr sz="2400" b="1" spc="-315" dirty="0">
                <a:latin typeface="한컴 고딕"/>
                <a:cs typeface="한컴 고딕"/>
              </a:rPr>
              <a:t>의</a:t>
            </a:r>
            <a:r>
              <a:rPr sz="2400" b="1" spc="-5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만족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380" y="794236"/>
            <a:ext cx="10784205" cy="405892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Arial"/>
              <a:buAutoNum type="arabicParenR" startAt="2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행</a:t>
            </a:r>
            <a:r>
              <a:rPr sz="2400" b="1" spc="-340" dirty="0">
                <a:solidFill>
                  <a:srgbClr val="C00000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상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향</a:t>
            </a:r>
            <a:r>
              <a:rPr sz="2400" b="1" spc="-2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이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론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하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향</a:t>
            </a:r>
            <a:r>
              <a:rPr sz="2400" b="1" spc="-2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이론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하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향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이론</a:t>
            </a:r>
            <a:r>
              <a:rPr sz="2400" spc="-70" dirty="0">
                <a:solidFill>
                  <a:srgbClr val="33160E"/>
                </a:solidFill>
                <a:latin typeface="Arial"/>
                <a:cs typeface="Arial"/>
              </a:rPr>
              <a:t>(t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-d</a:t>
            </a:r>
            <a:r>
              <a:rPr sz="2400" spc="-10" dirty="0">
                <a:solidFill>
                  <a:srgbClr val="33160E"/>
                </a:solidFill>
                <a:latin typeface="Arial"/>
                <a:cs typeface="Arial"/>
              </a:rPr>
              <a:t>o</a:t>
            </a:r>
            <a:r>
              <a:rPr sz="2400" spc="65" dirty="0">
                <a:solidFill>
                  <a:srgbClr val="33160E"/>
                </a:solidFill>
                <a:latin typeface="Arial"/>
                <a:cs typeface="Arial"/>
              </a:rPr>
              <a:t>wn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 t</a:t>
            </a:r>
            <a:r>
              <a:rPr sz="2400" spc="-45" dirty="0">
                <a:solidFill>
                  <a:srgbClr val="33160E"/>
                </a:solidFill>
                <a:latin typeface="Arial"/>
                <a:cs typeface="Arial"/>
              </a:rPr>
              <a:t>he</a:t>
            </a:r>
            <a:r>
              <a:rPr sz="2400" spc="-55" dirty="0">
                <a:solidFill>
                  <a:srgbClr val="33160E"/>
                </a:solidFill>
                <a:latin typeface="Arial"/>
                <a:cs typeface="Arial"/>
              </a:rPr>
              <a:t>o</a:t>
            </a:r>
            <a:r>
              <a:rPr sz="2400" spc="-35" dirty="0">
                <a:solidFill>
                  <a:srgbClr val="33160E"/>
                </a:solidFill>
                <a:latin typeface="Arial"/>
                <a:cs typeface="Arial"/>
              </a:rPr>
              <a:t>ry):</a:t>
            </a:r>
            <a:r>
              <a:rPr sz="2400" spc="-1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개인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의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유전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기질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성격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정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서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성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향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등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에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의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해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행복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이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영</a:t>
            </a:r>
            <a:endParaRPr sz="2400">
              <a:latin typeface="바탕"/>
              <a:cs typeface="바탕"/>
            </a:endParaRPr>
          </a:p>
          <a:p>
            <a:pPr marL="812800" marR="5080">
              <a:lnSpc>
                <a:spcPct val="150000"/>
              </a:lnSpc>
              <a:spcBef>
                <a:spcPts val="5"/>
              </a:spcBef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향을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받음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삶에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대한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태도가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중요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dirty="0">
                <a:solidFill>
                  <a:srgbClr val="33160E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rgbClr val="33160E"/>
                </a:solidFill>
                <a:latin typeface="Times New Roman"/>
                <a:cs typeface="Times New Roman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생활의</a:t>
            </a:r>
            <a:r>
              <a:rPr sz="2400" spc="-1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사건과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환경에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대한</a:t>
            </a:r>
            <a:r>
              <a:rPr sz="2400" spc="-1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긍정적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해석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환경에</a:t>
            </a:r>
            <a:r>
              <a:rPr sz="2400" spc="-11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적극 </a:t>
            </a:r>
            <a:r>
              <a:rPr sz="2400" spc="-78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대처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개인의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태도와</a:t>
            </a:r>
            <a:r>
              <a:rPr sz="2400" spc="-4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신념을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변화시키는</a:t>
            </a:r>
            <a:r>
              <a:rPr sz="2400" spc="-41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것에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중점은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두어야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함</a:t>
            </a:r>
            <a:r>
              <a:rPr sz="2400" spc="-45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160" dirty="0">
                <a:solidFill>
                  <a:srgbClr val="33160E"/>
                </a:solidFill>
                <a:latin typeface="Arial"/>
                <a:cs typeface="Arial"/>
              </a:rPr>
              <a:t>(</a:t>
            </a:r>
            <a:r>
              <a:rPr sz="2400" spc="-160" dirty="0">
                <a:solidFill>
                  <a:srgbClr val="33160E"/>
                </a:solidFill>
                <a:latin typeface="바탕"/>
                <a:cs typeface="바탕"/>
              </a:rPr>
              <a:t>성격</a:t>
            </a:r>
            <a:r>
              <a:rPr sz="2400" spc="-160" dirty="0">
                <a:solidFill>
                  <a:srgbClr val="33160E"/>
                </a:solidFill>
                <a:latin typeface="Arial"/>
                <a:cs typeface="Arial"/>
              </a:rPr>
              <a:t>52%,</a:t>
            </a:r>
            <a:r>
              <a:rPr sz="2400" spc="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환경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5" dirty="0">
                <a:solidFill>
                  <a:srgbClr val="33160E"/>
                </a:solidFill>
                <a:latin typeface="Arial"/>
                <a:cs typeface="Arial"/>
              </a:rPr>
              <a:t>23%)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220595">
              <a:lnSpc>
                <a:spcPct val="100000"/>
              </a:lnSpc>
            </a:pPr>
            <a:r>
              <a:rPr sz="2400" b="1" spc="-335" dirty="0">
                <a:latin typeface="한컴 고딕"/>
                <a:cs typeface="한컴 고딕"/>
              </a:rPr>
              <a:t>유</a:t>
            </a:r>
            <a:r>
              <a:rPr sz="2400" b="1" spc="-345" dirty="0">
                <a:latin typeface="한컴 고딕"/>
                <a:cs typeface="한컴 고딕"/>
              </a:rPr>
              <a:t>전</a:t>
            </a:r>
            <a:r>
              <a:rPr sz="2400" b="1" spc="-315" dirty="0">
                <a:latin typeface="한컴 고딕"/>
                <a:cs typeface="한컴 고딕"/>
              </a:rPr>
              <a:t>적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기</a:t>
            </a:r>
            <a:r>
              <a:rPr sz="2400" b="1" spc="-315" dirty="0">
                <a:latin typeface="한컴 고딕"/>
                <a:cs typeface="한컴 고딕"/>
              </a:rPr>
              <a:t>질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낙</a:t>
            </a:r>
            <a:r>
              <a:rPr sz="2400" b="1" spc="-345" dirty="0">
                <a:latin typeface="한컴 고딕"/>
                <a:cs typeface="한컴 고딕"/>
              </a:rPr>
              <a:t>관</a:t>
            </a:r>
            <a:r>
              <a:rPr sz="2400" b="1" spc="-315" dirty="0">
                <a:latin typeface="한컴 고딕"/>
                <a:cs typeface="한컴 고딕"/>
              </a:rPr>
              <a:t>성</a:t>
            </a:r>
            <a:r>
              <a:rPr sz="2400" b="1" spc="-35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외</a:t>
            </a:r>
            <a:r>
              <a:rPr sz="2400" b="1" spc="-345" dirty="0">
                <a:latin typeface="한컴 고딕"/>
                <a:cs typeface="한컴 고딕"/>
              </a:rPr>
              <a:t>향</a:t>
            </a:r>
            <a:r>
              <a:rPr sz="2400" b="1" spc="-315" dirty="0">
                <a:latin typeface="한컴 고딕"/>
                <a:cs typeface="한컴 고딕"/>
              </a:rPr>
              <a:t>성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긍</a:t>
            </a:r>
            <a:r>
              <a:rPr sz="2400" b="1" spc="-315" dirty="0">
                <a:latin typeface="한컴 고딕"/>
                <a:cs typeface="한컴 고딕"/>
              </a:rPr>
              <a:t>정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정</a:t>
            </a:r>
            <a:r>
              <a:rPr sz="2400" b="1" spc="-345" dirty="0">
                <a:latin typeface="한컴 고딕"/>
                <a:cs typeface="한컴 고딕"/>
              </a:rPr>
              <a:t>서</a:t>
            </a:r>
            <a:r>
              <a:rPr sz="2400" b="1" spc="-315" dirty="0">
                <a:latin typeface="한컴 고딕"/>
                <a:cs typeface="한컴 고딕"/>
              </a:rPr>
              <a:t>성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한컴 고딕"/>
              <a:cs typeface="한컴 고딕"/>
            </a:endParaRPr>
          </a:p>
          <a:p>
            <a:pPr marL="2368550">
              <a:lnSpc>
                <a:spcPct val="100000"/>
              </a:lnSpc>
            </a:pPr>
            <a:r>
              <a:rPr sz="2400" b="1" spc="-335" dirty="0">
                <a:latin typeface="한컴 고딕"/>
                <a:cs typeface="한컴 고딕"/>
              </a:rPr>
              <a:t>긍</a:t>
            </a:r>
            <a:r>
              <a:rPr sz="2400" b="1" spc="-315" dirty="0">
                <a:latin typeface="한컴 고딕"/>
                <a:cs typeface="한컴 고딕"/>
              </a:rPr>
              <a:t>정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330" dirty="0">
                <a:latin typeface="한컴 고딕"/>
                <a:cs typeface="한컴 고딕"/>
              </a:rPr>
              <a:t>사</a:t>
            </a:r>
            <a:r>
              <a:rPr sz="2400" b="1" spc="-315" dirty="0">
                <a:latin typeface="한컴 고딕"/>
                <a:cs typeface="한컴 고딕"/>
              </a:rPr>
              <a:t>고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사</a:t>
            </a:r>
            <a:r>
              <a:rPr sz="2400" b="1" spc="-315" dirty="0">
                <a:latin typeface="한컴 고딕"/>
                <a:cs typeface="한컴 고딕"/>
              </a:rPr>
              <a:t>교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행</a:t>
            </a:r>
            <a:r>
              <a:rPr sz="2400" b="1" spc="-315" dirty="0">
                <a:latin typeface="한컴 고딕"/>
                <a:cs typeface="한컴 고딕"/>
              </a:rPr>
              <a:t>동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긍</a:t>
            </a:r>
            <a:r>
              <a:rPr sz="2400" b="1" spc="-315" dirty="0">
                <a:latin typeface="한컴 고딕"/>
                <a:cs typeface="한컴 고딕"/>
              </a:rPr>
              <a:t>정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정</a:t>
            </a:r>
            <a:r>
              <a:rPr sz="2400" b="1" spc="-315" dirty="0">
                <a:latin typeface="한컴 고딕"/>
                <a:cs typeface="한컴 고딕"/>
              </a:rPr>
              <a:t>서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적</a:t>
            </a:r>
            <a:r>
              <a:rPr sz="2400" b="1" spc="-315" dirty="0">
                <a:latin typeface="한컴 고딕"/>
                <a:cs typeface="한컴 고딕"/>
              </a:rPr>
              <a:t>극</a:t>
            </a:r>
            <a:r>
              <a:rPr sz="2400" b="1" spc="-3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대처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2230" y="3153410"/>
            <a:ext cx="8252459" cy="3105785"/>
            <a:chOff x="1332230" y="3153410"/>
            <a:chExt cx="8252459" cy="3105785"/>
          </a:xfrm>
        </p:grpSpPr>
        <p:sp>
          <p:nvSpPr>
            <p:cNvPr id="11" name="object 11"/>
            <p:cNvSpPr/>
            <p:nvPr/>
          </p:nvSpPr>
          <p:spPr>
            <a:xfrm>
              <a:off x="1344930" y="3166110"/>
              <a:ext cx="8227059" cy="3080385"/>
            </a:xfrm>
            <a:custGeom>
              <a:avLst/>
              <a:gdLst/>
              <a:ahLst/>
              <a:cxnLst/>
              <a:rect l="l" t="t" r="r" b="b"/>
              <a:pathLst>
                <a:path w="8227059" h="3080385">
                  <a:moveTo>
                    <a:pt x="0" y="307975"/>
                  </a:moveTo>
                  <a:lnTo>
                    <a:pt x="3754" y="266192"/>
                  </a:lnTo>
                  <a:lnTo>
                    <a:pt x="14692" y="226115"/>
                  </a:lnTo>
                  <a:lnTo>
                    <a:pt x="32323" y="188112"/>
                  </a:lnTo>
                  <a:lnTo>
                    <a:pt x="56157" y="152550"/>
                  </a:lnTo>
                  <a:lnTo>
                    <a:pt x="85704" y="119796"/>
                  </a:lnTo>
                  <a:lnTo>
                    <a:pt x="120475" y="90217"/>
                  </a:lnTo>
                  <a:lnTo>
                    <a:pt x="159979" y="64181"/>
                  </a:lnTo>
                  <a:lnTo>
                    <a:pt x="203726" y="42055"/>
                  </a:lnTo>
                  <a:lnTo>
                    <a:pt x="251227" y="24207"/>
                  </a:lnTo>
                  <a:lnTo>
                    <a:pt x="301992" y="11003"/>
                  </a:lnTo>
                  <a:lnTo>
                    <a:pt x="355530" y="2812"/>
                  </a:lnTo>
                  <a:lnTo>
                    <a:pt x="411352" y="0"/>
                  </a:lnTo>
                  <a:lnTo>
                    <a:pt x="7815199" y="0"/>
                  </a:lnTo>
                  <a:lnTo>
                    <a:pt x="7871021" y="2812"/>
                  </a:lnTo>
                  <a:lnTo>
                    <a:pt x="7924559" y="11003"/>
                  </a:lnTo>
                  <a:lnTo>
                    <a:pt x="7975324" y="24207"/>
                  </a:lnTo>
                  <a:lnTo>
                    <a:pt x="8022825" y="42055"/>
                  </a:lnTo>
                  <a:lnTo>
                    <a:pt x="8066572" y="64181"/>
                  </a:lnTo>
                  <a:lnTo>
                    <a:pt x="8106076" y="90217"/>
                  </a:lnTo>
                  <a:lnTo>
                    <a:pt x="8140847" y="119796"/>
                  </a:lnTo>
                  <a:lnTo>
                    <a:pt x="8170394" y="152550"/>
                  </a:lnTo>
                  <a:lnTo>
                    <a:pt x="8194228" y="188112"/>
                  </a:lnTo>
                  <a:lnTo>
                    <a:pt x="8211859" y="226115"/>
                  </a:lnTo>
                  <a:lnTo>
                    <a:pt x="8222797" y="266192"/>
                  </a:lnTo>
                  <a:lnTo>
                    <a:pt x="8226552" y="307975"/>
                  </a:lnTo>
                  <a:lnTo>
                    <a:pt x="8226552" y="2772003"/>
                  </a:lnTo>
                  <a:lnTo>
                    <a:pt x="8222797" y="2813797"/>
                  </a:lnTo>
                  <a:lnTo>
                    <a:pt x="8211859" y="2853882"/>
                  </a:lnTo>
                  <a:lnTo>
                    <a:pt x="8194228" y="2891891"/>
                  </a:lnTo>
                  <a:lnTo>
                    <a:pt x="8170394" y="2927457"/>
                  </a:lnTo>
                  <a:lnTo>
                    <a:pt x="8140847" y="2960213"/>
                  </a:lnTo>
                  <a:lnTo>
                    <a:pt x="8106076" y="2989792"/>
                  </a:lnTo>
                  <a:lnTo>
                    <a:pt x="8066572" y="3015828"/>
                  </a:lnTo>
                  <a:lnTo>
                    <a:pt x="8022825" y="3037952"/>
                  </a:lnTo>
                  <a:lnTo>
                    <a:pt x="7975324" y="3055799"/>
                  </a:lnTo>
                  <a:lnTo>
                    <a:pt x="7924559" y="3069001"/>
                  </a:lnTo>
                  <a:lnTo>
                    <a:pt x="7871021" y="3077192"/>
                  </a:lnTo>
                  <a:lnTo>
                    <a:pt x="7815199" y="3080004"/>
                  </a:lnTo>
                  <a:lnTo>
                    <a:pt x="411352" y="3080004"/>
                  </a:lnTo>
                  <a:lnTo>
                    <a:pt x="355530" y="3077192"/>
                  </a:lnTo>
                  <a:lnTo>
                    <a:pt x="301992" y="3069001"/>
                  </a:lnTo>
                  <a:lnTo>
                    <a:pt x="251227" y="3055799"/>
                  </a:lnTo>
                  <a:lnTo>
                    <a:pt x="203726" y="3037952"/>
                  </a:lnTo>
                  <a:lnTo>
                    <a:pt x="159979" y="3015828"/>
                  </a:lnTo>
                  <a:lnTo>
                    <a:pt x="120475" y="2989792"/>
                  </a:lnTo>
                  <a:lnTo>
                    <a:pt x="85704" y="2960213"/>
                  </a:lnTo>
                  <a:lnTo>
                    <a:pt x="56157" y="2927457"/>
                  </a:lnTo>
                  <a:lnTo>
                    <a:pt x="32323" y="2891891"/>
                  </a:lnTo>
                  <a:lnTo>
                    <a:pt x="14692" y="2853882"/>
                  </a:lnTo>
                  <a:lnTo>
                    <a:pt x="3754" y="2813797"/>
                  </a:lnTo>
                  <a:lnTo>
                    <a:pt x="0" y="2772003"/>
                  </a:lnTo>
                  <a:lnTo>
                    <a:pt x="0" y="307975"/>
                  </a:lnTo>
                  <a:close/>
                </a:path>
              </a:pathLst>
            </a:custGeom>
            <a:ln w="254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1915" y="3946144"/>
              <a:ext cx="190500" cy="396240"/>
            </a:xfrm>
            <a:custGeom>
              <a:avLst/>
              <a:gdLst/>
              <a:ahLst/>
              <a:cxnLst/>
              <a:rect l="l" t="t" r="r" b="b"/>
              <a:pathLst>
                <a:path w="190500" h="396239">
                  <a:moveTo>
                    <a:pt x="76114" y="205892"/>
                  </a:moveTo>
                  <a:lnTo>
                    <a:pt x="0" y="206247"/>
                  </a:lnTo>
                  <a:lnTo>
                    <a:pt x="96138" y="396239"/>
                  </a:lnTo>
                  <a:lnTo>
                    <a:pt x="180831" y="224916"/>
                  </a:lnTo>
                  <a:lnTo>
                    <a:pt x="76200" y="224916"/>
                  </a:lnTo>
                  <a:lnTo>
                    <a:pt x="76114" y="205892"/>
                  </a:lnTo>
                  <a:close/>
                </a:path>
                <a:path w="190500" h="396239">
                  <a:moveTo>
                    <a:pt x="114214" y="205714"/>
                  </a:moveTo>
                  <a:lnTo>
                    <a:pt x="76114" y="205892"/>
                  </a:lnTo>
                  <a:lnTo>
                    <a:pt x="76200" y="224916"/>
                  </a:lnTo>
                  <a:lnTo>
                    <a:pt x="114300" y="224662"/>
                  </a:lnTo>
                  <a:lnTo>
                    <a:pt x="114214" y="205714"/>
                  </a:lnTo>
                  <a:close/>
                </a:path>
                <a:path w="190500" h="396239">
                  <a:moveTo>
                    <a:pt x="190500" y="205358"/>
                  </a:moveTo>
                  <a:lnTo>
                    <a:pt x="114214" y="205714"/>
                  </a:lnTo>
                  <a:lnTo>
                    <a:pt x="114300" y="224662"/>
                  </a:lnTo>
                  <a:lnTo>
                    <a:pt x="76200" y="224916"/>
                  </a:lnTo>
                  <a:lnTo>
                    <a:pt x="180831" y="224916"/>
                  </a:lnTo>
                  <a:lnTo>
                    <a:pt x="190500" y="205358"/>
                  </a:lnTo>
                  <a:close/>
                </a:path>
                <a:path w="190500" h="396239">
                  <a:moveTo>
                    <a:pt x="113284" y="0"/>
                  </a:moveTo>
                  <a:lnTo>
                    <a:pt x="75184" y="126"/>
                  </a:lnTo>
                  <a:lnTo>
                    <a:pt x="76114" y="205892"/>
                  </a:lnTo>
                  <a:lnTo>
                    <a:pt x="114214" y="205714"/>
                  </a:lnTo>
                  <a:lnTo>
                    <a:pt x="113284" y="0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8461" y="5021072"/>
              <a:ext cx="688975" cy="409575"/>
            </a:xfrm>
            <a:custGeom>
              <a:avLst/>
              <a:gdLst/>
              <a:ahLst/>
              <a:cxnLst/>
              <a:rect l="l" t="t" r="r" b="b"/>
              <a:pathLst>
                <a:path w="688975" h="409575">
                  <a:moveTo>
                    <a:pt x="514166" y="330520"/>
                  </a:moveTo>
                  <a:lnTo>
                    <a:pt x="475996" y="396493"/>
                  </a:lnTo>
                  <a:lnTo>
                    <a:pt x="688593" y="409447"/>
                  </a:lnTo>
                  <a:lnTo>
                    <a:pt x="642877" y="340105"/>
                  </a:lnTo>
                  <a:lnTo>
                    <a:pt x="530733" y="340105"/>
                  </a:lnTo>
                  <a:lnTo>
                    <a:pt x="514166" y="330520"/>
                  </a:lnTo>
                  <a:close/>
                </a:path>
                <a:path w="688975" h="409575">
                  <a:moveTo>
                    <a:pt x="533258" y="297524"/>
                  </a:moveTo>
                  <a:lnTo>
                    <a:pt x="514166" y="330520"/>
                  </a:lnTo>
                  <a:lnTo>
                    <a:pt x="530733" y="340105"/>
                  </a:lnTo>
                  <a:lnTo>
                    <a:pt x="549783" y="307085"/>
                  </a:lnTo>
                  <a:lnTo>
                    <a:pt x="533258" y="297524"/>
                  </a:lnTo>
                  <a:close/>
                </a:path>
                <a:path w="688975" h="409575">
                  <a:moveTo>
                    <a:pt x="571373" y="231647"/>
                  </a:moveTo>
                  <a:lnTo>
                    <a:pt x="533258" y="297524"/>
                  </a:lnTo>
                  <a:lnTo>
                    <a:pt x="549783" y="307085"/>
                  </a:lnTo>
                  <a:lnTo>
                    <a:pt x="530733" y="340105"/>
                  </a:lnTo>
                  <a:lnTo>
                    <a:pt x="642877" y="340105"/>
                  </a:lnTo>
                  <a:lnTo>
                    <a:pt x="571373" y="231647"/>
                  </a:lnTo>
                  <a:close/>
                </a:path>
                <a:path w="688975" h="409575">
                  <a:moveTo>
                    <a:pt x="19050" y="0"/>
                  </a:moveTo>
                  <a:lnTo>
                    <a:pt x="0" y="33019"/>
                  </a:lnTo>
                  <a:lnTo>
                    <a:pt x="514166" y="330520"/>
                  </a:lnTo>
                  <a:lnTo>
                    <a:pt x="533258" y="29752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56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3547" y="3946143"/>
              <a:ext cx="4439285" cy="1484630"/>
            </a:xfrm>
            <a:custGeom>
              <a:avLst/>
              <a:gdLst/>
              <a:ahLst/>
              <a:cxnLst/>
              <a:rect l="l" t="t" r="r" b="b"/>
              <a:pathLst>
                <a:path w="4439284" h="1484629">
                  <a:moveTo>
                    <a:pt x="190500" y="205359"/>
                  </a:moveTo>
                  <a:lnTo>
                    <a:pt x="114338" y="205714"/>
                  </a:lnTo>
                  <a:lnTo>
                    <a:pt x="113411" y="0"/>
                  </a:lnTo>
                  <a:lnTo>
                    <a:pt x="75311" y="127"/>
                  </a:lnTo>
                  <a:lnTo>
                    <a:pt x="76238" y="205892"/>
                  </a:lnTo>
                  <a:lnTo>
                    <a:pt x="0" y="206248"/>
                  </a:lnTo>
                  <a:lnTo>
                    <a:pt x="96139" y="396240"/>
                  </a:lnTo>
                  <a:lnTo>
                    <a:pt x="180822" y="224917"/>
                  </a:lnTo>
                  <a:lnTo>
                    <a:pt x="190500" y="205359"/>
                  </a:lnTo>
                  <a:close/>
                </a:path>
                <a:path w="4439284" h="1484629">
                  <a:moveTo>
                    <a:pt x="1675257" y="220091"/>
                  </a:moveTo>
                  <a:lnTo>
                    <a:pt x="1599082" y="220446"/>
                  </a:lnTo>
                  <a:lnTo>
                    <a:pt x="1598041" y="14732"/>
                  </a:lnTo>
                  <a:lnTo>
                    <a:pt x="1559941" y="14859"/>
                  </a:lnTo>
                  <a:lnTo>
                    <a:pt x="1560982" y="220624"/>
                  </a:lnTo>
                  <a:lnTo>
                    <a:pt x="1484757" y="220980"/>
                  </a:lnTo>
                  <a:lnTo>
                    <a:pt x="1580896" y="410972"/>
                  </a:lnTo>
                  <a:lnTo>
                    <a:pt x="1665579" y="239649"/>
                  </a:lnTo>
                  <a:lnTo>
                    <a:pt x="1675257" y="220091"/>
                  </a:lnTo>
                  <a:close/>
                </a:path>
                <a:path w="4439284" h="1484629">
                  <a:moveTo>
                    <a:pt x="2197227" y="1275842"/>
                  </a:moveTo>
                  <a:lnTo>
                    <a:pt x="2121065" y="1276197"/>
                  </a:lnTo>
                  <a:lnTo>
                    <a:pt x="2120138" y="1070483"/>
                  </a:lnTo>
                  <a:lnTo>
                    <a:pt x="2082038" y="1070610"/>
                  </a:lnTo>
                  <a:lnTo>
                    <a:pt x="2082965" y="1276375"/>
                  </a:lnTo>
                  <a:lnTo>
                    <a:pt x="2006727" y="1276731"/>
                  </a:lnTo>
                  <a:lnTo>
                    <a:pt x="2102866" y="1466850"/>
                  </a:lnTo>
                  <a:lnTo>
                    <a:pt x="2187562" y="1295400"/>
                  </a:lnTo>
                  <a:lnTo>
                    <a:pt x="2197227" y="1275842"/>
                  </a:lnTo>
                  <a:close/>
                </a:path>
                <a:path w="4439284" h="1484629">
                  <a:moveTo>
                    <a:pt x="3749929" y="1107948"/>
                  </a:moveTo>
                  <a:lnTo>
                    <a:pt x="3730879" y="1074928"/>
                  </a:lnTo>
                  <a:lnTo>
                    <a:pt x="3216668" y="1372463"/>
                  </a:lnTo>
                  <a:lnTo>
                    <a:pt x="3178556" y="1306576"/>
                  </a:lnTo>
                  <a:lnTo>
                    <a:pt x="3061335" y="1484376"/>
                  </a:lnTo>
                  <a:lnTo>
                    <a:pt x="3273933" y="1471422"/>
                  </a:lnTo>
                  <a:lnTo>
                    <a:pt x="3241306" y="1415034"/>
                  </a:lnTo>
                  <a:lnTo>
                    <a:pt x="3235782" y="1405509"/>
                  </a:lnTo>
                  <a:lnTo>
                    <a:pt x="3749929" y="1107948"/>
                  </a:lnTo>
                  <a:close/>
                </a:path>
                <a:path w="4439284" h="1484629">
                  <a:moveTo>
                    <a:pt x="4439031" y="205359"/>
                  </a:moveTo>
                  <a:lnTo>
                    <a:pt x="4362742" y="205727"/>
                  </a:lnTo>
                  <a:lnTo>
                    <a:pt x="4361815" y="0"/>
                  </a:lnTo>
                  <a:lnTo>
                    <a:pt x="4323715" y="127"/>
                  </a:lnTo>
                  <a:lnTo>
                    <a:pt x="4324642" y="205905"/>
                  </a:lnTo>
                  <a:lnTo>
                    <a:pt x="4248531" y="206248"/>
                  </a:lnTo>
                  <a:lnTo>
                    <a:pt x="4344670" y="396240"/>
                  </a:lnTo>
                  <a:lnTo>
                    <a:pt x="4429353" y="224917"/>
                  </a:lnTo>
                  <a:lnTo>
                    <a:pt x="4439031" y="205359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04323" y="5560872"/>
            <a:ext cx="237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바탕"/>
                <a:cs typeface="바탕"/>
              </a:rPr>
              <a:t>* </a:t>
            </a:r>
            <a:r>
              <a:rPr sz="1800" spc="-365" dirty="0">
                <a:latin typeface="바탕"/>
                <a:cs typeface="바탕"/>
              </a:rPr>
              <a:t>구체적</a:t>
            </a:r>
            <a:r>
              <a:rPr sz="1800" spc="-360" dirty="0">
                <a:latin typeface="바탕"/>
                <a:cs typeface="바탕"/>
              </a:rPr>
              <a:t>인</a:t>
            </a:r>
            <a:r>
              <a:rPr sz="1800" spc="114" dirty="0">
                <a:latin typeface="바탕"/>
                <a:cs typeface="바탕"/>
              </a:rPr>
              <a:t> </a:t>
            </a:r>
            <a:r>
              <a:rPr sz="1800" spc="-360" dirty="0">
                <a:latin typeface="바탕"/>
                <a:cs typeface="바탕"/>
              </a:rPr>
              <a:t>삶의</a:t>
            </a:r>
            <a:r>
              <a:rPr sz="1800" spc="114" dirty="0">
                <a:latin typeface="바탕"/>
                <a:cs typeface="바탕"/>
              </a:rPr>
              <a:t> </a:t>
            </a:r>
            <a:r>
              <a:rPr sz="1800" spc="-365" dirty="0">
                <a:latin typeface="바탕"/>
                <a:cs typeface="바탕"/>
              </a:rPr>
              <a:t>영</a:t>
            </a:r>
            <a:r>
              <a:rPr sz="1800" spc="-360" dirty="0">
                <a:latin typeface="바탕"/>
                <a:cs typeface="바탕"/>
              </a:rPr>
              <a:t>역</a:t>
            </a:r>
            <a:r>
              <a:rPr sz="1800" spc="114" dirty="0">
                <a:latin typeface="바탕"/>
                <a:cs typeface="바탕"/>
              </a:rPr>
              <a:t> </a:t>
            </a:r>
            <a:r>
              <a:rPr sz="1800" spc="70" dirty="0">
                <a:latin typeface="바탕"/>
                <a:cs typeface="바탕"/>
              </a:rPr>
              <a:t>vs. </a:t>
            </a:r>
            <a:endParaRPr sz="1800">
              <a:latin typeface="바탕"/>
              <a:cs typeface="바탕"/>
            </a:endParaRPr>
          </a:p>
          <a:p>
            <a:pPr marL="12700">
              <a:lnSpc>
                <a:spcPct val="100000"/>
              </a:lnSpc>
            </a:pPr>
            <a:r>
              <a:rPr sz="1800" spc="-365" dirty="0">
                <a:latin typeface="바탕"/>
                <a:cs typeface="바탕"/>
              </a:rPr>
              <a:t>인생전반</a:t>
            </a:r>
            <a:endParaRPr sz="18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867" y="4271771"/>
            <a:ext cx="7632700" cy="288290"/>
          </a:xfrm>
          <a:custGeom>
            <a:avLst/>
            <a:gdLst/>
            <a:ahLst/>
            <a:cxnLst/>
            <a:rect l="l" t="t" r="r" b="b"/>
            <a:pathLst>
              <a:path w="7632700" h="288289">
                <a:moveTo>
                  <a:pt x="7632191" y="0"/>
                </a:moveTo>
                <a:lnTo>
                  <a:pt x="72008" y="0"/>
                </a:lnTo>
                <a:lnTo>
                  <a:pt x="0" y="288035"/>
                </a:lnTo>
                <a:lnTo>
                  <a:pt x="7560183" y="288035"/>
                </a:lnTo>
                <a:lnTo>
                  <a:pt x="7632191" y="0"/>
                </a:lnTo>
                <a:close/>
              </a:path>
            </a:pathLst>
          </a:custGeom>
          <a:solidFill>
            <a:srgbClr val="AFD9D9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4101" y="1606752"/>
            <a:ext cx="1246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80" dirty="0">
                <a:solidFill>
                  <a:srgbClr val="33160E"/>
                </a:solidFill>
                <a:latin typeface="바탕"/>
                <a:cs typeface="바탕"/>
              </a:rPr>
              <a:t>제</a:t>
            </a:r>
            <a:r>
              <a:rPr sz="4400" spc="-70" dirty="0">
                <a:solidFill>
                  <a:srgbClr val="33160E"/>
                </a:solidFill>
                <a:latin typeface="바탕"/>
                <a:cs typeface="바탕"/>
              </a:rPr>
              <a:t>3</a:t>
            </a:r>
            <a:r>
              <a:rPr sz="4400" spc="-875" dirty="0">
                <a:solidFill>
                  <a:srgbClr val="33160E"/>
                </a:solidFill>
                <a:latin typeface="바탕"/>
                <a:cs typeface="바탕"/>
              </a:rPr>
              <a:t>장</a:t>
            </a:r>
            <a:endParaRPr sz="4400">
              <a:latin typeface="바탕"/>
              <a:cs typeface="바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0038" y="2935985"/>
            <a:ext cx="6436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0600" algn="l"/>
                <a:tab pos="5145405" algn="l"/>
              </a:tabLst>
            </a:pPr>
            <a:r>
              <a:rPr sz="6000" b="1" spc="-570" dirty="0">
                <a:solidFill>
                  <a:srgbClr val="205868"/>
                </a:solidFill>
                <a:latin typeface="한컴 고딕"/>
                <a:cs typeface="한컴 고딕"/>
              </a:rPr>
              <a:t>행복</a:t>
            </a:r>
            <a:r>
              <a:rPr sz="6000" b="1" spc="-790" dirty="0">
                <a:solidFill>
                  <a:srgbClr val="205868"/>
                </a:solidFill>
                <a:latin typeface="한컴 고딕"/>
                <a:cs typeface="한컴 고딕"/>
              </a:rPr>
              <a:t>한</a:t>
            </a:r>
            <a:r>
              <a:rPr sz="6000" b="1" dirty="0">
                <a:solidFill>
                  <a:srgbClr val="205868"/>
                </a:solidFill>
                <a:latin typeface="한컴 고딕"/>
                <a:cs typeface="한컴 고딕"/>
              </a:rPr>
              <a:t>	</a:t>
            </a:r>
            <a:r>
              <a:rPr sz="6000" b="1" spc="-575" dirty="0">
                <a:solidFill>
                  <a:srgbClr val="205868"/>
                </a:solidFill>
                <a:latin typeface="한컴 고딕"/>
                <a:cs typeface="한컴 고딕"/>
              </a:rPr>
              <a:t>사람</a:t>
            </a:r>
            <a:r>
              <a:rPr sz="6000" b="1" spc="-585" dirty="0">
                <a:solidFill>
                  <a:srgbClr val="205868"/>
                </a:solidFill>
                <a:latin typeface="한컴 고딕"/>
                <a:cs typeface="한컴 고딕"/>
              </a:rPr>
              <a:t>들</a:t>
            </a:r>
            <a:r>
              <a:rPr sz="6000" b="1" spc="-790" dirty="0">
                <a:solidFill>
                  <a:srgbClr val="205868"/>
                </a:solidFill>
                <a:latin typeface="한컴 고딕"/>
                <a:cs typeface="한컴 고딕"/>
              </a:rPr>
              <a:t>의</a:t>
            </a:r>
            <a:r>
              <a:rPr sz="6000" b="1" dirty="0">
                <a:solidFill>
                  <a:srgbClr val="205868"/>
                </a:solidFill>
                <a:latin typeface="한컴 고딕"/>
                <a:cs typeface="한컴 고딕"/>
              </a:rPr>
              <a:t>	</a:t>
            </a:r>
            <a:r>
              <a:rPr sz="6000" b="1" spc="-570" dirty="0">
                <a:solidFill>
                  <a:srgbClr val="205868"/>
                </a:solidFill>
                <a:latin typeface="한컴 고딕"/>
                <a:cs typeface="한컴 고딕"/>
              </a:rPr>
              <a:t>특징</a:t>
            </a:r>
            <a:endParaRPr sz="60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1616" y="1685544"/>
            <a:ext cx="544195" cy="512445"/>
          </a:xfrm>
          <a:custGeom>
            <a:avLst/>
            <a:gdLst/>
            <a:ahLst/>
            <a:cxnLst/>
            <a:rect l="l" t="t" r="r" b="b"/>
            <a:pathLst>
              <a:path w="544194" h="512444">
                <a:moveTo>
                  <a:pt x="282194" y="0"/>
                </a:moveTo>
                <a:lnTo>
                  <a:pt x="271525" y="0"/>
                </a:lnTo>
                <a:lnTo>
                  <a:pt x="243585" y="1523"/>
                </a:lnTo>
                <a:lnTo>
                  <a:pt x="191007" y="12064"/>
                </a:lnTo>
                <a:lnTo>
                  <a:pt x="142239" y="31241"/>
                </a:lnTo>
                <a:lnTo>
                  <a:pt x="98678" y="59054"/>
                </a:lnTo>
                <a:lnTo>
                  <a:pt x="61721" y="93852"/>
                </a:lnTo>
                <a:lnTo>
                  <a:pt x="32765" y="134746"/>
                </a:lnTo>
                <a:lnTo>
                  <a:pt x="12318" y="180593"/>
                </a:lnTo>
                <a:lnTo>
                  <a:pt x="1015" y="230504"/>
                </a:lnTo>
                <a:lnTo>
                  <a:pt x="0" y="256793"/>
                </a:lnTo>
                <a:lnTo>
                  <a:pt x="1015" y="283082"/>
                </a:lnTo>
                <a:lnTo>
                  <a:pt x="12318" y="332485"/>
                </a:lnTo>
                <a:lnTo>
                  <a:pt x="32765" y="378332"/>
                </a:lnTo>
                <a:lnTo>
                  <a:pt x="61721" y="418718"/>
                </a:lnTo>
                <a:lnTo>
                  <a:pt x="98678" y="454025"/>
                </a:lnTo>
                <a:lnTo>
                  <a:pt x="142239" y="481329"/>
                </a:lnTo>
                <a:lnTo>
                  <a:pt x="191007" y="500506"/>
                </a:lnTo>
                <a:lnTo>
                  <a:pt x="243585" y="511047"/>
                </a:lnTo>
                <a:lnTo>
                  <a:pt x="271525" y="512063"/>
                </a:lnTo>
                <a:lnTo>
                  <a:pt x="299338" y="511047"/>
                </a:lnTo>
                <a:lnTo>
                  <a:pt x="352551" y="500506"/>
                </a:lnTo>
                <a:lnTo>
                  <a:pt x="401319" y="481329"/>
                </a:lnTo>
                <a:lnTo>
                  <a:pt x="444753" y="454025"/>
                </a:lnTo>
                <a:lnTo>
                  <a:pt x="450473" y="448944"/>
                </a:lnTo>
                <a:lnTo>
                  <a:pt x="211962" y="448944"/>
                </a:lnTo>
                <a:lnTo>
                  <a:pt x="211962" y="416178"/>
                </a:lnTo>
                <a:lnTo>
                  <a:pt x="251586" y="386460"/>
                </a:lnTo>
                <a:lnTo>
                  <a:pt x="251586" y="340994"/>
                </a:lnTo>
                <a:lnTo>
                  <a:pt x="77215" y="340994"/>
                </a:lnTo>
                <a:lnTo>
                  <a:pt x="77215" y="299719"/>
                </a:lnTo>
                <a:lnTo>
                  <a:pt x="130428" y="269366"/>
                </a:lnTo>
                <a:lnTo>
                  <a:pt x="130428" y="234568"/>
                </a:lnTo>
                <a:lnTo>
                  <a:pt x="189638" y="234568"/>
                </a:lnTo>
                <a:lnTo>
                  <a:pt x="190500" y="234060"/>
                </a:lnTo>
                <a:lnTo>
                  <a:pt x="190500" y="187197"/>
                </a:lnTo>
                <a:lnTo>
                  <a:pt x="251586" y="187197"/>
                </a:lnTo>
                <a:lnTo>
                  <a:pt x="251586" y="62610"/>
                </a:lnTo>
                <a:lnTo>
                  <a:pt x="252221" y="58038"/>
                </a:lnTo>
                <a:lnTo>
                  <a:pt x="269366" y="43941"/>
                </a:lnTo>
                <a:lnTo>
                  <a:pt x="423565" y="43941"/>
                </a:lnTo>
                <a:lnTo>
                  <a:pt x="419607" y="41401"/>
                </a:lnTo>
                <a:lnTo>
                  <a:pt x="410971" y="36321"/>
                </a:lnTo>
                <a:lnTo>
                  <a:pt x="393319" y="26796"/>
                </a:lnTo>
                <a:lnTo>
                  <a:pt x="383666" y="22732"/>
                </a:lnTo>
                <a:lnTo>
                  <a:pt x="374522" y="19684"/>
                </a:lnTo>
                <a:lnTo>
                  <a:pt x="355219" y="12572"/>
                </a:lnTo>
                <a:lnTo>
                  <a:pt x="345566" y="9525"/>
                </a:lnTo>
                <a:lnTo>
                  <a:pt x="334771" y="7111"/>
                </a:lnTo>
                <a:lnTo>
                  <a:pt x="325119" y="5079"/>
                </a:lnTo>
                <a:lnTo>
                  <a:pt x="314451" y="3047"/>
                </a:lnTo>
                <a:lnTo>
                  <a:pt x="282194" y="0"/>
                </a:lnTo>
                <a:close/>
              </a:path>
              <a:path w="544194" h="512444">
                <a:moveTo>
                  <a:pt x="272541" y="423798"/>
                </a:moveTo>
                <a:lnTo>
                  <a:pt x="211962" y="448944"/>
                </a:lnTo>
                <a:lnTo>
                  <a:pt x="333247" y="448944"/>
                </a:lnTo>
                <a:lnTo>
                  <a:pt x="272541" y="423798"/>
                </a:lnTo>
                <a:close/>
              </a:path>
              <a:path w="544194" h="512444">
                <a:moveTo>
                  <a:pt x="293496" y="282575"/>
                </a:moveTo>
                <a:lnTo>
                  <a:pt x="293496" y="385952"/>
                </a:lnTo>
                <a:lnTo>
                  <a:pt x="333247" y="415670"/>
                </a:lnTo>
                <a:lnTo>
                  <a:pt x="333247" y="448944"/>
                </a:lnTo>
                <a:lnTo>
                  <a:pt x="450473" y="448944"/>
                </a:lnTo>
                <a:lnTo>
                  <a:pt x="464057" y="436879"/>
                </a:lnTo>
                <a:lnTo>
                  <a:pt x="497331" y="399033"/>
                </a:lnTo>
                <a:lnTo>
                  <a:pt x="522096" y="356234"/>
                </a:lnTo>
                <a:lnTo>
                  <a:pt x="528290" y="340994"/>
                </a:lnTo>
                <a:lnTo>
                  <a:pt x="468375" y="340994"/>
                </a:lnTo>
                <a:lnTo>
                  <a:pt x="293496" y="282575"/>
                </a:lnTo>
                <a:close/>
              </a:path>
              <a:path w="544194" h="512444">
                <a:moveTo>
                  <a:pt x="251586" y="282575"/>
                </a:moveTo>
                <a:lnTo>
                  <a:pt x="77215" y="340994"/>
                </a:lnTo>
                <a:lnTo>
                  <a:pt x="251586" y="340994"/>
                </a:lnTo>
                <a:lnTo>
                  <a:pt x="251586" y="282575"/>
                </a:lnTo>
                <a:close/>
              </a:path>
              <a:path w="544194" h="512444">
                <a:moveTo>
                  <a:pt x="542935" y="234568"/>
                </a:moveTo>
                <a:lnTo>
                  <a:pt x="415797" y="234568"/>
                </a:lnTo>
                <a:lnTo>
                  <a:pt x="415797" y="269875"/>
                </a:lnTo>
                <a:lnTo>
                  <a:pt x="468375" y="299719"/>
                </a:lnTo>
                <a:lnTo>
                  <a:pt x="468375" y="340994"/>
                </a:lnTo>
                <a:lnTo>
                  <a:pt x="528290" y="340994"/>
                </a:lnTo>
                <a:lnTo>
                  <a:pt x="531748" y="332485"/>
                </a:lnTo>
                <a:lnTo>
                  <a:pt x="538226" y="307720"/>
                </a:lnTo>
                <a:lnTo>
                  <a:pt x="542416" y="283082"/>
                </a:lnTo>
                <a:lnTo>
                  <a:pt x="544067" y="256793"/>
                </a:lnTo>
                <a:lnTo>
                  <a:pt x="543559" y="240664"/>
                </a:lnTo>
                <a:lnTo>
                  <a:pt x="542935" y="234568"/>
                </a:lnTo>
                <a:close/>
              </a:path>
              <a:path w="544194" h="512444">
                <a:moveTo>
                  <a:pt x="533998" y="187197"/>
                </a:moveTo>
                <a:lnTo>
                  <a:pt x="350392" y="187197"/>
                </a:lnTo>
                <a:lnTo>
                  <a:pt x="350392" y="231520"/>
                </a:lnTo>
                <a:lnTo>
                  <a:pt x="395985" y="258317"/>
                </a:lnTo>
                <a:lnTo>
                  <a:pt x="395985" y="234568"/>
                </a:lnTo>
                <a:lnTo>
                  <a:pt x="542935" y="234568"/>
                </a:lnTo>
                <a:lnTo>
                  <a:pt x="541908" y="224535"/>
                </a:lnTo>
                <a:lnTo>
                  <a:pt x="539241" y="208914"/>
                </a:lnTo>
                <a:lnTo>
                  <a:pt x="536066" y="193675"/>
                </a:lnTo>
                <a:lnTo>
                  <a:pt x="533998" y="187197"/>
                </a:lnTo>
                <a:close/>
              </a:path>
              <a:path w="544194" h="512444">
                <a:moveTo>
                  <a:pt x="189638" y="234568"/>
                </a:moveTo>
                <a:lnTo>
                  <a:pt x="150240" y="234568"/>
                </a:lnTo>
                <a:lnTo>
                  <a:pt x="150240" y="257809"/>
                </a:lnTo>
                <a:lnTo>
                  <a:pt x="189638" y="234568"/>
                </a:lnTo>
                <a:close/>
              </a:path>
              <a:path w="544194" h="512444">
                <a:moveTo>
                  <a:pt x="251586" y="187197"/>
                </a:moveTo>
                <a:lnTo>
                  <a:pt x="210311" y="187197"/>
                </a:lnTo>
                <a:lnTo>
                  <a:pt x="210311" y="222503"/>
                </a:lnTo>
                <a:lnTo>
                  <a:pt x="251586" y="198754"/>
                </a:lnTo>
                <a:lnTo>
                  <a:pt x="251586" y="187197"/>
                </a:lnTo>
                <a:close/>
              </a:path>
              <a:path w="544194" h="512444">
                <a:moveTo>
                  <a:pt x="428116" y="46862"/>
                </a:moveTo>
                <a:lnTo>
                  <a:pt x="293496" y="111505"/>
                </a:lnTo>
                <a:lnTo>
                  <a:pt x="293496" y="198754"/>
                </a:lnTo>
                <a:lnTo>
                  <a:pt x="329945" y="219963"/>
                </a:lnTo>
                <a:lnTo>
                  <a:pt x="329945" y="187197"/>
                </a:lnTo>
                <a:lnTo>
                  <a:pt x="533998" y="187197"/>
                </a:lnTo>
                <a:lnTo>
                  <a:pt x="519429" y="150367"/>
                </a:lnTo>
                <a:lnTo>
                  <a:pt x="495807" y="110489"/>
                </a:lnTo>
                <a:lnTo>
                  <a:pt x="485520" y="98425"/>
                </a:lnTo>
                <a:lnTo>
                  <a:pt x="475869" y="86740"/>
                </a:lnTo>
                <a:lnTo>
                  <a:pt x="464692" y="75691"/>
                </a:lnTo>
                <a:lnTo>
                  <a:pt x="452881" y="65531"/>
                </a:lnTo>
                <a:lnTo>
                  <a:pt x="441578" y="56006"/>
                </a:lnTo>
                <a:lnTo>
                  <a:pt x="428116" y="46862"/>
                </a:lnTo>
                <a:close/>
              </a:path>
              <a:path w="544194" h="512444">
                <a:moveTo>
                  <a:pt x="423565" y="43941"/>
                </a:moveTo>
                <a:lnTo>
                  <a:pt x="275844" y="43941"/>
                </a:lnTo>
                <a:lnTo>
                  <a:pt x="279526" y="44957"/>
                </a:lnTo>
                <a:lnTo>
                  <a:pt x="283336" y="46354"/>
                </a:lnTo>
                <a:lnTo>
                  <a:pt x="293496" y="62610"/>
                </a:lnTo>
                <a:lnTo>
                  <a:pt x="293496" y="111505"/>
                </a:lnTo>
                <a:lnTo>
                  <a:pt x="428116" y="46862"/>
                </a:lnTo>
                <a:lnTo>
                  <a:pt x="423565" y="43941"/>
                </a:lnTo>
                <a:close/>
              </a:path>
            </a:pathLst>
          </a:custGeom>
          <a:solidFill>
            <a:srgbClr val="0099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9588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755"/>
              </a:spcBef>
            </a:pP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3.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원</a:t>
            </a:r>
            <a:r>
              <a:rPr sz="2400" b="1" spc="-340" dirty="0">
                <a:solidFill>
                  <a:srgbClr val="205868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결과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1859" y="3662171"/>
            <a:ext cx="1557655" cy="538480"/>
          </a:xfrm>
          <a:custGeom>
            <a:avLst/>
            <a:gdLst/>
            <a:ahLst/>
            <a:cxnLst/>
            <a:rect l="l" t="t" r="r" b="b"/>
            <a:pathLst>
              <a:path w="1557654" h="538479">
                <a:moveTo>
                  <a:pt x="1479677" y="0"/>
                </a:moveTo>
                <a:lnTo>
                  <a:pt x="77850" y="0"/>
                </a:lnTo>
                <a:lnTo>
                  <a:pt x="47577" y="4234"/>
                </a:lnTo>
                <a:lnTo>
                  <a:pt x="22828" y="15779"/>
                </a:lnTo>
                <a:lnTo>
                  <a:pt x="6127" y="32896"/>
                </a:lnTo>
                <a:lnTo>
                  <a:pt x="0" y="53847"/>
                </a:lnTo>
                <a:lnTo>
                  <a:pt x="0" y="484123"/>
                </a:lnTo>
                <a:lnTo>
                  <a:pt x="6127" y="505075"/>
                </a:lnTo>
                <a:lnTo>
                  <a:pt x="22828" y="522192"/>
                </a:lnTo>
                <a:lnTo>
                  <a:pt x="47577" y="533737"/>
                </a:lnTo>
                <a:lnTo>
                  <a:pt x="77850" y="537971"/>
                </a:lnTo>
                <a:lnTo>
                  <a:pt x="1479677" y="537971"/>
                </a:lnTo>
                <a:lnTo>
                  <a:pt x="1509950" y="533737"/>
                </a:lnTo>
                <a:lnTo>
                  <a:pt x="1534699" y="522192"/>
                </a:lnTo>
                <a:lnTo>
                  <a:pt x="1551400" y="505075"/>
                </a:lnTo>
                <a:lnTo>
                  <a:pt x="1557528" y="484123"/>
                </a:lnTo>
                <a:lnTo>
                  <a:pt x="1557528" y="53847"/>
                </a:lnTo>
                <a:lnTo>
                  <a:pt x="1551400" y="32896"/>
                </a:lnTo>
                <a:lnTo>
                  <a:pt x="1534699" y="15779"/>
                </a:lnTo>
                <a:lnTo>
                  <a:pt x="1509950" y="4234"/>
                </a:lnTo>
                <a:lnTo>
                  <a:pt x="1479677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11185" y="3701288"/>
            <a:ext cx="58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15" dirty="0">
                <a:latin typeface="한컴 고딕"/>
                <a:cs typeface="한컴 고딕"/>
              </a:rPr>
              <a:t>행</a:t>
            </a:r>
            <a:r>
              <a:rPr sz="2400" b="1" spc="-50" dirty="0">
                <a:latin typeface="한컴 고딕"/>
                <a:cs typeface="한컴 고딕"/>
              </a:rPr>
              <a:t> </a:t>
            </a:r>
            <a:r>
              <a:rPr sz="2400" b="1" spc="-315" dirty="0">
                <a:latin typeface="한컴 고딕"/>
                <a:cs typeface="한컴 고딕"/>
              </a:rPr>
              <a:t>복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5150" y="2563622"/>
            <a:ext cx="7597140" cy="2668270"/>
            <a:chOff x="1835150" y="2563622"/>
            <a:chExt cx="7597140" cy="2668270"/>
          </a:xfrm>
        </p:grpSpPr>
        <p:sp>
          <p:nvSpPr>
            <p:cNvPr id="11" name="object 11"/>
            <p:cNvSpPr/>
            <p:nvPr/>
          </p:nvSpPr>
          <p:spPr>
            <a:xfrm>
              <a:off x="1847850" y="2576322"/>
              <a:ext cx="7571740" cy="2642870"/>
            </a:xfrm>
            <a:custGeom>
              <a:avLst/>
              <a:gdLst/>
              <a:ahLst/>
              <a:cxnLst/>
              <a:rect l="l" t="t" r="r" b="b"/>
              <a:pathLst>
                <a:path w="7571740" h="2642870">
                  <a:moveTo>
                    <a:pt x="0" y="264287"/>
                  </a:moveTo>
                  <a:lnTo>
                    <a:pt x="4105" y="225241"/>
                  </a:lnTo>
                  <a:lnTo>
                    <a:pt x="16032" y="187971"/>
                  </a:lnTo>
                  <a:lnTo>
                    <a:pt x="35194" y="152887"/>
                  </a:lnTo>
                  <a:lnTo>
                    <a:pt x="61004" y="120397"/>
                  </a:lnTo>
                  <a:lnTo>
                    <a:pt x="92876" y="90911"/>
                  </a:lnTo>
                  <a:lnTo>
                    <a:pt x="130224" y="64838"/>
                  </a:lnTo>
                  <a:lnTo>
                    <a:pt x="172462" y="42588"/>
                  </a:lnTo>
                  <a:lnTo>
                    <a:pt x="219004" y="24569"/>
                  </a:lnTo>
                  <a:lnTo>
                    <a:pt x="269262" y="11192"/>
                  </a:lnTo>
                  <a:lnTo>
                    <a:pt x="322652" y="2866"/>
                  </a:lnTo>
                  <a:lnTo>
                    <a:pt x="378587" y="0"/>
                  </a:lnTo>
                  <a:lnTo>
                    <a:pt x="7192645" y="0"/>
                  </a:lnTo>
                  <a:lnTo>
                    <a:pt x="7248579" y="2866"/>
                  </a:lnTo>
                  <a:lnTo>
                    <a:pt x="7301969" y="11192"/>
                  </a:lnTo>
                  <a:lnTo>
                    <a:pt x="7352227" y="24569"/>
                  </a:lnTo>
                  <a:lnTo>
                    <a:pt x="7398769" y="42588"/>
                  </a:lnTo>
                  <a:lnTo>
                    <a:pt x="7441007" y="64838"/>
                  </a:lnTo>
                  <a:lnTo>
                    <a:pt x="7478355" y="90911"/>
                  </a:lnTo>
                  <a:lnTo>
                    <a:pt x="7510227" y="120397"/>
                  </a:lnTo>
                  <a:lnTo>
                    <a:pt x="7536037" y="152887"/>
                  </a:lnTo>
                  <a:lnTo>
                    <a:pt x="7555199" y="187971"/>
                  </a:lnTo>
                  <a:lnTo>
                    <a:pt x="7567126" y="225241"/>
                  </a:lnTo>
                  <a:lnTo>
                    <a:pt x="7571232" y="264287"/>
                  </a:lnTo>
                  <a:lnTo>
                    <a:pt x="7571232" y="2378329"/>
                  </a:lnTo>
                  <a:lnTo>
                    <a:pt x="7567126" y="2417374"/>
                  </a:lnTo>
                  <a:lnTo>
                    <a:pt x="7555199" y="2454644"/>
                  </a:lnTo>
                  <a:lnTo>
                    <a:pt x="7536037" y="2489728"/>
                  </a:lnTo>
                  <a:lnTo>
                    <a:pt x="7510227" y="2522218"/>
                  </a:lnTo>
                  <a:lnTo>
                    <a:pt x="7478355" y="2551704"/>
                  </a:lnTo>
                  <a:lnTo>
                    <a:pt x="7441007" y="2577777"/>
                  </a:lnTo>
                  <a:lnTo>
                    <a:pt x="7398769" y="2600027"/>
                  </a:lnTo>
                  <a:lnTo>
                    <a:pt x="7352227" y="2618046"/>
                  </a:lnTo>
                  <a:lnTo>
                    <a:pt x="7301969" y="2631423"/>
                  </a:lnTo>
                  <a:lnTo>
                    <a:pt x="7248579" y="2639749"/>
                  </a:lnTo>
                  <a:lnTo>
                    <a:pt x="7192645" y="2642616"/>
                  </a:lnTo>
                  <a:lnTo>
                    <a:pt x="378587" y="2642616"/>
                  </a:lnTo>
                  <a:lnTo>
                    <a:pt x="322652" y="2639749"/>
                  </a:lnTo>
                  <a:lnTo>
                    <a:pt x="269262" y="2631423"/>
                  </a:lnTo>
                  <a:lnTo>
                    <a:pt x="219004" y="2618046"/>
                  </a:lnTo>
                  <a:lnTo>
                    <a:pt x="172462" y="2600027"/>
                  </a:lnTo>
                  <a:lnTo>
                    <a:pt x="130224" y="2577777"/>
                  </a:lnTo>
                  <a:lnTo>
                    <a:pt x="92876" y="2551704"/>
                  </a:lnTo>
                  <a:lnTo>
                    <a:pt x="61004" y="2522218"/>
                  </a:lnTo>
                  <a:lnTo>
                    <a:pt x="35194" y="2489728"/>
                  </a:lnTo>
                  <a:lnTo>
                    <a:pt x="16032" y="2454644"/>
                  </a:lnTo>
                  <a:lnTo>
                    <a:pt x="4105" y="2417374"/>
                  </a:lnTo>
                  <a:lnTo>
                    <a:pt x="0" y="2378329"/>
                  </a:lnTo>
                  <a:lnTo>
                    <a:pt x="0" y="264287"/>
                  </a:lnTo>
                  <a:close/>
                </a:path>
              </a:pathLst>
            </a:custGeom>
            <a:ln w="254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5347" y="3393693"/>
              <a:ext cx="3606800" cy="1129665"/>
            </a:xfrm>
            <a:custGeom>
              <a:avLst/>
              <a:gdLst/>
              <a:ahLst/>
              <a:cxnLst/>
              <a:rect l="l" t="t" r="r" b="b"/>
              <a:pathLst>
                <a:path w="3606800" h="1129664">
                  <a:moveTo>
                    <a:pt x="878586" y="345186"/>
                  </a:moveTo>
                  <a:lnTo>
                    <a:pt x="839114" y="302641"/>
                  </a:lnTo>
                  <a:lnTo>
                    <a:pt x="733679" y="188988"/>
                  </a:lnTo>
                  <a:lnTo>
                    <a:pt x="706882" y="260362"/>
                  </a:lnTo>
                  <a:lnTo>
                    <a:pt x="13462" y="0"/>
                  </a:lnTo>
                  <a:lnTo>
                    <a:pt x="0" y="35560"/>
                  </a:lnTo>
                  <a:lnTo>
                    <a:pt x="693521" y="295960"/>
                  </a:lnTo>
                  <a:lnTo>
                    <a:pt x="666750" y="367284"/>
                  </a:lnTo>
                  <a:lnTo>
                    <a:pt x="878586" y="345186"/>
                  </a:lnTo>
                  <a:close/>
                </a:path>
                <a:path w="3606800" h="1129664">
                  <a:moveTo>
                    <a:pt x="940435" y="784352"/>
                  </a:moveTo>
                  <a:lnTo>
                    <a:pt x="728599" y="762254"/>
                  </a:lnTo>
                  <a:lnTo>
                    <a:pt x="755472" y="833615"/>
                  </a:lnTo>
                  <a:lnTo>
                    <a:pt x="64008" y="1093851"/>
                  </a:lnTo>
                  <a:lnTo>
                    <a:pt x="77470" y="1129538"/>
                  </a:lnTo>
                  <a:lnTo>
                    <a:pt x="768921" y="869302"/>
                  </a:lnTo>
                  <a:lnTo>
                    <a:pt x="795782" y="940562"/>
                  </a:lnTo>
                  <a:lnTo>
                    <a:pt x="901026" y="826897"/>
                  </a:lnTo>
                  <a:lnTo>
                    <a:pt x="940435" y="784352"/>
                  </a:lnTo>
                  <a:close/>
                </a:path>
                <a:path w="3606800" h="1129664">
                  <a:moveTo>
                    <a:pt x="3606800" y="546608"/>
                  </a:moveTo>
                  <a:lnTo>
                    <a:pt x="3568700" y="527558"/>
                  </a:lnTo>
                  <a:lnTo>
                    <a:pt x="3416300" y="451358"/>
                  </a:lnTo>
                  <a:lnTo>
                    <a:pt x="3416300" y="527558"/>
                  </a:lnTo>
                  <a:lnTo>
                    <a:pt x="2635631" y="527558"/>
                  </a:lnTo>
                  <a:lnTo>
                    <a:pt x="2635631" y="565658"/>
                  </a:lnTo>
                  <a:lnTo>
                    <a:pt x="3416300" y="565658"/>
                  </a:lnTo>
                  <a:lnTo>
                    <a:pt x="3416300" y="641858"/>
                  </a:lnTo>
                  <a:lnTo>
                    <a:pt x="3568700" y="565658"/>
                  </a:lnTo>
                  <a:lnTo>
                    <a:pt x="3606800" y="546608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5151" y="3688080"/>
              <a:ext cx="1899285" cy="586740"/>
            </a:xfrm>
            <a:custGeom>
              <a:avLst/>
              <a:gdLst/>
              <a:ahLst/>
              <a:cxnLst/>
              <a:rect l="l" t="t" r="r" b="b"/>
              <a:pathLst>
                <a:path w="1899284" h="586739">
                  <a:moveTo>
                    <a:pt x="1803908" y="0"/>
                  </a:moveTo>
                  <a:lnTo>
                    <a:pt x="94996" y="0"/>
                  </a:lnTo>
                  <a:lnTo>
                    <a:pt x="58025" y="4613"/>
                  </a:lnTo>
                  <a:lnTo>
                    <a:pt x="27828" y="17192"/>
                  </a:lnTo>
                  <a:lnTo>
                    <a:pt x="7467" y="35843"/>
                  </a:lnTo>
                  <a:lnTo>
                    <a:pt x="0" y="58674"/>
                  </a:lnTo>
                  <a:lnTo>
                    <a:pt x="0" y="528066"/>
                  </a:lnTo>
                  <a:lnTo>
                    <a:pt x="7467" y="550896"/>
                  </a:lnTo>
                  <a:lnTo>
                    <a:pt x="27828" y="569547"/>
                  </a:lnTo>
                  <a:lnTo>
                    <a:pt x="58025" y="582126"/>
                  </a:lnTo>
                  <a:lnTo>
                    <a:pt x="94996" y="586740"/>
                  </a:lnTo>
                  <a:lnTo>
                    <a:pt x="1803908" y="586740"/>
                  </a:lnTo>
                  <a:lnTo>
                    <a:pt x="1840878" y="582126"/>
                  </a:lnTo>
                  <a:lnTo>
                    <a:pt x="1871075" y="569547"/>
                  </a:lnTo>
                  <a:lnTo>
                    <a:pt x="1891436" y="550896"/>
                  </a:lnTo>
                  <a:lnTo>
                    <a:pt x="1898903" y="528066"/>
                  </a:lnTo>
                  <a:lnTo>
                    <a:pt x="1898903" y="58674"/>
                  </a:lnTo>
                  <a:lnTo>
                    <a:pt x="1891436" y="35843"/>
                  </a:lnTo>
                  <a:lnTo>
                    <a:pt x="1871075" y="17192"/>
                  </a:lnTo>
                  <a:lnTo>
                    <a:pt x="1840878" y="4613"/>
                  </a:lnTo>
                  <a:lnTo>
                    <a:pt x="180390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37886" y="3751275"/>
            <a:ext cx="1313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한컴 고딕"/>
                <a:cs typeface="한컴 고딕"/>
              </a:rPr>
              <a:t>심</a:t>
            </a:r>
            <a:r>
              <a:rPr sz="2400" b="1" spc="-345" dirty="0">
                <a:latin typeface="한컴 고딕"/>
                <a:cs typeface="한컴 고딕"/>
              </a:rPr>
              <a:t>리</a:t>
            </a:r>
            <a:r>
              <a:rPr sz="2400" b="1" spc="-315" dirty="0">
                <a:latin typeface="한컴 고딕"/>
                <a:cs typeface="한컴 고딕"/>
              </a:rPr>
              <a:t>적</a:t>
            </a:r>
            <a:r>
              <a:rPr sz="2400" b="1" spc="-40" dirty="0">
                <a:latin typeface="한컴 고딕"/>
                <a:cs typeface="한컴 고딕"/>
              </a:rPr>
              <a:t> </a:t>
            </a:r>
            <a:r>
              <a:rPr sz="2400" b="1" spc="-335" dirty="0">
                <a:latin typeface="한컴 고딕"/>
                <a:cs typeface="한컴 고딕"/>
              </a:rPr>
              <a:t>과정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908" y="5509259"/>
            <a:ext cx="2247900" cy="1088390"/>
          </a:xfrm>
          <a:custGeom>
            <a:avLst/>
            <a:gdLst/>
            <a:ahLst/>
            <a:cxnLst/>
            <a:rect l="l" t="t" r="r" b="b"/>
            <a:pathLst>
              <a:path w="2247900" h="1088390">
                <a:moveTo>
                  <a:pt x="2135505" y="0"/>
                </a:moveTo>
                <a:lnTo>
                  <a:pt x="112395" y="0"/>
                </a:lnTo>
                <a:lnTo>
                  <a:pt x="68644" y="8558"/>
                </a:lnTo>
                <a:lnTo>
                  <a:pt x="32918" y="31889"/>
                </a:lnTo>
                <a:lnTo>
                  <a:pt x="8832" y="66479"/>
                </a:lnTo>
                <a:lnTo>
                  <a:pt x="0" y="108813"/>
                </a:lnTo>
                <a:lnTo>
                  <a:pt x="0" y="979322"/>
                </a:lnTo>
                <a:lnTo>
                  <a:pt x="8832" y="1021677"/>
                </a:lnTo>
                <a:lnTo>
                  <a:pt x="32918" y="1056265"/>
                </a:lnTo>
                <a:lnTo>
                  <a:pt x="68644" y="1079584"/>
                </a:lnTo>
                <a:lnTo>
                  <a:pt x="112395" y="1088136"/>
                </a:lnTo>
                <a:lnTo>
                  <a:pt x="2135505" y="1088136"/>
                </a:lnTo>
                <a:lnTo>
                  <a:pt x="2179266" y="1079584"/>
                </a:lnTo>
                <a:lnTo>
                  <a:pt x="2214991" y="1056265"/>
                </a:lnTo>
                <a:lnTo>
                  <a:pt x="2239071" y="1021677"/>
                </a:lnTo>
                <a:lnTo>
                  <a:pt x="2247900" y="979322"/>
                </a:lnTo>
                <a:lnTo>
                  <a:pt x="2247900" y="108813"/>
                </a:lnTo>
                <a:lnTo>
                  <a:pt x="2239071" y="66479"/>
                </a:lnTo>
                <a:lnTo>
                  <a:pt x="2214991" y="31889"/>
                </a:lnTo>
                <a:lnTo>
                  <a:pt x="2179266" y="8558"/>
                </a:lnTo>
                <a:lnTo>
                  <a:pt x="2135505" y="0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2289" y="5507153"/>
            <a:ext cx="1577340" cy="9080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5"/>
              </a:spcBef>
            </a:pPr>
            <a:r>
              <a:rPr sz="2400" b="1" spc="-330" dirty="0">
                <a:solidFill>
                  <a:srgbClr val="FFFFFF"/>
                </a:solidFill>
                <a:latin typeface="한컴 고딕"/>
                <a:cs typeface="한컴 고딕"/>
              </a:rPr>
              <a:t>원</a:t>
            </a:r>
            <a:r>
              <a:rPr sz="2400" b="1" spc="-315" dirty="0">
                <a:solidFill>
                  <a:srgbClr val="FFFFFF"/>
                </a:solidFill>
                <a:latin typeface="한컴 고딕"/>
                <a:cs typeface="한컴 고딕"/>
              </a:rPr>
              <a:t>격</a:t>
            </a:r>
            <a:r>
              <a:rPr sz="2400" b="1" spc="-25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FFFFFF"/>
                </a:solidFill>
                <a:latin typeface="한컴 고딕"/>
                <a:cs typeface="한컴 고딕"/>
              </a:rPr>
              <a:t>원인</a:t>
            </a:r>
            <a:endParaRPr sz="2400">
              <a:latin typeface="한컴 고딕"/>
              <a:cs typeface="한컴 고딕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(d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istal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3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15328" y="5542788"/>
            <a:ext cx="2467610" cy="1039494"/>
          </a:xfrm>
          <a:custGeom>
            <a:avLst/>
            <a:gdLst/>
            <a:ahLst/>
            <a:cxnLst/>
            <a:rect l="l" t="t" r="r" b="b"/>
            <a:pathLst>
              <a:path w="2467609" h="1039495">
                <a:moveTo>
                  <a:pt x="2344039" y="0"/>
                </a:moveTo>
                <a:lnTo>
                  <a:pt x="123317" y="0"/>
                </a:lnTo>
                <a:lnTo>
                  <a:pt x="75330" y="8167"/>
                </a:lnTo>
                <a:lnTo>
                  <a:pt x="36131" y="30441"/>
                </a:lnTo>
                <a:lnTo>
                  <a:pt x="9695" y="63479"/>
                </a:lnTo>
                <a:lnTo>
                  <a:pt x="0" y="103936"/>
                </a:lnTo>
                <a:lnTo>
                  <a:pt x="0" y="935431"/>
                </a:lnTo>
                <a:lnTo>
                  <a:pt x="9695" y="975888"/>
                </a:lnTo>
                <a:lnTo>
                  <a:pt x="36131" y="1008926"/>
                </a:lnTo>
                <a:lnTo>
                  <a:pt x="75330" y="1031200"/>
                </a:lnTo>
                <a:lnTo>
                  <a:pt x="123317" y="1039368"/>
                </a:lnTo>
                <a:lnTo>
                  <a:pt x="2344039" y="1039368"/>
                </a:lnTo>
                <a:lnTo>
                  <a:pt x="2392025" y="1031200"/>
                </a:lnTo>
                <a:lnTo>
                  <a:pt x="2431224" y="1008926"/>
                </a:lnTo>
                <a:lnTo>
                  <a:pt x="2457660" y="975888"/>
                </a:lnTo>
                <a:lnTo>
                  <a:pt x="2467355" y="935431"/>
                </a:lnTo>
                <a:lnTo>
                  <a:pt x="2467355" y="103936"/>
                </a:lnTo>
                <a:lnTo>
                  <a:pt x="2457660" y="63479"/>
                </a:lnTo>
                <a:lnTo>
                  <a:pt x="2431224" y="30441"/>
                </a:lnTo>
                <a:lnTo>
                  <a:pt x="2392025" y="8167"/>
                </a:lnTo>
                <a:lnTo>
                  <a:pt x="2344039" y="0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4120" y="5516189"/>
            <a:ext cx="1972945" cy="9074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00" b="1" spc="-330" dirty="0">
                <a:solidFill>
                  <a:srgbClr val="FFFFFF"/>
                </a:solidFill>
                <a:latin typeface="한컴 고딕"/>
                <a:cs typeface="한컴 고딕"/>
              </a:rPr>
              <a:t>근</a:t>
            </a:r>
            <a:r>
              <a:rPr sz="2400" b="1" spc="-315" dirty="0">
                <a:solidFill>
                  <a:srgbClr val="FFFFFF"/>
                </a:solidFill>
                <a:latin typeface="한컴 고딕"/>
                <a:cs typeface="한컴 고딕"/>
              </a:rPr>
              <a:t>접</a:t>
            </a:r>
            <a:r>
              <a:rPr sz="2400" b="1" spc="-25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FFFFFF"/>
                </a:solidFill>
                <a:latin typeface="한컴 고딕"/>
                <a:cs typeface="한컴 고딕"/>
              </a:rPr>
              <a:t>원인</a:t>
            </a:r>
            <a:endParaRPr sz="2400">
              <a:latin typeface="한컴 고딕"/>
              <a:cs typeface="한컴 고딕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(proximal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causes)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20467" y="3105911"/>
            <a:ext cx="1590040" cy="585470"/>
          </a:xfrm>
          <a:custGeom>
            <a:avLst/>
            <a:gdLst/>
            <a:ahLst/>
            <a:cxnLst/>
            <a:rect l="l" t="t" r="r" b="b"/>
            <a:pathLst>
              <a:path w="1590039" h="585470">
                <a:moveTo>
                  <a:pt x="1510030" y="0"/>
                </a:moveTo>
                <a:lnTo>
                  <a:pt x="79501" y="0"/>
                </a:lnTo>
                <a:lnTo>
                  <a:pt x="48541" y="4593"/>
                </a:lnTo>
                <a:lnTo>
                  <a:pt x="23272" y="17129"/>
                </a:lnTo>
                <a:lnTo>
                  <a:pt x="6242" y="35736"/>
                </a:lnTo>
                <a:lnTo>
                  <a:pt x="0" y="58547"/>
                </a:lnTo>
                <a:lnTo>
                  <a:pt x="0" y="526669"/>
                </a:lnTo>
                <a:lnTo>
                  <a:pt x="6242" y="549479"/>
                </a:lnTo>
                <a:lnTo>
                  <a:pt x="23272" y="568086"/>
                </a:lnTo>
                <a:lnTo>
                  <a:pt x="48541" y="580622"/>
                </a:lnTo>
                <a:lnTo>
                  <a:pt x="79501" y="585215"/>
                </a:lnTo>
                <a:lnTo>
                  <a:pt x="1510030" y="585215"/>
                </a:lnTo>
                <a:lnTo>
                  <a:pt x="1540990" y="580622"/>
                </a:lnTo>
                <a:lnTo>
                  <a:pt x="1566259" y="568086"/>
                </a:lnTo>
                <a:lnTo>
                  <a:pt x="1583289" y="549479"/>
                </a:lnTo>
                <a:lnTo>
                  <a:pt x="1589532" y="526669"/>
                </a:lnTo>
                <a:lnTo>
                  <a:pt x="1589532" y="58547"/>
                </a:lnTo>
                <a:lnTo>
                  <a:pt x="1583289" y="35736"/>
                </a:lnTo>
                <a:lnTo>
                  <a:pt x="1566259" y="17129"/>
                </a:lnTo>
                <a:lnTo>
                  <a:pt x="1540990" y="4593"/>
                </a:lnTo>
                <a:lnTo>
                  <a:pt x="151003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21076" y="3168218"/>
            <a:ext cx="993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한컴 고딕"/>
                <a:cs typeface="한컴 고딕"/>
              </a:rPr>
              <a:t>성</a:t>
            </a:r>
            <a:r>
              <a:rPr sz="2400" b="1" spc="-345" dirty="0">
                <a:latin typeface="한컴 고딕"/>
                <a:cs typeface="한컴 고딕"/>
              </a:rPr>
              <a:t>격특</a:t>
            </a:r>
            <a:r>
              <a:rPr sz="2400" b="1" spc="-315" dirty="0">
                <a:latin typeface="한컴 고딕"/>
                <a:cs typeface="한컴 고딕"/>
              </a:rPr>
              <a:t>성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6648" y="4282440"/>
            <a:ext cx="1757680" cy="586740"/>
          </a:xfrm>
          <a:custGeom>
            <a:avLst/>
            <a:gdLst/>
            <a:ahLst/>
            <a:cxnLst/>
            <a:rect l="l" t="t" r="r" b="b"/>
            <a:pathLst>
              <a:path w="1757679" h="586739">
                <a:moveTo>
                  <a:pt x="1669288" y="0"/>
                </a:moveTo>
                <a:lnTo>
                  <a:pt x="87883" y="0"/>
                </a:lnTo>
                <a:lnTo>
                  <a:pt x="53685" y="4613"/>
                </a:lnTo>
                <a:lnTo>
                  <a:pt x="25749" y="17192"/>
                </a:lnTo>
                <a:lnTo>
                  <a:pt x="6909" y="35843"/>
                </a:lnTo>
                <a:lnTo>
                  <a:pt x="0" y="58674"/>
                </a:lnTo>
                <a:lnTo>
                  <a:pt x="0" y="528066"/>
                </a:lnTo>
                <a:lnTo>
                  <a:pt x="6909" y="550896"/>
                </a:lnTo>
                <a:lnTo>
                  <a:pt x="25749" y="569547"/>
                </a:lnTo>
                <a:lnTo>
                  <a:pt x="53685" y="582126"/>
                </a:lnTo>
                <a:lnTo>
                  <a:pt x="87883" y="586740"/>
                </a:lnTo>
                <a:lnTo>
                  <a:pt x="1669288" y="586740"/>
                </a:lnTo>
                <a:lnTo>
                  <a:pt x="1703486" y="582126"/>
                </a:lnTo>
                <a:lnTo>
                  <a:pt x="1731422" y="569547"/>
                </a:lnTo>
                <a:lnTo>
                  <a:pt x="1750262" y="550896"/>
                </a:lnTo>
                <a:lnTo>
                  <a:pt x="1757172" y="528066"/>
                </a:lnTo>
                <a:lnTo>
                  <a:pt x="1757172" y="58674"/>
                </a:lnTo>
                <a:lnTo>
                  <a:pt x="1750262" y="35843"/>
                </a:lnTo>
                <a:lnTo>
                  <a:pt x="1731422" y="17192"/>
                </a:lnTo>
                <a:lnTo>
                  <a:pt x="1703486" y="4613"/>
                </a:lnTo>
                <a:lnTo>
                  <a:pt x="166928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78785" y="4346194"/>
            <a:ext cx="107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한컴 고딕"/>
                <a:cs typeface="한컴 고딕"/>
              </a:rPr>
              <a:t>삶</a:t>
            </a:r>
            <a:r>
              <a:rPr sz="2400" b="1" spc="-315" dirty="0">
                <a:latin typeface="한컴 고딕"/>
                <a:cs typeface="한컴 고딕"/>
              </a:rPr>
              <a:t>의</a:t>
            </a:r>
            <a:r>
              <a:rPr sz="2400" b="1" spc="-25" dirty="0">
                <a:latin typeface="한컴 고딕"/>
                <a:cs typeface="한컴 고딕"/>
              </a:rPr>
              <a:t> </a:t>
            </a:r>
            <a:r>
              <a:rPr sz="2400" b="1" spc="-330" dirty="0">
                <a:latin typeface="한컴 고딕"/>
                <a:cs typeface="한컴 고딕"/>
              </a:rPr>
              <a:t>여건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380" y="976629"/>
            <a:ext cx="1003236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행</a:t>
            </a:r>
            <a:r>
              <a:rPr sz="2400" b="1" spc="-340" dirty="0">
                <a:solidFill>
                  <a:srgbClr val="C00000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통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합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설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명모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델</a:t>
            </a:r>
            <a:endParaRPr sz="2400">
              <a:latin typeface="한컴 고딕"/>
              <a:cs typeface="한컴 고딕"/>
            </a:endParaRPr>
          </a:p>
          <a:p>
            <a:pPr marL="159385" marR="5080">
              <a:lnSpc>
                <a:spcPct val="100000"/>
              </a:lnSpc>
              <a:spcBef>
                <a:spcPts val="1450"/>
              </a:spcBef>
            </a:pPr>
            <a:r>
              <a:rPr sz="2000" spc="-400" dirty="0">
                <a:latin typeface="바탕"/>
                <a:cs typeface="바탕"/>
              </a:rPr>
              <a:t>행복은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성격적</a:t>
            </a:r>
            <a:r>
              <a:rPr sz="2000" spc="-15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요인에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의해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하향적인</a:t>
            </a:r>
            <a:r>
              <a:rPr sz="2000" spc="-15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영향을</a:t>
            </a:r>
            <a:r>
              <a:rPr sz="2000" spc="-13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받는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동시에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삶의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여건과</a:t>
            </a:r>
            <a:r>
              <a:rPr sz="2000" spc="-14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경험들을</a:t>
            </a:r>
            <a:r>
              <a:rPr sz="2000" spc="-15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통해서</a:t>
            </a:r>
            <a:r>
              <a:rPr sz="2000" spc="12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상향적인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영향을 </a:t>
            </a:r>
            <a:r>
              <a:rPr sz="2000" spc="-65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받는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것이라고</a:t>
            </a:r>
            <a:r>
              <a:rPr sz="2000" spc="10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볼</a:t>
            </a:r>
            <a:r>
              <a:rPr sz="2000" spc="13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수</a:t>
            </a:r>
            <a:r>
              <a:rPr sz="2000" spc="12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있음</a:t>
            </a:r>
            <a:endParaRPr sz="2000">
              <a:latin typeface="바탕"/>
              <a:cs typeface="바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8561" y="5596534"/>
            <a:ext cx="38893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95" dirty="0">
                <a:latin typeface="바탕"/>
                <a:cs typeface="바탕"/>
              </a:rPr>
              <a:t>심리적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395" dirty="0">
                <a:latin typeface="바탕"/>
                <a:cs typeface="바탕"/>
              </a:rPr>
              <a:t>결과를</a:t>
            </a:r>
            <a:r>
              <a:rPr sz="2000" spc="100" dirty="0">
                <a:latin typeface="바탕"/>
                <a:cs typeface="바탕"/>
              </a:rPr>
              <a:t> </a:t>
            </a:r>
            <a:r>
              <a:rPr sz="2000" spc="-395" dirty="0">
                <a:latin typeface="바탕"/>
                <a:cs typeface="바탕"/>
              </a:rPr>
              <a:t>유발시키는</a:t>
            </a:r>
            <a:r>
              <a:rPr sz="2000" spc="100" dirty="0">
                <a:latin typeface="바탕"/>
                <a:cs typeface="바탕"/>
              </a:rPr>
              <a:t> </a:t>
            </a:r>
            <a:r>
              <a:rPr sz="2000" spc="-395" dirty="0">
                <a:latin typeface="바탕"/>
                <a:cs typeface="바탕"/>
              </a:rPr>
              <a:t>과정에서</a:t>
            </a:r>
            <a:r>
              <a:rPr sz="2000" spc="105" dirty="0">
                <a:latin typeface="바탕"/>
                <a:cs typeface="바탕"/>
              </a:rPr>
              <a:t> </a:t>
            </a:r>
            <a:r>
              <a:rPr sz="2000" spc="-265" dirty="0">
                <a:latin typeface="바탕"/>
                <a:cs typeface="바탕"/>
              </a:rPr>
              <a:t>여러  </a:t>
            </a:r>
            <a:r>
              <a:rPr sz="2000" spc="-400" dirty="0">
                <a:latin typeface="바탕"/>
                <a:cs typeface="바탕"/>
              </a:rPr>
              <a:t>단계</a:t>
            </a:r>
            <a:r>
              <a:rPr sz="2000" spc="165" dirty="0">
                <a:latin typeface="바탕"/>
                <a:cs typeface="바탕"/>
              </a:rPr>
              <a:t>,</a:t>
            </a:r>
            <a:r>
              <a:rPr sz="2000" spc="16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간접적으로</a:t>
            </a:r>
            <a:r>
              <a:rPr sz="2000" spc="9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영향을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미치는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요인</a:t>
            </a:r>
            <a:r>
              <a:rPr sz="2000" spc="135" dirty="0">
                <a:latin typeface="바탕"/>
                <a:cs typeface="바탕"/>
              </a:rPr>
              <a:t>:  </a:t>
            </a:r>
            <a:r>
              <a:rPr sz="2000" spc="-400" dirty="0">
                <a:latin typeface="바탕"/>
                <a:cs typeface="바탕"/>
              </a:rPr>
              <a:t>국가</a:t>
            </a:r>
            <a:r>
              <a:rPr sz="2000" spc="165" dirty="0">
                <a:latin typeface="바탕"/>
                <a:cs typeface="바탕"/>
              </a:rPr>
              <a:t>,</a:t>
            </a:r>
            <a:r>
              <a:rPr sz="2000" spc="16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집단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생의</a:t>
            </a:r>
            <a:r>
              <a:rPr sz="2000" spc="12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초기경험</a:t>
            </a:r>
            <a:r>
              <a:rPr sz="2000" spc="10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들</a:t>
            </a:r>
            <a:r>
              <a:rPr sz="2000" spc="165" dirty="0">
                <a:latin typeface="바탕"/>
                <a:cs typeface="바탕"/>
              </a:rPr>
              <a:t>,</a:t>
            </a:r>
            <a:r>
              <a:rPr sz="2000" spc="160" dirty="0">
                <a:latin typeface="바탕"/>
                <a:cs typeface="바탕"/>
              </a:rPr>
              <a:t> </a:t>
            </a:r>
            <a:r>
              <a:rPr sz="2000" spc="-395" dirty="0">
                <a:latin typeface="바탕"/>
                <a:cs typeface="바탕"/>
              </a:rPr>
              <a:t>성격요인</a:t>
            </a:r>
            <a:endParaRPr sz="2000">
              <a:latin typeface="바탕"/>
              <a:cs typeface="바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16288" y="5596534"/>
            <a:ext cx="26733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95" dirty="0">
                <a:latin typeface="바탕"/>
                <a:cs typeface="바탕"/>
              </a:rPr>
              <a:t>심리적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395" dirty="0">
                <a:latin typeface="바탕"/>
                <a:cs typeface="바탕"/>
              </a:rPr>
              <a:t>경험을</a:t>
            </a:r>
            <a:r>
              <a:rPr sz="2000" spc="105" dirty="0">
                <a:latin typeface="바탕"/>
                <a:cs typeface="바탕"/>
              </a:rPr>
              <a:t> </a:t>
            </a:r>
            <a:r>
              <a:rPr sz="2000" spc="-320" dirty="0">
                <a:latin typeface="바탕"/>
                <a:cs typeface="바탕"/>
              </a:rPr>
              <a:t>직접적으로  </a:t>
            </a:r>
            <a:r>
              <a:rPr sz="2000" spc="-400" dirty="0">
                <a:latin typeface="바탕"/>
                <a:cs typeface="바탕"/>
              </a:rPr>
              <a:t>유발</a:t>
            </a:r>
            <a:r>
              <a:rPr sz="2000" spc="114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하는</a:t>
            </a:r>
            <a:r>
              <a:rPr sz="2000" spc="12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요</a:t>
            </a:r>
            <a:r>
              <a:rPr sz="2000" spc="-395" dirty="0">
                <a:latin typeface="바탕"/>
                <a:cs typeface="바탕"/>
              </a:rPr>
              <a:t>인</a:t>
            </a:r>
            <a:r>
              <a:rPr sz="2000" spc="135" dirty="0">
                <a:latin typeface="바탕"/>
                <a:cs typeface="바탕"/>
              </a:rPr>
              <a:t>:</a:t>
            </a:r>
            <a:r>
              <a:rPr sz="2000" spc="110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생활사건</a:t>
            </a:r>
            <a:r>
              <a:rPr sz="2000" spc="180" dirty="0">
                <a:latin typeface="바탕"/>
                <a:cs typeface="바탕"/>
              </a:rPr>
              <a:t>,  </a:t>
            </a:r>
            <a:r>
              <a:rPr sz="2000" spc="-400" dirty="0">
                <a:latin typeface="바탕"/>
                <a:cs typeface="바탕"/>
              </a:rPr>
              <a:t>대응행동</a:t>
            </a:r>
            <a:r>
              <a:rPr sz="2000" spc="50" dirty="0">
                <a:latin typeface="바탕"/>
                <a:cs typeface="바탕"/>
              </a:rPr>
              <a:t>/</a:t>
            </a:r>
            <a:r>
              <a:rPr sz="2000" spc="-409" dirty="0">
                <a:latin typeface="바탕"/>
                <a:cs typeface="바탕"/>
              </a:rPr>
              <a:t>의</a:t>
            </a:r>
            <a:r>
              <a:rPr sz="2000" spc="-400" dirty="0">
                <a:latin typeface="바탕"/>
                <a:cs typeface="바탕"/>
              </a:rPr>
              <a:t>미</a:t>
            </a:r>
            <a:r>
              <a:rPr sz="2000" spc="-409" dirty="0">
                <a:latin typeface="바탕"/>
                <a:cs typeface="바탕"/>
              </a:rPr>
              <a:t>부</a:t>
            </a:r>
            <a:r>
              <a:rPr sz="2000" spc="-400" dirty="0">
                <a:latin typeface="바탕"/>
                <a:cs typeface="바탕"/>
              </a:rPr>
              <a:t>여</a:t>
            </a:r>
            <a:r>
              <a:rPr sz="2000" spc="95" dirty="0">
                <a:latin typeface="바탕"/>
                <a:cs typeface="바탕"/>
              </a:rPr>
              <a:t> </a:t>
            </a:r>
            <a:r>
              <a:rPr sz="2000" spc="-400" dirty="0">
                <a:latin typeface="바탕"/>
                <a:cs typeface="바탕"/>
              </a:rPr>
              <a:t>등</a:t>
            </a:r>
            <a:endParaRPr sz="20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27" y="180847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3.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의</a:t>
            </a:r>
            <a:r>
              <a:rPr sz="2400" b="1" spc="-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원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결과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89787"/>
            <a:ext cx="12192000" cy="6268720"/>
            <a:chOff x="0" y="589787"/>
            <a:chExt cx="12192000" cy="6268720"/>
          </a:xfrm>
        </p:grpSpPr>
        <p:sp>
          <p:nvSpPr>
            <p:cNvPr id="4" name="object 4"/>
            <p:cNvSpPr/>
            <p:nvPr/>
          </p:nvSpPr>
          <p:spPr>
            <a:xfrm>
              <a:off x="329184" y="589787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59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873" y="1413509"/>
              <a:ext cx="3302635" cy="421005"/>
            </a:xfrm>
            <a:custGeom>
              <a:avLst/>
              <a:gdLst/>
              <a:ahLst/>
              <a:cxnLst/>
              <a:rect l="l" t="t" r="r" b="b"/>
              <a:pathLst>
                <a:path w="3302634" h="421005">
                  <a:moveTo>
                    <a:pt x="3137407" y="0"/>
                  </a:moveTo>
                  <a:lnTo>
                    <a:pt x="165100" y="0"/>
                  </a:lnTo>
                  <a:lnTo>
                    <a:pt x="100834" y="3300"/>
                  </a:lnTo>
                  <a:lnTo>
                    <a:pt x="48355" y="12303"/>
                  </a:lnTo>
                  <a:lnTo>
                    <a:pt x="12973" y="25663"/>
                  </a:lnTo>
                  <a:lnTo>
                    <a:pt x="0" y="42037"/>
                  </a:lnTo>
                  <a:lnTo>
                    <a:pt x="0" y="378587"/>
                  </a:lnTo>
                  <a:lnTo>
                    <a:pt x="12973" y="394960"/>
                  </a:lnTo>
                  <a:lnTo>
                    <a:pt x="48355" y="408320"/>
                  </a:lnTo>
                  <a:lnTo>
                    <a:pt x="100834" y="417323"/>
                  </a:lnTo>
                  <a:lnTo>
                    <a:pt x="165100" y="420624"/>
                  </a:lnTo>
                  <a:lnTo>
                    <a:pt x="3137407" y="420624"/>
                  </a:lnTo>
                  <a:lnTo>
                    <a:pt x="3201673" y="417323"/>
                  </a:lnTo>
                  <a:lnTo>
                    <a:pt x="3254152" y="408320"/>
                  </a:lnTo>
                  <a:lnTo>
                    <a:pt x="3289534" y="394960"/>
                  </a:lnTo>
                  <a:lnTo>
                    <a:pt x="3302507" y="378587"/>
                  </a:lnTo>
                  <a:lnTo>
                    <a:pt x="3302507" y="42037"/>
                  </a:lnTo>
                  <a:lnTo>
                    <a:pt x="3289534" y="25663"/>
                  </a:lnTo>
                  <a:lnTo>
                    <a:pt x="3254152" y="12303"/>
                  </a:lnTo>
                  <a:lnTo>
                    <a:pt x="3201673" y="3300"/>
                  </a:lnTo>
                  <a:lnTo>
                    <a:pt x="313740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873" y="1413509"/>
              <a:ext cx="3302635" cy="421005"/>
            </a:xfrm>
            <a:custGeom>
              <a:avLst/>
              <a:gdLst/>
              <a:ahLst/>
              <a:cxnLst/>
              <a:rect l="l" t="t" r="r" b="b"/>
              <a:pathLst>
                <a:path w="3302634" h="421005">
                  <a:moveTo>
                    <a:pt x="0" y="42037"/>
                  </a:moveTo>
                  <a:lnTo>
                    <a:pt x="12973" y="25663"/>
                  </a:lnTo>
                  <a:lnTo>
                    <a:pt x="48355" y="12303"/>
                  </a:lnTo>
                  <a:lnTo>
                    <a:pt x="100834" y="3300"/>
                  </a:lnTo>
                  <a:lnTo>
                    <a:pt x="165100" y="0"/>
                  </a:lnTo>
                  <a:lnTo>
                    <a:pt x="3137407" y="0"/>
                  </a:lnTo>
                  <a:lnTo>
                    <a:pt x="3201673" y="3300"/>
                  </a:lnTo>
                  <a:lnTo>
                    <a:pt x="3254152" y="12303"/>
                  </a:lnTo>
                  <a:lnTo>
                    <a:pt x="3289534" y="25663"/>
                  </a:lnTo>
                  <a:lnTo>
                    <a:pt x="3302507" y="42037"/>
                  </a:lnTo>
                  <a:lnTo>
                    <a:pt x="3302507" y="378587"/>
                  </a:lnTo>
                  <a:lnTo>
                    <a:pt x="3289534" y="394960"/>
                  </a:lnTo>
                  <a:lnTo>
                    <a:pt x="3254152" y="408320"/>
                  </a:lnTo>
                  <a:lnTo>
                    <a:pt x="3201673" y="417323"/>
                  </a:lnTo>
                  <a:lnTo>
                    <a:pt x="3137407" y="420624"/>
                  </a:lnTo>
                  <a:lnTo>
                    <a:pt x="165100" y="420624"/>
                  </a:lnTo>
                  <a:lnTo>
                    <a:pt x="100834" y="417323"/>
                  </a:lnTo>
                  <a:lnTo>
                    <a:pt x="48355" y="408320"/>
                  </a:lnTo>
                  <a:lnTo>
                    <a:pt x="12973" y="394960"/>
                  </a:lnTo>
                  <a:lnTo>
                    <a:pt x="0" y="378587"/>
                  </a:lnTo>
                  <a:lnTo>
                    <a:pt x="0" y="420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43115"/>
              <a:ext cx="12192000" cy="215265"/>
            </a:xfrm>
            <a:custGeom>
              <a:avLst/>
              <a:gdLst/>
              <a:ahLst/>
              <a:cxnLst/>
              <a:rect l="l" t="t" r="r" b="b"/>
              <a:pathLst>
                <a:path w="12192000" h="215265">
                  <a:moveTo>
                    <a:pt x="12191999" y="0"/>
                  </a:moveTo>
                  <a:lnTo>
                    <a:pt x="0" y="0"/>
                  </a:lnTo>
                  <a:lnTo>
                    <a:pt x="0" y="214882"/>
                  </a:lnTo>
                  <a:lnTo>
                    <a:pt x="12191999" y="214882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07634" y="1429257"/>
            <a:ext cx="1537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285" dirty="0">
                <a:latin typeface="한컴 고딕"/>
                <a:cs typeface="한컴 고딕"/>
              </a:rPr>
              <a:t>생</a:t>
            </a:r>
            <a:r>
              <a:rPr sz="2000" b="1" spc="-260" dirty="0">
                <a:latin typeface="한컴 고딕"/>
                <a:cs typeface="한컴 고딕"/>
              </a:rPr>
              <a:t>의</a:t>
            </a:r>
            <a:r>
              <a:rPr sz="2000" b="1" spc="-20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초</a:t>
            </a:r>
            <a:r>
              <a:rPr sz="2000" b="1" spc="-260" dirty="0">
                <a:latin typeface="한컴 고딕"/>
                <a:cs typeface="한컴 고딕"/>
              </a:rPr>
              <a:t>기</a:t>
            </a:r>
            <a:r>
              <a:rPr sz="2000" b="1" spc="-25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경험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6348" y="634365"/>
            <a:ext cx="3321685" cy="441325"/>
            <a:chOff x="4316348" y="634365"/>
            <a:chExt cx="3321685" cy="441325"/>
          </a:xfrm>
        </p:grpSpPr>
        <p:sp>
          <p:nvSpPr>
            <p:cNvPr id="11" name="object 11"/>
            <p:cNvSpPr/>
            <p:nvPr/>
          </p:nvSpPr>
          <p:spPr>
            <a:xfrm>
              <a:off x="4325873" y="643890"/>
              <a:ext cx="3302635" cy="422275"/>
            </a:xfrm>
            <a:custGeom>
              <a:avLst/>
              <a:gdLst/>
              <a:ahLst/>
              <a:cxnLst/>
              <a:rect l="l" t="t" r="r" b="b"/>
              <a:pathLst>
                <a:path w="3302634" h="422275">
                  <a:moveTo>
                    <a:pt x="3137407" y="0"/>
                  </a:moveTo>
                  <a:lnTo>
                    <a:pt x="165100" y="0"/>
                  </a:lnTo>
                  <a:lnTo>
                    <a:pt x="100834" y="3319"/>
                  </a:lnTo>
                  <a:lnTo>
                    <a:pt x="48355" y="12366"/>
                  </a:lnTo>
                  <a:lnTo>
                    <a:pt x="12973" y="25771"/>
                  </a:lnTo>
                  <a:lnTo>
                    <a:pt x="0" y="42163"/>
                  </a:lnTo>
                  <a:lnTo>
                    <a:pt x="0" y="379984"/>
                  </a:lnTo>
                  <a:lnTo>
                    <a:pt x="12973" y="396376"/>
                  </a:lnTo>
                  <a:lnTo>
                    <a:pt x="48355" y="409781"/>
                  </a:lnTo>
                  <a:lnTo>
                    <a:pt x="100834" y="418828"/>
                  </a:lnTo>
                  <a:lnTo>
                    <a:pt x="165100" y="422148"/>
                  </a:lnTo>
                  <a:lnTo>
                    <a:pt x="3137407" y="422148"/>
                  </a:lnTo>
                  <a:lnTo>
                    <a:pt x="3201673" y="418828"/>
                  </a:lnTo>
                  <a:lnTo>
                    <a:pt x="3254152" y="409781"/>
                  </a:lnTo>
                  <a:lnTo>
                    <a:pt x="3289534" y="396376"/>
                  </a:lnTo>
                  <a:lnTo>
                    <a:pt x="3302507" y="379984"/>
                  </a:lnTo>
                  <a:lnTo>
                    <a:pt x="3302507" y="42163"/>
                  </a:lnTo>
                  <a:lnTo>
                    <a:pt x="3289534" y="25771"/>
                  </a:lnTo>
                  <a:lnTo>
                    <a:pt x="3254152" y="12366"/>
                  </a:lnTo>
                  <a:lnTo>
                    <a:pt x="3201673" y="3319"/>
                  </a:lnTo>
                  <a:lnTo>
                    <a:pt x="3137407" y="0"/>
                  </a:lnTo>
                  <a:close/>
                </a:path>
              </a:pathLst>
            </a:custGeom>
            <a:solidFill>
              <a:srgbClr val="ED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5873" y="643890"/>
              <a:ext cx="3302635" cy="422275"/>
            </a:xfrm>
            <a:custGeom>
              <a:avLst/>
              <a:gdLst/>
              <a:ahLst/>
              <a:cxnLst/>
              <a:rect l="l" t="t" r="r" b="b"/>
              <a:pathLst>
                <a:path w="3302634" h="422275">
                  <a:moveTo>
                    <a:pt x="0" y="42163"/>
                  </a:moveTo>
                  <a:lnTo>
                    <a:pt x="12973" y="25771"/>
                  </a:lnTo>
                  <a:lnTo>
                    <a:pt x="48355" y="12366"/>
                  </a:lnTo>
                  <a:lnTo>
                    <a:pt x="100834" y="3319"/>
                  </a:lnTo>
                  <a:lnTo>
                    <a:pt x="165100" y="0"/>
                  </a:lnTo>
                  <a:lnTo>
                    <a:pt x="3137407" y="0"/>
                  </a:lnTo>
                  <a:lnTo>
                    <a:pt x="3201673" y="3319"/>
                  </a:lnTo>
                  <a:lnTo>
                    <a:pt x="3254152" y="12366"/>
                  </a:lnTo>
                  <a:lnTo>
                    <a:pt x="3289534" y="25771"/>
                  </a:lnTo>
                  <a:lnTo>
                    <a:pt x="3302507" y="42163"/>
                  </a:lnTo>
                  <a:lnTo>
                    <a:pt x="3302507" y="379984"/>
                  </a:lnTo>
                  <a:lnTo>
                    <a:pt x="3289534" y="396376"/>
                  </a:lnTo>
                  <a:lnTo>
                    <a:pt x="3254152" y="409781"/>
                  </a:lnTo>
                  <a:lnTo>
                    <a:pt x="3201673" y="418828"/>
                  </a:lnTo>
                  <a:lnTo>
                    <a:pt x="3137407" y="422148"/>
                  </a:lnTo>
                  <a:lnTo>
                    <a:pt x="165100" y="422148"/>
                  </a:lnTo>
                  <a:lnTo>
                    <a:pt x="100834" y="418828"/>
                  </a:lnTo>
                  <a:lnTo>
                    <a:pt x="48355" y="409781"/>
                  </a:lnTo>
                  <a:lnTo>
                    <a:pt x="12973" y="396376"/>
                  </a:lnTo>
                  <a:lnTo>
                    <a:pt x="0" y="379984"/>
                  </a:lnTo>
                  <a:lnTo>
                    <a:pt x="0" y="4216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27090" y="660907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80" dirty="0">
                <a:latin typeface="한컴 고딕"/>
                <a:cs typeface="한컴 고딕"/>
              </a:rPr>
              <a:t>유전</a:t>
            </a:r>
            <a:r>
              <a:rPr sz="2000" b="1" spc="-260" dirty="0">
                <a:latin typeface="한컴 고딕"/>
                <a:cs typeface="한컴 고딕"/>
              </a:rPr>
              <a:t>적</a:t>
            </a:r>
            <a:r>
              <a:rPr sz="2000" b="1" spc="-25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요인</a:t>
            </a:r>
            <a:endParaRPr sz="2000">
              <a:latin typeface="한컴 고딕"/>
              <a:cs typeface="한컴 고딕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16348" y="2172080"/>
            <a:ext cx="3321685" cy="440055"/>
            <a:chOff x="4316348" y="2172080"/>
            <a:chExt cx="3321685" cy="440055"/>
          </a:xfrm>
        </p:grpSpPr>
        <p:sp>
          <p:nvSpPr>
            <p:cNvPr id="15" name="object 15"/>
            <p:cNvSpPr/>
            <p:nvPr/>
          </p:nvSpPr>
          <p:spPr>
            <a:xfrm>
              <a:off x="4325873" y="2181605"/>
              <a:ext cx="3302635" cy="421005"/>
            </a:xfrm>
            <a:custGeom>
              <a:avLst/>
              <a:gdLst/>
              <a:ahLst/>
              <a:cxnLst/>
              <a:rect l="l" t="t" r="r" b="b"/>
              <a:pathLst>
                <a:path w="3302634" h="421005">
                  <a:moveTo>
                    <a:pt x="3137407" y="0"/>
                  </a:moveTo>
                  <a:lnTo>
                    <a:pt x="165100" y="0"/>
                  </a:lnTo>
                  <a:lnTo>
                    <a:pt x="100834" y="3300"/>
                  </a:lnTo>
                  <a:lnTo>
                    <a:pt x="48355" y="12303"/>
                  </a:lnTo>
                  <a:lnTo>
                    <a:pt x="12973" y="25663"/>
                  </a:lnTo>
                  <a:lnTo>
                    <a:pt x="0" y="42037"/>
                  </a:lnTo>
                  <a:lnTo>
                    <a:pt x="0" y="378587"/>
                  </a:lnTo>
                  <a:lnTo>
                    <a:pt x="12973" y="394960"/>
                  </a:lnTo>
                  <a:lnTo>
                    <a:pt x="48355" y="408320"/>
                  </a:lnTo>
                  <a:lnTo>
                    <a:pt x="100834" y="417323"/>
                  </a:lnTo>
                  <a:lnTo>
                    <a:pt x="165100" y="420624"/>
                  </a:lnTo>
                  <a:lnTo>
                    <a:pt x="3137407" y="420624"/>
                  </a:lnTo>
                  <a:lnTo>
                    <a:pt x="3201673" y="417323"/>
                  </a:lnTo>
                  <a:lnTo>
                    <a:pt x="3254152" y="408320"/>
                  </a:lnTo>
                  <a:lnTo>
                    <a:pt x="3289534" y="394960"/>
                  </a:lnTo>
                  <a:lnTo>
                    <a:pt x="3302507" y="378587"/>
                  </a:lnTo>
                  <a:lnTo>
                    <a:pt x="3302507" y="42037"/>
                  </a:lnTo>
                  <a:lnTo>
                    <a:pt x="3289534" y="25663"/>
                  </a:lnTo>
                  <a:lnTo>
                    <a:pt x="3254152" y="12303"/>
                  </a:lnTo>
                  <a:lnTo>
                    <a:pt x="3201673" y="3300"/>
                  </a:lnTo>
                  <a:lnTo>
                    <a:pt x="3137407" y="0"/>
                  </a:lnTo>
                  <a:close/>
                </a:path>
              </a:pathLst>
            </a:custGeom>
            <a:solidFill>
              <a:srgbClr val="ED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25873" y="2181605"/>
              <a:ext cx="3302635" cy="421005"/>
            </a:xfrm>
            <a:custGeom>
              <a:avLst/>
              <a:gdLst/>
              <a:ahLst/>
              <a:cxnLst/>
              <a:rect l="l" t="t" r="r" b="b"/>
              <a:pathLst>
                <a:path w="3302634" h="421005">
                  <a:moveTo>
                    <a:pt x="0" y="42037"/>
                  </a:moveTo>
                  <a:lnTo>
                    <a:pt x="12973" y="25663"/>
                  </a:lnTo>
                  <a:lnTo>
                    <a:pt x="48355" y="12303"/>
                  </a:lnTo>
                  <a:lnTo>
                    <a:pt x="100834" y="3300"/>
                  </a:lnTo>
                  <a:lnTo>
                    <a:pt x="165100" y="0"/>
                  </a:lnTo>
                  <a:lnTo>
                    <a:pt x="3137407" y="0"/>
                  </a:lnTo>
                  <a:lnTo>
                    <a:pt x="3201673" y="3300"/>
                  </a:lnTo>
                  <a:lnTo>
                    <a:pt x="3254152" y="12303"/>
                  </a:lnTo>
                  <a:lnTo>
                    <a:pt x="3289534" y="25663"/>
                  </a:lnTo>
                  <a:lnTo>
                    <a:pt x="3302507" y="42037"/>
                  </a:lnTo>
                  <a:lnTo>
                    <a:pt x="3302507" y="378587"/>
                  </a:lnTo>
                  <a:lnTo>
                    <a:pt x="3289534" y="394960"/>
                  </a:lnTo>
                  <a:lnTo>
                    <a:pt x="3254152" y="408320"/>
                  </a:lnTo>
                  <a:lnTo>
                    <a:pt x="3201673" y="417323"/>
                  </a:lnTo>
                  <a:lnTo>
                    <a:pt x="3137407" y="420624"/>
                  </a:lnTo>
                  <a:lnTo>
                    <a:pt x="165100" y="420624"/>
                  </a:lnTo>
                  <a:lnTo>
                    <a:pt x="100834" y="417323"/>
                  </a:lnTo>
                  <a:lnTo>
                    <a:pt x="48355" y="408320"/>
                  </a:lnTo>
                  <a:lnTo>
                    <a:pt x="12973" y="394960"/>
                  </a:lnTo>
                  <a:lnTo>
                    <a:pt x="0" y="378587"/>
                  </a:lnTo>
                  <a:lnTo>
                    <a:pt x="0" y="420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93563" y="2197735"/>
            <a:ext cx="116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85" dirty="0">
                <a:latin typeface="한컴 고딕"/>
                <a:cs typeface="한컴 고딕"/>
              </a:rPr>
              <a:t>성</a:t>
            </a:r>
            <a:r>
              <a:rPr sz="2000" b="1" spc="-260" dirty="0">
                <a:latin typeface="한컴 고딕"/>
                <a:cs typeface="한컴 고딕"/>
              </a:rPr>
              <a:t>격</a:t>
            </a:r>
            <a:r>
              <a:rPr sz="2000" b="1" spc="-20" dirty="0">
                <a:latin typeface="한컴 고딕"/>
                <a:cs typeface="한컴 고딕"/>
              </a:rPr>
              <a:t> </a:t>
            </a:r>
            <a:r>
              <a:rPr sz="2000" b="1" spc="-260" dirty="0">
                <a:latin typeface="한컴 고딕"/>
                <a:cs typeface="한컴 고딕"/>
              </a:rPr>
              <a:t>및</a:t>
            </a:r>
            <a:r>
              <a:rPr sz="2000" b="1" spc="-10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태도</a:t>
            </a:r>
            <a:endParaRPr sz="2000">
              <a:latin typeface="한컴 고딕"/>
              <a:cs typeface="한컴 고딕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40733" y="3052952"/>
            <a:ext cx="3318510" cy="1080135"/>
            <a:chOff x="4340733" y="3052952"/>
            <a:chExt cx="3318510" cy="1080135"/>
          </a:xfrm>
        </p:grpSpPr>
        <p:sp>
          <p:nvSpPr>
            <p:cNvPr id="19" name="object 19"/>
            <p:cNvSpPr/>
            <p:nvPr/>
          </p:nvSpPr>
          <p:spPr>
            <a:xfrm>
              <a:off x="4350258" y="3062477"/>
              <a:ext cx="3299460" cy="1061085"/>
            </a:xfrm>
            <a:custGeom>
              <a:avLst/>
              <a:gdLst/>
              <a:ahLst/>
              <a:cxnLst/>
              <a:rect l="l" t="t" r="r" b="b"/>
              <a:pathLst>
                <a:path w="3299459" h="1061085">
                  <a:moveTo>
                    <a:pt x="3134487" y="0"/>
                  </a:moveTo>
                  <a:lnTo>
                    <a:pt x="164972" y="0"/>
                  </a:lnTo>
                  <a:lnTo>
                    <a:pt x="112849" y="5408"/>
                  </a:lnTo>
                  <a:lnTo>
                    <a:pt x="67565" y="20466"/>
                  </a:lnTo>
                  <a:lnTo>
                    <a:pt x="31845" y="43424"/>
                  </a:lnTo>
                  <a:lnTo>
                    <a:pt x="8415" y="72534"/>
                  </a:lnTo>
                  <a:lnTo>
                    <a:pt x="0" y="106045"/>
                  </a:lnTo>
                  <a:lnTo>
                    <a:pt x="0" y="954659"/>
                  </a:lnTo>
                  <a:lnTo>
                    <a:pt x="31845" y="1017279"/>
                  </a:lnTo>
                  <a:lnTo>
                    <a:pt x="67565" y="1040237"/>
                  </a:lnTo>
                  <a:lnTo>
                    <a:pt x="112849" y="1055295"/>
                  </a:lnTo>
                  <a:lnTo>
                    <a:pt x="164972" y="1060704"/>
                  </a:lnTo>
                  <a:lnTo>
                    <a:pt x="3134487" y="1060704"/>
                  </a:lnTo>
                  <a:lnTo>
                    <a:pt x="3186610" y="1055295"/>
                  </a:lnTo>
                  <a:lnTo>
                    <a:pt x="3231894" y="1040237"/>
                  </a:lnTo>
                  <a:lnTo>
                    <a:pt x="3267614" y="1017279"/>
                  </a:lnTo>
                  <a:lnTo>
                    <a:pt x="3299460" y="954659"/>
                  </a:lnTo>
                  <a:lnTo>
                    <a:pt x="3299460" y="106045"/>
                  </a:lnTo>
                  <a:lnTo>
                    <a:pt x="3267614" y="43424"/>
                  </a:lnTo>
                  <a:lnTo>
                    <a:pt x="3231894" y="20466"/>
                  </a:lnTo>
                  <a:lnTo>
                    <a:pt x="3186610" y="5408"/>
                  </a:lnTo>
                  <a:lnTo>
                    <a:pt x="3134487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0258" y="3062477"/>
              <a:ext cx="3299460" cy="1061085"/>
            </a:xfrm>
            <a:custGeom>
              <a:avLst/>
              <a:gdLst/>
              <a:ahLst/>
              <a:cxnLst/>
              <a:rect l="l" t="t" r="r" b="b"/>
              <a:pathLst>
                <a:path w="3299459" h="1061085">
                  <a:moveTo>
                    <a:pt x="0" y="106045"/>
                  </a:moveTo>
                  <a:lnTo>
                    <a:pt x="31845" y="43424"/>
                  </a:lnTo>
                  <a:lnTo>
                    <a:pt x="67565" y="20466"/>
                  </a:lnTo>
                  <a:lnTo>
                    <a:pt x="112849" y="5408"/>
                  </a:lnTo>
                  <a:lnTo>
                    <a:pt x="164972" y="0"/>
                  </a:lnTo>
                  <a:lnTo>
                    <a:pt x="3134487" y="0"/>
                  </a:lnTo>
                  <a:lnTo>
                    <a:pt x="3186610" y="5408"/>
                  </a:lnTo>
                  <a:lnTo>
                    <a:pt x="3231894" y="20466"/>
                  </a:lnTo>
                  <a:lnTo>
                    <a:pt x="3267614" y="43424"/>
                  </a:lnTo>
                  <a:lnTo>
                    <a:pt x="3299460" y="106045"/>
                  </a:lnTo>
                  <a:lnTo>
                    <a:pt x="3299460" y="954659"/>
                  </a:lnTo>
                  <a:lnTo>
                    <a:pt x="3267614" y="1017279"/>
                  </a:lnTo>
                  <a:lnTo>
                    <a:pt x="3231894" y="1040237"/>
                  </a:lnTo>
                  <a:lnTo>
                    <a:pt x="3186610" y="1055295"/>
                  </a:lnTo>
                  <a:lnTo>
                    <a:pt x="3134487" y="1060704"/>
                  </a:lnTo>
                  <a:lnTo>
                    <a:pt x="164972" y="1060704"/>
                  </a:lnTo>
                  <a:lnTo>
                    <a:pt x="112849" y="1055295"/>
                  </a:lnTo>
                  <a:lnTo>
                    <a:pt x="67565" y="1040237"/>
                  </a:lnTo>
                  <a:lnTo>
                    <a:pt x="31845" y="1017279"/>
                  </a:lnTo>
                  <a:lnTo>
                    <a:pt x="0" y="954659"/>
                  </a:lnTo>
                  <a:lnTo>
                    <a:pt x="0" y="10604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07458" y="3040570"/>
            <a:ext cx="2385695" cy="91757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45"/>
              </a:spcBef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심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리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과정</a:t>
            </a:r>
            <a:endParaRPr sz="2400">
              <a:latin typeface="한컴 고딕"/>
              <a:cs typeface="한컴 고딕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2000" b="1" spc="-285" dirty="0">
                <a:latin typeface="한컴 고딕"/>
                <a:cs typeface="한컴 고딕"/>
              </a:rPr>
              <a:t>동</a:t>
            </a:r>
            <a:r>
              <a:rPr sz="2000" b="1" spc="-260" dirty="0">
                <a:latin typeface="한컴 고딕"/>
                <a:cs typeface="한컴 고딕"/>
              </a:rPr>
              <a:t>기</a:t>
            </a:r>
            <a:r>
              <a:rPr sz="2000" b="1" spc="-25" dirty="0">
                <a:latin typeface="한컴 고딕"/>
                <a:cs typeface="한컴 고딕"/>
              </a:rPr>
              <a:t> </a:t>
            </a:r>
            <a:r>
              <a:rPr sz="2000" b="1" spc="-110" dirty="0">
                <a:latin typeface="Arial"/>
                <a:cs typeface="Arial"/>
              </a:rPr>
              <a:t>–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사</a:t>
            </a:r>
            <a:r>
              <a:rPr sz="2000" b="1" spc="-260" dirty="0">
                <a:latin typeface="한컴 고딕"/>
                <a:cs typeface="한컴 고딕"/>
              </a:rPr>
              <a:t>고</a:t>
            </a:r>
            <a:r>
              <a:rPr sz="2000" b="1" spc="-15" dirty="0">
                <a:latin typeface="한컴 고딕"/>
                <a:cs typeface="한컴 고딕"/>
              </a:rPr>
              <a:t> </a:t>
            </a:r>
            <a:r>
              <a:rPr sz="2000" b="1" spc="-110" dirty="0">
                <a:latin typeface="Arial"/>
                <a:cs typeface="Arial"/>
              </a:rPr>
              <a:t>–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행</a:t>
            </a:r>
            <a:r>
              <a:rPr sz="2000" b="1" spc="-260" dirty="0">
                <a:latin typeface="한컴 고딕"/>
                <a:cs typeface="한컴 고딕"/>
              </a:rPr>
              <a:t>동</a:t>
            </a:r>
            <a:r>
              <a:rPr sz="2000" b="1" spc="-25" dirty="0">
                <a:latin typeface="한컴 고딕"/>
                <a:cs typeface="한컴 고딕"/>
              </a:rPr>
              <a:t> 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정서</a:t>
            </a:r>
            <a:endParaRPr sz="2000">
              <a:latin typeface="한컴 고딕"/>
              <a:cs typeface="한컴 고딕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40733" y="4554092"/>
            <a:ext cx="3323590" cy="441325"/>
            <a:chOff x="4340733" y="4554092"/>
            <a:chExt cx="3323590" cy="441325"/>
          </a:xfrm>
        </p:grpSpPr>
        <p:sp>
          <p:nvSpPr>
            <p:cNvPr id="23" name="object 23"/>
            <p:cNvSpPr/>
            <p:nvPr/>
          </p:nvSpPr>
          <p:spPr>
            <a:xfrm>
              <a:off x="4350258" y="4563617"/>
              <a:ext cx="3304540" cy="422275"/>
            </a:xfrm>
            <a:custGeom>
              <a:avLst/>
              <a:gdLst/>
              <a:ahLst/>
              <a:cxnLst/>
              <a:rect l="l" t="t" r="r" b="b"/>
              <a:pathLst>
                <a:path w="3304540" h="422275">
                  <a:moveTo>
                    <a:pt x="3138805" y="0"/>
                  </a:moveTo>
                  <a:lnTo>
                    <a:pt x="165226" y="0"/>
                  </a:lnTo>
                  <a:lnTo>
                    <a:pt x="100887" y="3319"/>
                  </a:lnTo>
                  <a:lnTo>
                    <a:pt x="48371" y="12366"/>
                  </a:lnTo>
                  <a:lnTo>
                    <a:pt x="12975" y="25771"/>
                  </a:lnTo>
                  <a:lnTo>
                    <a:pt x="0" y="42163"/>
                  </a:lnTo>
                  <a:lnTo>
                    <a:pt x="0" y="379983"/>
                  </a:lnTo>
                  <a:lnTo>
                    <a:pt x="12975" y="396376"/>
                  </a:lnTo>
                  <a:lnTo>
                    <a:pt x="48371" y="409781"/>
                  </a:lnTo>
                  <a:lnTo>
                    <a:pt x="100887" y="418828"/>
                  </a:lnTo>
                  <a:lnTo>
                    <a:pt x="165226" y="422147"/>
                  </a:lnTo>
                  <a:lnTo>
                    <a:pt x="3138805" y="422147"/>
                  </a:lnTo>
                  <a:lnTo>
                    <a:pt x="3203144" y="418828"/>
                  </a:lnTo>
                  <a:lnTo>
                    <a:pt x="3255660" y="409781"/>
                  </a:lnTo>
                  <a:lnTo>
                    <a:pt x="3291056" y="396376"/>
                  </a:lnTo>
                  <a:lnTo>
                    <a:pt x="3304032" y="379983"/>
                  </a:lnTo>
                  <a:lnTo>
                    <a:pt x="3304032" y="42163"/>
                  </a:lnTo>
                  <a:lnTo>
                    <a:pt x="3291056" y="25771"/>
                  </a:lnTo>
                  <a:lnTo>
                    <a:pt x="3255660" y="12366"/>
                  </a:lnTo>
                  <a:lnTo>
                    <a:pt x="3203144" y="3319"/>
                  </a:lnTo>
                  <a:lnTo>
                    <a:pt x="3138805" y="0"/>
                  </a:lnTo>
                  <a:close/>
                </a:path>
              </a:pathLst>
            </a:custGeom>
            <a:solidFill>
              <a:srgbClr val="ED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0258" y="4563617"/>
              <a:ext cx="3304540" cy="422275"/>
            </a:xfrm>
            <a:custGeom>
              <a:avLst/>
              <a:gdLst/>
              <a:ahLst/>
              <a:cxnLst/>
              <a:rect l="l" t="t" r="r" b="b"/>
              <a:pathLst>
                <a:path w="3304540" h="422275">
                  <a:moveTo>
                    <a:pt x="0" y="42163"/>
                  </a:moveTo>
                  <a:lnTo>
                    <a:pt x="12975" y="25771"/>
                  </a:lnTo>
                  <a:lnTo>
                    <a:pt x="48371" y="12366"/>
                  </a:lnTo>
                  <a:lnTo>
                    <a:pt x="100887" y="3319"/>
                  </a:lnTo>
                  <a:lnTo>
                    <a:pt x="165226" y="0"/>
                  </a:lnTo>
                  <a:lnTo>
                    <a:pt x="3138805" y="0"/>
                  </a:lnTo>
                  <a:lnTo>
                    <a:pt x="3203144" y="3319"/>
                  </a:lnTo>
                  <a:lnTo>
                    <a:pt x="3255660" y="12366"/>
                  </a:lnTo>
                  <a:lnTo>
                    <a:pt x="3291056" y="25771"/>
                  </a:lnTo>
                  <a:lnTo>
                    <a:pt x="3304032" y="42163"/>
                  </a:lnTo>
                  <a:lnTo>
                    <a:pt x="3304032" y="379983"/>
                  </a:lnTo>
                  <a:lnTo>
                    <a:pt x="3291056" y="396376"/>
                  </a:lnTo>
                  <a:lnTo>
                    <a:pt x="3255660" y="409781"/>
                  </a:lnTo>
                  <a:lnTo>
                    <a:pt x="3203144" y="418828"/>
                  </a:lnTo>
                  <a:lnTo>
                    <a:pt x="3138805" y="422147"/>
                  </a:lnTo>
                  <a:lnTo>
                    <a:pt x="165226" y="422147"/>
                  </a:lnTo>
                  <a:lnTo>
                    <a:pt x="100887" y="418828"/>
                  </a:lnTo>
                  <a:lnTo>
                    <a:pt x="48371" y="409781"/>
                  </a:lnTo>
                  <a:lnTo>
                    <a:pt x="12975" y="396376"/>
                  </a:lnTo>
                  <a:lnTo>
                    <a:pt x="0" y="379983"/>
                  </a:lnTo>
                  <a:lnTo>
                    <a:pt x="0" y="4216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86729" y="4580890"/>
            <a:ext cx="830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85" dirty="0">
                <a:latin typeface="한컴 고딕"/>
                <a:cs typeface="한컴 고딕"/>
              </a:rPr>
              <a:t>생활사건</a:t>
            </a:r>
            <a:endParaRPr sz="2000">
              <a:latin typeface="한컴 고딕"/>
              <a:cs typeface="한컴 고딕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30436" y="3051429"/>
            <a:ext cx="2303780" cy="951865"/>
            <a:chOff x="8830436" y="3051429"/>
            <a:chExt cx="2303780" cy="951865"/>
          </a:xfrm>
        </p:grpSpPr>
        <p:sp>
          <p:nvSpPr>
            <p:cNvPr id="27" name="object 27"/>
            <p:cNvSpPr/>
            <p:nvPr/>
          </p:nvSpPr>
          <p:spPr>
            <a:xfrm>
              <a:off x="8839961" y="3060954"/>
              <a:ext cx="2284730" cy="932815"/>
            </a:xfrm>
            <a:custGeom>
              <a:avLst/>
              <a:gdLst/>
              <a:ahLst/>
              <a:cxnLst/>
              <a:rect l="l" t="t" r="r" b="b"/>
              <a:pathLst>
                <a:path w="2284729" h="932814">
                  <a:moveTo>
                    <a:pt x="2170303" y="0"/>
                  </a:moveTo>
                  <a:lnTo>
                    <a:pt x="114173" y="0"/>
                  </a:lnTo>
                  <a:lnTo>
                    <a:pt x="69758" y="7332"/>
                  </a:lnTo>
                  <a:lnTo>
                    <a:pt x="33464" y="27320"/>
                  </a:lnTo>
                  <a:lnTo>
                    <a:pt x="8981" y="56953"/>
                  </a:lnTo>
                  <a:lnTo>
                    <a:pt x="0" y="93218"/>
                  </a:lnTo>
                  <a:lnTo>
                    <a:pt x="0" y="839470"/>
                  </a:lnTo>
                  <a:lnTo>
                    <a:pt x="8981" y="875734"/>
                  </a:lnTo>
                  <a:lnTo>
                    <a:pt x="33464" y="905367"/>
                  </a:lnTo>
                  <a:lnTo>
                    <a:pt x="69758" y="925355"/>
                  </a:lnTo>
                  <a:lnTo>
                    <a:pt x="114173" y="932688"/>
                  </a:lnTo>
                  <a:lnTo>
                    <a:pt x="2170303" y="932688"/>
                  </a:lnTo>
                  <a:lnTo>
                    <a:pt x="2214717" y="925355"/>
                  </a:lnTo>
                  <a:lnTo>
                    <a:pt x="2251011" y="905367"/>
                  </a:lnTo>
                  <a:lnTo>
                    <a:pt x="2275494" y="875734"/>
                  </a:lnTo>
                  <a:lnTo>
                    <a:pt x="2284476" y="839470"/>
                  </a:lnTo>
                  <a:lnTo>
                    <a:pt x="2284476" y="93218"/>
                  </a:lnTo>
                  <a:lnTo>
                    <a:pt x="2275494" y="56953"/>
                  </a:lnTo>
                  <a:lnTo>
                    <a:pt x="2251011" y="27320"/>
                  </a:lnTo>
                  <a:lnTo>
                    <a:pt x="2214717" y="7332"/>
                  </a:lnTo>
                  <a:lnTo>
                    <a:pt x="2170303" y="0"/>
                  </a:lnTo>
                  <a:close/>
                </a:path>
              </a:pathLst>
            </a:custGeom>
            <a:solidFill>
              <a:srgbClr val="ED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39961" y="3060954"/>
              <a:ext cx="2284730" cy="932815"/>
            </a:xfrm>
            <a:custGeom>
              <a:avLst/>
              <a:gdLst/>
              <a:ahLst/>
              <a:cxnLst/>
              <a:rect l="l" t="t" r="r" b="b"/>
              <a:pathLst>
                <a:path w="2284729" h="932814">
                  <a:moveTo>
                    <a:pt x="0" y="93218"/>
                  </a:moveTo>
                  <a:lnTo>
                    <a:pt x="8981" y="56953"/>
                  </a:lnTo>
                  <a:lnTo>
                    <a:pt x="33464" y="27320"/>
                  </a:lnTo>
                  <a:lnTo>
                    <a:pt x="69758" y="7332"/>
                  </a:lnTo>
                  <a:lnTo>
                    <a:pt x="114173" y="0"/>
                  </a:lnTo>
                  <a:lnTo>
                    <a:pt x="2170303" y="0"/>
                  </a:lnTo>
                  <a:lnTo>
                    <a:pt x="2214717" y="7332"/>
                  </a:lnTo>
                  <a:lnTo>
                    <a:pt x="2251011" y="27320"/>
                  </a:lnTo>
                  <a:lnTo>
                    <a:pt x="2275494" y="56953"/>
                  </a:lnTo>
                  <a:lnTo>
                    <a:pt x="2284476" y="93218"/>
                  </a:lnTo>
                  <a:lnTo>
                    <a:pt x="2284476" y="839470"/>
                  </a:lnTo>
                  <a:lnTo>
                    <a:pt x="2275494" y="875734"/>
                  </a:lnTo>
                  <a:lnTo>
                    <a:pt x="2251011" y="905367"/>
                  </a:lnTo>
                  <a:lnTo>
                    <a:pt x="2214717" y="925355"/>
                  </a:lnTo>
                  <a:lnTo>
                    <a:pt x="2170303" y="932688"/>
                  </a:lnTo>
                  <a:lnTo>
                    <a:pt x="114173" y="932688"/>
                  </a:lnTo>
                  <a:lnTo>
                    <a:pt x="69758" y="925355"/>
                  </a:lnTo>
                  <a:lnTo>
                    <a:pt x="33464" y="905367"/>
                  </a:lnTo>
                  <a:lnTo>
                    <a:pt x="8981" y="875734"/>
                  </a:lnTo>
                  <a:lnTo>
                    <a:pt x="0" y="839470"/>
                  </a:lnTo>
                  <a:lnTo>
                    <a:pt x="0" y="932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641205" y="3261486"/>
            <a:ext cx="687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75" dirty="0">
                <a:solidFill>
                  <a:srgbClr val="C00000"/>
                </a:solidFill>
                <a:latin typeface="한컴 고딕"/>
                <a:cs typeface="한컴 고딕"/>
              </a:rPr>
              <a:t>행</a:t>
            </a:r>
            <a:r>
              <a:rPr sz="2800" b="1" spc="-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800" b="1" spc="-375" dirty="0">
                <a:solidFill>
                  <a:srgbClr val="C00000"/>
                </a:solidFill>
                <a:latin typeface="한컴 고딕"/>
                <a:cs typeface="한컴 고딕"/>
              </a:rPr>
              <a:t>복</a:t>
            </a:r>
            <a:endParaRPr sz="2800">
              <a:latin typeface="한컴 고딕"/>
              <a:cs typeface="한컴 고딕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811" y="1065275"/>
            <a:ext cx="8309609" cy="5196205"/>
            <a:chOff x="400811" y="1065275"/>
            <a:chExt cx="8309609" cy="5196205"/>
          </a:xfrm>
        </p:grpSpPr>
        <p:sp>
          <p:nvSpPr>
            <p:cNvPr id="31" name="object 31"/>
            <p:cNvSpPr/>
            <p:nvPr/>
          </p:nvSpPr>
          <p:spPr>
            <a:xfrm>
              <a:off x="5885307" y="1065275"/>
              <a:ext cx="2825115" cy="2646680"/>
            </a:xfrm>
            <a:custGeom>
              <a:avLst/>
              <a:gdLst/>
              <a:ahLst/>
              <a:cxnLst/>
              <a:rect l="l" t="t" r="r" b="b"/>
              <a:pathLst>
                <a:path w="2825115" h="2646679">
                  <a:moveTo>
                    <a:pt x="171450" y="1718310"/>
                  </a:moveTo>
                  <a:lnTo>
                    <a:pt x="157162" y="1689735"/>
                  </a:lnTo>
                  <a:lnTo>
                    <a:pt x="85725" y="1546860"/>
                  </a:lnTo>
                  <a:lnTo>
                    <a:pt x="0" y="1718310"/>
                  </a:lnTo>
                  <a:lnTo>
                    <a:pt x="57150" y="1718310"/>
                  </a:lnTo>
                  <a:lnTo>
                    <a:pt x="57150" y="1822704"/>
                  </a:lnTo>
                  <a:lnTo>
                    <a:pt x="0" y="1822704"/>
                  </a:lnTo>
                  <a:lnTo>
                    <a:pt x="85725" y="1994154"/>
                  </a:lnTo>
                  <a:lnTo>
                    <a:pt x="157162" y="1851279"/>
                  </a:lnTo>
                  <a:lnTo>
                    <a:pt x="171450" y="1822704"/>
                  </a:lnTo>
                  <a:lnTo>
                    <a:pt x="114300" y="1822704"/>
                  </a:lnTo>
                  <a:lnTo>
                    <a:pt x="114300" y="1718310"/>
                  </a:lnTo>
                  <a:lnTo>
                    <a:pt x="171450" y="1718310"/>
                  </a:lnTo>
                  <a:close/>
                </a:path>
                <a:path w="2825115" h="2646679">
                  <a:moveTo>
                    <a:pt x="171450" y="936879"/>
                  </a:moveTo>
                  <a:lnTo>
                    <a:pt x="114300" y="936879"/>
                  </a:lnTo>
                  <a:lnTo>
                    <a:pt x="114300" y="762000"/>
                  </a:lnTo>
                  <a:lnTo>
                    <a:pt x="57150" y="762000"/>
                  </a:lnTo>
                  <a:lnTo>
                    <a:pt x="57150" y="936879"/>
                  </a:lnTo>
                  <a:lnTo>
                    <a:pt x="0" y="936879"/>
                  </a:lnTo>
                  <a:lnTo>
                    <a:pt x="85725" y="1108329"/>
                  </a:lnTo>
                  <a:lnTo>
                    <a:pt x="157162" y="965454"/>
                  </a:lnTo>
                  <a:lnTo>
                    <a:pt x="171450" y="936879"/>
                  </a:lnTo>
                  <a:close/>
                </a:path>
                <a:path w="2825115" h="2646679">
                  <a:moveTo>
                    <a:pt x="176022" y="174879"/>
                  </a:moveTo>
                  <a:lnTo>
                    <a:pt x="118872" y="174879"/>
                  </a:lnTo>
                  <a:lnTo>
                    <a:pt x="118872" y="0"/>
                  </a:lnTo>
                  <a:lnTo>
                    <a:pt x="61722" y="0"/>
                  </a:lnTo>
                  <a:lnTo>
                    <a:pt x="61722" y="174879"/>
                  </a:lnTo>
                  <a:lnTo>
                    <a:pt x="4572" y="174879"/>
                  </a:lnTo>
                  <a:lnTo>
                    <a:pt x="90297" y="346329"/>
                  </a:lnTo>
                  <a:lnTo>
                    <a:pt x="161734" y="203454"/>
                  </a:lnTo>
                  <a:lnTo>
                    <a:pt x="176022" y="174879"/>
                  </a:lnTo>
                  <a:close/>
                </a:path>
                <a:path w="2825115" h="2646679">
                  <a:moveTo>
                    <a:pt x="2824607" y="2529840"/>
                  </a:moveTo>
                  <a:lnTo>
                    <a:pt x="2749042" y="2492375"/>
                  </a:lnTo>
                  <a:lnTo>
                    <a:pt x="2596045" y="2416518"/>
                  </a:lnTo>
                  <a:lnTo>
                    <a:pt x="2596045" y="2543302"/>
                  </a:lnTo>
                  <a:lnTo>
                    <a:pt x="2108111" y="2544838"/>
                  </a:lnTo>
                  <a:lnTo>
                    <a:pt x="2108022" y="2519553"/>
                  </a:lnTo>
                  <a:lnTo>
                    <a:pt x="2595956" y="2517902"/>
                  </a:lnTo>
                  <a:lnTo>
                    <a:pt x="2596045" y="2543302"/>
                  </a:lnTo>
                  <a:lnTo>
                    <a:pt x="2596045" y="2416518"/>
                  </a:lnTo>
                  <a:lnTo>
                    <a:pt x="2595626" y="2416302"/>
                  </a:lnTo>
                  <a:lnTo>
                    <a:pt x="2595867" y="2492502"/>
                  </a:lnTo>
                  <a:lnTo>
                    <a:pt x="2107946" y="2494038"/>
                  </a:lnTo>
                  <a:lnTo>
                    <a:pt x="2107692" y="2417826"/>
                  </a:lnTo>
                  <a:lnTo>
                    <a:pt x="1879473" y="2532888"/>
                  </a:lnTo>
                  <a:lnTo>
                    <a:pt x="2108454" y="2646426"/>
                  </a:lnTo>
                  <a:lnTo>
                    <a:pt x="2108200" y="2570353"/>
                  </a:lnTo>
                  <a:lnTo>
                    <a:pt x="2596121" y="2568702"/>
                  </a:lnTo>
                  <a:lnTo>
                    <a:pt x="2596388" y="2644902"/>
                  </a:lnTo>
                  <a:lnTo>
                    <a:pt x="2798153" y="2543175"/>
                  </a:lnTo>
                  <a:lnTo>
                    <a:pt x="2824607" y="2529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0811" y="1412747"/>
              <a:ext cx="3721735" cy="421005"/>
            </a:xfrm>
            <a:custGeom>
              <a:avLst/>
              <a:gdLst/>
              <a:ahLst/>
              <a:cxnLst/>
              <a:rect l="l" t="t" r="r" b="b"/>
              <a:pathLst>
                <a:path w="3721735" h="421005">
                  <a:moveTo>
                    <a:pt x="3535553" y="0"/>
                  </a:moveTo>
                  <a:lnTo>
                    <a:pt x="186080" y="0"/>
                  </a:lnTo>
                  <a:lnTo>
                    <a:pt x="113649" y="3300"/>
                  </a:lnTo>
                  <a:lnTo>
                    <a:pt x="54502" y="12303"/>
                  </a:lnTo>
                  <a:lnTo>
                    <a:pt x="14623" y="25663"/>
                  </a:lnTo>
                  <a:lnTo>
                    <a:pt x="0" y="42037"/>
                  </a:lnTo>
                  <a:lnTo>
                    <a:pt x="0" y="378587"/>
                  </a:lnTo>
                  <a:lnTo>
                    <a:pt x="14623" y="394960"/>
                  </a:lnTo>
                  <a:lnTo>
                    <a:pt x="54502" y="408320"/>
                  </a:lnTo>
                  <a:lnTo>
                    <a:pt x="113649" y="417323"/>
                  </a:lnTo>
                  <a:lnTo>
                    <a:pt x="186080" y="420624"/>
                  </a:lnTo>
                  <a:lnTo>
                    <a:pt x="3535553" y="420624"/>
                  </a:lnTo>
                  <a:lnTo>
                    <a:pt x="3607968" y="417323"/>
                  </a:lnTo>
                  <a:lnTo>
                    <a:pt x="3667109" y="408320"/>
                  </a:lnTo>
                  <a:lnTo>
                    <a:pt x="3706985" y="394960"/>
                  </a:lnTo>
                  <a:lnTo>
                    <a:pt x="3721608" y="378587"/>
                  </a:lnTo>
                  <a:lnTo>
                    <a:pt x="3721608" y="42037"/>
                  </a:lnTo>
                  <a:lnTo>
                    <a:pt x="3706985" y="25663"/>
                  </a:lnTo>
                  <a:lnTo>
                    <a:pt x="3667109" y="12303"/>
                  </a:lnTo>
                  <a:lnTo>
                    <a:pt x="3607968" y="3300"/>
                  </a:lnTo>
                  <a:lnTo>
                    <a:pt x="353555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85307" y="4985003"/>
              <a:ext cx="171450" cy="1276350"/>
            </a:xfrm>
            <a:custGeom>
              <a:avLst/>
              <a:gdLst/>
              <a:ahLst/>
              <a:cxnLst/>
              <a:rect l="l" t="t" r="r" b="b"/>
              <a:pathLst>
                <a:path w="171450" h="1276350">
                  <a:moveTo>
                    <a:pt x="171450" y="1101090"/>
                  </a:moveTo>
                  <a:lnTo>
                    <a:pt x="157162" y="1072515"/>
                  </a:lnTo>
                  <a:lnTo>
                    <a:pt x="85725" y="929640"/>
                  </a:lnTo>
                  <a:lnTo>
                    <a:pt x="0" y="1101090"/>
                  </a:lnTo>
                  <a:lnTo>
                    <a:pt x="57150" y="1101090"/>
                  </a:lnTo>
                  <a:lnTo>
                    <a:pt x="57150" y="1276019"/>
                  </a:lnTo>
                  <a:lnTo>
                    <a:pt x="114300" y="1276019"/>
                  </a:lnTo>
                  <a:lnTo>
                    <a:pt x="114300" y="1101090"/>
                  </a:lnTo>
                  <a:lnTo>
                    <a:pt x="171450" y="1101090"/>
                  </a:lnTo>
                  <a:close/>
                </a:path>
                <a:path w="171450" h="1276350">
                  <a:moveTo>
                    <a:pt x="171450" y="171450"/>
                  </a:moveTo>
                  <a:lnTo>
                    <a:pt x="157162" y="142875"/>
                  </a:lnTo>
                  <a:lnTo>
                    <a:pt x="85725" y="0"/>
                  </a:lnTo>
                  <a:lnTo>
                    <a:pt x="0" y="171450"/>
                  </a:lnTo>
                  <a:lnTo>
                    <a:pt x="57150" y="171450"/>
                  </a:lnTo>
                  <a:lnTo>
                    <a:pt x="57150" y="346329"/>
                  </a:lnTo>
                  <a:lnTo>
                    <a:pt x="114300" y="346329"/>
                  </a:lnTo>
                  <a:lnTo>
                    <a:pt x="114300" y="171450"/>
                  </a:lnTo>
                  <a:lnTo>
                    <a:pt x="17145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09015" y="1447546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254" dirty="0">
                <a:latin typeface="한컴 고딕"/>
                <a:cs typeface="한컴 고딕"/>
              </a:rPr>
              <a:t>수용</a:t>
            </a:r>
            <a:r>
              <a:rPr sz="1800" b="1" spc="-265" dirty="0">
                <a:latin typeface="한컴 고딕"/>
                <a:cs typeface="한컴 고딕"/>
              </a:rPr>
              <a:t>적이</a:t>
            </a:r>
            <a:r>
              <a:rPr sz="1800" b="1" spc="-240" dirty="0">
                <a:latin typeface="한컴 고딕"/>
                <a:cs typeface="한컴 고딕"/>
              </a:rPr>
              <a:t>고</a:t>
            </a:r>
            <a:r>
              <a:rPr sz="1800" b="1" spc="-45" dirty="0">
                <a:latin typeface="한컴 고딕"/>
                <a:cs typeface="한컴 고딕"/>
              </a:rPr>
              <a:t> </a:t>
            </a:r>
            <a:r>
              <a:rPr sz="1800" b="1" spc="-240" dirty="0">
                <a:latin typeface="한컴 고딕"/>
                <a:cs typeface="한컴 고딕"/>
              </a:rPr>
              <a:t>지</a:t>
            </a:r>
            <a:r>
              <a:rPr sz="1800" b="1" spc="-270" dirty="0">
                <a:latin typeface="한컴 고딕"/>
                <a:cs typeface="한컴 고딕"/>
              </a:rPr>
              <a:t>지</a:t>
            </a:r>
            <a:r>
              <a:rPr sz="1800" b="1" spc="-265" dirty="0">
                <a:latin typeface="한컴 고딕"/>
                <a:cs typeface="한컴 고딕"/>
              </a:rPr>
              <a:t>적</a:t>
            </a:r>
            <a:r>
              <a:rPr sz="1800" b="1" spc="-240" dirty="0">
                <a:latin typeface="한컴 고딕"/>
                <a:cs typeface="한컴 고딕"/>
              </a:rPr>
              <a:t>인</a:t>
            </a:r>
            <a:r>
              <a:rPr sz="1800" b="1" spc="-3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양</a:t>
            </a:r>
            <a:r>
              <a:rPr sz="1800" b="1" spc="-240" dirty="0">
                <a:latin typeface="한컴 고딕"/>
                <a:cs typeface="한컴 고딕"/>
              </a:rPr>
              <a:t>육</a:t>
            </a:r>
            <a:r>
              <a:rPr sz="1800" b="1" spc="-2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경험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780" y="2183892"/>
            <a:ext cx="3596640" cy="422275"/>
          </a:xfrm>
          <a:custGeom>
            <a:avLst/>
            <a:gdLst/>
            <a:ahLst/>
            <a:cxnLst/>
            <a:rect l="l" t="t" r="r" b="b"/>
            <a:pathLst>
              <a:path w="3596640" h="422275">
                <a:moveTo>
                  <a:pt x="3416808" y="0"/>
                </a:moveTo>
                <a:lnTo>
                  <a:pt x="179832" y="0"/>
                </a:lnTo>
                <a:lnTo>
                  <a:pt x="109835" y="3319"/>
                </a:lnTo>
                <a:lnTo>
                  <a:pt x="52673" y="12366"/>
                </a:lnTo>
                <a:lnTo>
                  <a:pt x="14132" y="25771"/>
                </a:lnTo>
                <a:lnTo>
                  <a:pt x="0" y="42163"/>
                </a:lnTo>
                <a:lnTo>
                  <a:pt x="0" y="379984"/>
                </a:lnTo>
                <a:lnTo>
                  <a:pt x="14132" y="396376"/>
                </a:lnTo>
                <a:lnTo>
                  <a:pt x="52673" y="409781"/>
                </a:lnTo>
                <a:lnTo>
                  <a:pt x="109835" y="418828"/>
                </a:lnTo>
                <a:lnTo>
                  <a:pt x="179832" y="422148"/>
                </a:lnTo>
                <a:lnTo>
                  <a:pt x="3416808" y="422148"/>
                </a:lnTo>
                <a:lnTo>
                  <a:pt x="3486804" y="418828"/>
                </a:lnTo>
                <a:lnTo>
                  <a:pt x="3543966" y="409781"/>
                </a:lnTo>
                <a:lnTo>
                  <a:pt x="3582507" y="396376"/>
                </a:lnTo>
                <a:lnTo>
                  <a:pt x="3596640" y="379984"/>
                </a:lnTo>
                <a:lnTo>
                  <a:pt x="3596640" y="42163"/>
                </a:lnTo>
                <a:lnTo>
                  <a:pt x="3582507" y="25771"/>
                </a:lnTo>
                <a:lnTo>
                  <a:pt x="3543966" y="12366"/>
                </a:lnTo>
                <a:lnTo>
                  <a:pt x="3486804" y="3319"/>
                </a:lnTo>
                <a:lnTo>
                  <a:pt x="3416808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40993" y="2219959"/>
            <a:ext cx="256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한컴 고딕"/>
                <a:cs typeface="한컴 고딕"/>
              </a:rPr>
              <a:t>낙관</a:t>
            </a:r>
            <a:r>
              <a:rPr sz="1800" b="1" spc="-270" dirty="0">
                <a:latin typeface="한컴 고딕"/>
                <a:cs typeface="한컴 고딕"/>
              </a:rPr>
              <a:t>성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40" dirty="0">
                <a:latin typeface="한컴 고딕"/>
                <a:cs typeface="한컴 고딕"/>
              </a:rPr>
              <a:t>외</a:t>
            </a:r>
            <a:r>
              <a:rPr sz="1800" b="1" spc="-260" dirty="0">
                <a:latin typeface="한컴 고딕"/>
                <a:cs typeface="한컴 고딕"/>
              </a:rPr>
              <a:t>향</a:t>
            </a:r>
            <a:r>
              <a:rPr sz="1800" b="1" spc="-265" dirty="0">
                <a:latin typeface="한컴 고딕"/>
                <a:cs typeface="한컴 고딕"/>
              </a:rPr>
              <a:t>성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자존</a:t>
            </a:r>
            <a:r>
              <a:rPr sz="1800" b="1" spc="-265" dirty="0">
                <a:latin typeface="한컴 고딕"/>
                <a:cs typeface="한컴 고딕"/>
              </a:rPr>
              <a:t>감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40" dirty="0">
                <a:latin typeface="한컴 고딕"/>
                <a:cs typeface="한컴 고딕"/>
              </a:rPr>
              <a:t>통</a:t>
            </a:r>
            <a:r>
              <a:rPr sz="1800" b="1" spc="-260" dirty="0">
                <a:latin typeface="한컴 고딕"/>
                <a:cs typeface="한컴 고딕"/>
              </a:rPr>
              <a:t>제</a:t>
            </a:r>
            <a:r>
              <a:rPr sz="1800" b="1" spc="-240" dirty="0">
                <a:latin typeface="한컴 고딕"/>
                <a:cs typeface="한컴 고딕"/>
              </a:rPr>
              <a:t>감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1208" y="3080004"/>
            <a:ext cx="3634740" cy="1018540"/>
          </a:xfrm>
          <a:custGeom>
            <a:avLst/>
            <a:gdLst/>
            <a:ahLst/>
            <a:cxnLst/>
            <a:rect l="l" t="t" r="r" b="b"/>
            <a:pathLst>
              <a:path w="3634740" h="1018539">
                <a:moveTo>
                  <a:pt x="3453003" y="0"/>
                </a:moveTo>
                <a:lnTo>
                  <a:pt x="181737" y="0"/>
                </a:lnTo>
                <a:lnTo>
                  <a:pt x="124295" y="5191"/>
                </a:lnTo>
                <a:lnTo>
                  <a:pt x="74406" y="19649"/>
                </a:lnTo>
                <a:lnTo>
                  <a:pt x="35065" y="41696"/>
                </a:lnTo>
                <a:lnTo>
                  <a:pt x="9265" y="69656"/>
                </a:lnTo>
                <a:lnTo>
                  <a:pt x="0" y="101854"/>
                </a:lnTo>
                <a:lnTo>
                  <a:pt x="0" y="916178"/>
                </a:lnTo>
                <a:lnTo>
                  <a:pt x="35065" y="976335"/>
                </a:lnTo>
                <a:lnTo>
                  <a:pt x="74406" y="998382"/>
                </a:lnTo>
                <a:lnTo>
                  <a:pt x="124295" y="1012840"/>
                </a:lnTo>
                <a:lnTo>
                  <a:pt x="181737" y="1018032"/>
                </a:lnTo>
                <a:lnTo>
                  <a:pt x="3453003" y="1018032"/>
                </a:lnTo>
                <a:lnTo>
                  <a:pt x="3510430" y="1012840"/>
                </a:lnTo>
                <a:lnTo>
                  <a:pt x="3560316" y="998382"/>
                </a:lnTo>
                <a:lnTo>
                  <a:pt x="3599663" y="976335"/>
                </a:lnTo>
                <a:lnTo>
                  <a:pt x="3634740" y="916178"/>
                </a:lnTo>
                <a:lnTo>
                  <a:pt x="3634740" y="101854"/>
                </a:lnTo>
                <a:lnTo>
                  <a:pt x="3599663" y="41696"/>
                </a:lnTo>
                <a:lnTo>
                  <a:pt x="3560316" y="19649"/>
                </a:lnTo>
                <a:lnTo>
                  <a:pt x="3510430" y="5191"/>
                </a:lnTo>
                <a:lnTo>
                  <a:pt x="3453003" y="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68094" y="3173140"/>
            <a:ext cx="2142490" cy="7124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b="1" spc="-254" dirty="0">
                <a:latin typeface="한컴 고딕"/>
                <a:cs typeface="한컴 고딕"/>
              </a:rPr>
              <a:t>내재</a:t>
            </a:r>
            <a:r>
              <a:rPr sz="1800" b="1" spc="-235" dirty="0">
                <a:latin typeface="한컴 고딕"/>
                <a:cs typeface="한컴 고딕"/>
              </a:rPr>
              <a:t>적</a:t>
            </a:r>
            <a:r>
              <a:rPr sz="1800" b="1" spc="-3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동기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긍정</a:t>
            </a:r>
            <a:r>
              <a:rPr sz="1800" b="1" spc="-235" dirty="0">
                <a:latin typeface="한컴 고딕"/>
                <a:cs typeface="한컴 고딕"/>
              </a:rPr>
              <a:t>적</a:t>
            </a:r>
            <a:r>
              <a:rPr sz="1800" b="1" spc="-45" dirty="0">
                <a:latin typeface="한컴 고딕"/>
                <a:cs typeface="한컴 고딕"/>
              </a:rPr>
              <a:t> </a:t>
            </a:r>
            <a:r>
              <a:rPr sz="1800" b="1" spc="-240" dirty="0">
                <a:latin typeface="한컴 고딕"/>
                <a:cs typeface="한컴 고딕"/>
              </a:rPr>
              <a:t>사</a:t>
            </a:r>
            <a:r>
              <a:rPr sz="1800" b="1" spc="-254" dirty="0">
                <a:latin typeface="한컴 고딕"/>
                <a:cs typeface="한컴 고딕"/>
              </a:rPr>
              <a:t>고</a:t>
            </a:r>
            <a:r>
              <a:rPr sz="1800" b="1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540"/>
              </a:spcBef>
            </a:pPr>
            <a:r>
              <a:rPr sz="1800" b="1" spc="-254" dirty="0">
                <a:latin typeface="한컴 고딕"/>
                <a:cs typeface="한컴 고딕"/>
              </a:rPr>
              <a:t>효율</a:t>
            </a:r>
            <a:r>
              <a:rPr sz="1800" b="1" spc="-240" dirty="0">
                <a:latin typeface="한컴 고딕"/>
                <a:cs typeface="한컴 고딕"/>
              </a:rPr>
              <a:t>적</a:t>
            </a:r>
            <a:r>
              <a:rPr sz="1800" b="1" spc="-3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행동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긍정</a:t>
            </a:r>
            <a:r>
              <a:rPr sz="1800" b="1" spc="-240" dirty="0">
                <a:latin typeface="한컴 고딕"/>
                <a:cs typeface="한컴 고딕"/>
              </a:rPr>
              <a:t>적</a:t>
            </a:r>
            <a:r>
              <a:rPr sz="1800" b="1" spc="-45" dirty="0">
                <a:latin typeface="한컴 고딕"/>
                <a:cs typeface="한컴 고딕"/>
              </a:rPr>
              <a:t> </a:t>
            </a:r>
            <a:r>
              <a:rPr sz="1800" b="1" spc="-245" dirty="0">
                <a:latin typeface="한컴 고딕"/>
                <a:cs typeface="한컴 고딕"/>
              </a:rPr>
              <a:t>감정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8451" y="4565903"/>
            <a:ext cx="3596640" cy="422275"/>
          </a:xfrm>
          <a:custGeom>
            <a:avLst/>
            <a:gdLst/>
            <a:ahLst/>
            <a:cxnLst/>
            <a:rect l="l" t="t" r="r" b="b"/>
            <a:pathLst>
              <a:path w="3596640" h="422275">
                <a:moveTo>
                  <a:pt x="3416808" y="0"/>
                </a:moveTo>
                <a:lnTo>
                  <a:pt x="179832" y="0"/>
                </a:lnTo>
                <a:lnTo>
                  <a:pt x="109835" y="3319"/>
                </a:lnTo>
                <a:lnTo>
                  <a:pt x="52673" y="12366"/>
                </a:lnTo>
                <a:lnTo>
                  <a:pt x="14132" y="25771"/>
                </a:lnTo>
                <a:lnTo>
                  <a:pt x="0" y="42164"/>
                </a:lnTo>
                <a:lnTo>
                  <a:pt x="0" y="379984"/>
                </a:lnTo>
                <a:lnTo>
                  <a:pt x="14132" y="396376"/>
                </a:lnTo>
                <a:lnTo>
                  <a:pt x="52673" y="409781"/>
                </a:lnTo>
                <a:lnTo>
                  <a:pt x="109835" y="418828"/>
                </a:lnTo>
                <a:lnTo>
                  <a:pt x="179832" y="422148"/>
                </a:lnTo>
                <a:lnTo>
                  <a:pt x="3416808" y="422148"/>
                </a:lnTo>
                <a:lnTo>
                  <a:pt x="3486804" y="418828"/>
                </a:lnTo>
                <a:lnTo>
                  <a:pt x="3543966" y="409781"/>
                </a:lnTo>
                <a:lnTo>
                  <a:pt x="3582507" y="396376"/>
                </a:lnTo>
                <a:lnTo>
                  <a:pt x="3596640" y="379984"/>
                </a:lnTo>
                <a:lnTo>
                  <a:pt x="3596640" y="42164"/>
                </a:lnTo>
                <a:lnTo>
                  <a:pt x="3582507" y="25771"/>
                </a:lnTo>
                <a:lnTo>
                  <a:pt x="3543966" y="12366"/>
                </a:lnTo>
                <a:lnTo>
                  <a:pt x="3486804" y="3319"/>
                </a:lnTo>
                <a:lnTo>
                  <a:pt x="3416808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07770" y="4602607"/>
            <a:ext cx="271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254" dirty="0">
                <a:latin typeface="한컴 고딕"/>
                <a:cs typeface="한컴 고딕"/>
              </a:rPr>
              <a:t>가정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직장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45" dirty="0">
                <a:latin typeface="한컴 고딕"/>
                <a:cs typeface="한컴 고딕"/>
              </a:rPr>
              <a:t>여</a:t>
            </a:r>
            <a:r>
              <a:rPr sz="1800" b="1" spc="-240" dirty="0">
                <a:latin typeface="한컴 고딕"/>
                <a:cs typeface="한컴 고딕"/>
              </a:rPr>
              <a:t>가</a:t>
            </a:r>
            <a:r>
              <a:rPr sz="1800" b="1" spc="-2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등</a:t>
            </a:r>
            <a:r>
              <a:rPr sz="1800" b="1" spc="-240" dirty="0">
                <a:latin typeface="한컴 고딕"/>
                <a:cs typeface="한컴 고딕"/>
              </a:rPr>
              <a:t>의</a:t>
            </a:r>
            <a:r>
              <a:rPr sz="1800" b="1" spc="-20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활동</a:t>
            </a:r>
            <a:r>
              <a:rPr sz="1800" b="1" spc="-265" dirty="0">
                <a:latin typeface="한컴 고딕"/>
                <a:cs typeface="한컴 고딕"/>
              </a:rPr>
              <a:t>영역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4923" y="5247132"/>
            <a:ext cx="3671570" cy="715010"/>
          </a:xfrm>
          <a:custGeom>
            <a:avLst/>
            <a:gdLst/>
            <a:ahLst/>
            <a:cxnLst/>
            <a:rect l="l" t="t" r="r" b="b"/>
            <a:pathLst>
              <a:path w="3671570" h="715010">
                <a:moveTo>
                  <a:pt x="3487801" y="0"/>
                </a:moveTo>
                <a:lnTo>
                  <a:pt x="183565" y="0"/>
                </a:lnTo>
                <a:lnTo>
                  <a:pt x="125543" y="3644"/>
                </a:lnTo>
                <a:lnTo>
                  <a:pt x="75152" y="13793"/>
                </a:lnTo>
                <a:lnTo>
                  <a:pt x="35416" y="29269"/>
                </a:lnTo>
                <a:lnTo>
                  <a:pt x="9357" y="48898"/>
                </a:lnTo>
                <a:lnTo>
                  <a:pt x="0" y="71501"/>
                </a:lnTo>
                <a:lnTo>
                  <a:pt x="0" y="643280"/>
                </a:lnTo>
                <a:lnTo>
                  <a:pt x="35416" y="685491"/>
                </a:lnTo>
                <a:lnTo>
                  <a:pt x="75152" y="700964"/>
                </a:lnTo>
                <a:lnTo>
                  <a:pt x="125543" y="711111"/>
                </a:lnTo>
                <a:lnTo>
                  <a:pt x="183565" y="714756"/>
                </a:lnTo>
                <a:lnTo>
                  <a:pt x="3487801" y="714756"/>
                </a:lnTo>
                <a:lnTo>
                  <a:pt x="3545803" y="711111"/>
                </a:lnTo>
                <a:lnTo>
                  <a:pt x="3596179" y="700964"/>
                </a:lnTo>
                <a:lnTo>
                  <a:pt x="3635906" y="685491"/>
                </a:lnTo>
                <a:lnTo>
                  <a:pt x="3671316" y="643280"/>
                </a:lnTo>
                <a:lnTo>
                  <a:pt x="3671316" y="71501"/>
                </a:lnTo>
                <a:lnTo>
                  <a:pt x="3635906" y="29269"/>
                </a:lnTo>
                <a:lnTo>
                  <a:pt x="3596179" y="13793"/>
                </a:lnTo>
                <a:lnTo>
                  <a:pt x="3545803" y="3644"/>
                </a:lnTo>
                <a:lnTo>
                  <a:pt x="3487801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30833" y="5190631"/>
            <a:ext cx="207835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b="1" spc="-254" dirty="0">
                <a:latin typeface="한컴 고딕"/>
                <a:cs typeface="한컴 고딕"/>
              </a:rPr>
              <a:t>풍족</a:t>
            </a:r>
            <a:r>
              <a:rPr sz="1800" b="1" spc="-240" dirty="0">
                <a:latin typeface="한컴 고딕"/>
                <a:cs typeface="한컴 고딕"/>
              </a:rPr>
              <a:t>한</a:t>
            </a:r>
            <a:r>
              <a:rPr sz="1800" b="1" spc="-3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의식</a:t>
            </a:r>
            <a:r>
              <a:rPr sz="1800" b="1" spc="-265" dirty="0">
                <a:latin typeface="한컴 고딕"/>
                <a:cs typeface="한컴 고딕"/>
              </a:rPr>
              <a:t>주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40" dirty="0">
                <a:latin typeface="한컴 고딕"/>
                <a:cs typeface="한컴 고딕"/>
              </a:rPr>
              <a:t>결</a:t>
            </a:r>
            <a:r>
              <a:rPr sz="1800" b="1" spc="-270" dirty="0">
                <a:latin typeface="한컴 고딕"/>
                <a:cs typeface="한컴 고딕"/>
              </a:rPr>
              <a:t>혼</a:t>
            </a:r>
            <a:r>
              <a:rPr sz="1800" b="1" spc="-265" dirty="0">
                <a:latin typeface="한컴 고딕"/>
                <a:cs typeface="한컴 고딕"/>
              </a:rPr>
              <a:t>생</a:t>
            </a:r>
            <a:r>
              <a:rPr sz="1800" b="1" spc="-270" dirty="0">
                <a:latin typeface="한컴 고딕"/>
                <a:cs typeface="한컴 고딕"/>
              </a:rPr>
              <a:t>활</a:t>
            </a:r>
            <a:r>
              <a:rPr sz="1800" b="1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540"/>
              </a:spcBef>
            </a:pPr>
            <a:r>
              <a:rPr sz="1800" b="1" spc="-254" dirty="0">
                <a:latin typeface="한컴 고딕"/>
                <a:cs typeface="한컴 고딕"/>
              </a:rPr>
              <a:t>좋</a:t>
            </a:r>
            <a:r>
              <a:rPr sz="1800" b="1" spc="-235" dirty="0">
                <a:latin typeface="한컴 고딕"/>
                <a:cs typeface="한컴 고딕"/>
              </a:rPr>
              <a:t>은</a:t>
            </a:r>
            <a:r>
              <a:rPr sz="1800" b="1" spc="-2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직업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50" dirty="0">
                <a:latin typeface="한컴 고딕"/>
                <a:cs typeface="한컴 고딕"/>
              </a:rPr>
              <a:t>신체</a:t>
            </a:r>
            <a:r>
              <a:rPr sz="1800" b="1" spc="-235" dirty="0">
                <a:latin typeface="한컴 고딕"/>
                <a:cs typeface="한컴 고딕"/>
              </a:rPr>
              <a:t>적</a:t>
            </a:r>
            <a:r>
              <a:rPr sz="1800" b="1" spc="-40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건강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0811" y="6196584"/>
            <a:ext cx="3805554" cy="436245"/>
          </a:xfrm>
          <a:custGeom>
            <a:avLst/>
            <a:gdLst/>
            <a:ahLst/>
            <a:cxnLst/>
            <a:rect l="l" t="t" r="r" b="b"/>
            <a:pathLst>
              <a:path w="3805554" h="436245">
                <a:moveTo>
                  <a:pt x="3615182" y="0"/>
                </a:moveTo>
                <a:lnTo>
                  <a:pt x="190271" y="0"/>
                </a:lnTo>
                <a:lnTo>
                  <a:pt x="116210" y="3426"/>
                </a:lnTo>
                <a:lnTo>
                  <a:pt x="55730" y="12768"/>
                </a:lnTo>
                <a:lnTo>
                  <a:pt x="14953" y="26622"/>
                </a:lnTo>
                <a:lnTo>
                  <a:pt x="0" y="43586"/>
                </a:lnTo>
                <a:lnTo>
                  <a:pt x="0" y="392277"/>
                </a:lnTo>
                <a:lnTo>
                  <a:pt x="14953" y="409241"/>
                </a:lnTo>
                <a:lnTo>
                  <a:pt x="55730" y="423095"/>
                </a:lnTo>
                <a:lnTo>
                  <a:pt x="116210" y="432437"/>
                </a:lnTo>
                <a:lnTo>
                  <a:pt x="190271" y="435863"/>
                </a:lnTo>
                <a:lnTo>
                  <a:pt x="3615182" y="435863"/>
                </a:lnTo>
                <a:lnTo>
                  <a:pt x="3689217" y="432437"/>
                </a:lnTo>
                <a:lnTo>
                  <a:pt x="3749690" y="423095"/>
                </a:lnTo>
                <a:lnTo>
                  <a:pt x="3790471" y="409241"/>
                </a:lnTo>
                <a:lnTo>
                  <a:pt x="3805428" y="392277"/>
                </a:lnTo>
                <a:lnTo>
                  <a:pt x="3805428" y="43586"/>
                </a:lnTo>
                <a:lnTo>
                  <a:pt x="3790471" y="26622"/>
                </a:lnTo>
                <a:lnTo>
                  <a:pt x="3749690" y="12768"/>
                </a:lnTo>
                <a:lnTo>
                  <a:pt x="3689217" y="3426"/>
                </a:lnTo>
                <a:lnTo>
                  <a:pt x="3615182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53516" y="6239662"/>
            <a:ext cx="271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0" dirty="0">
                <a:latin typeface="한컴 고딕"/>
                <a:cs typeface="한컴 고딕"/>
              </a:rPr>
              <a:t>서</a:t>
            </a:r>
            <a:r>
              <a:rPr sz="1800" b="1" spc="-409" dirty="0">
                <a:latin typeface="한컴 고딕"/>
                <a:cs typeface="한컴 고딕"/>
              </a:rPr>
              <a:t>유</a:t>
            </a:r>
            <a:r>
              <a:rPr sz="1800" b="1" spc="-100" dirty="0">
                <a:latin typeface="한컴 고딕"/>
                <a:cs typeface="한컴 고딕"/>
              </a:rPr>
              <a:t>럽</a:t>
            </a:r>
            <a:r>
              <a:rPr sz="1800" b="1" spc="-400" dirty="0">
                <a:latin typeface="한컴 고딕"/>
                <a:cs typeface="한컴 고딕"/>
              </a:rPr>
              <a:t>국</a:t>
            </a:r>
            <a:r>
              <a:rPr sz="1800" b="1" spc="-409" dirty="0">
                <a:latin typeface="한컴 고딕"/>
                <a:cs typeface="한컴 고딕"/>
              </a:rPr>
              <a:t>가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-400" dirty="0">
                <a:latin typeface="한컴 고딕"/>
                <a:cs typeface="한컴 고딕"/>
              </a:rPr>
              <a:t>중</a:t>
            </a:r>
            <a:r>
              <a:rPr sz="1800" b="1" spc="-409" dirty="0">
                <a:latin typeface="한컴 고딕"/>
                <a:cs typeface="한컴 고딕"/>
              </a:rPr>
              <a:t>상</a:t>
            </a:r>
            <a:r>
              <a:rPr sz="1800" b="1" spc="-425" dirty="0">
                <a:latin typeface="한컴 고딕"/>
                <a:cs typeface="한컴 고딕"/>
              </a:rPr>
              <a:t>류계</a:t>
            </a:r>
            <a:r>
              <a:rPr sz="1800" b="1" spc="-409" dirty="0">
                <a:latin typeface="한컴 고딕"/>
                <a:cs typeface="한컴 고딕"/>
              </a:rPr>
              <a:t>층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-400" dirty="0">
                <a:latin typeface="한컴 고딕"/>
                <a:cs typeface="한컴 고딕"/>
              </a:rPr>
              <a:t>유</a:t>
            </a:r>
            <a:r>
              <a:rPr sz="1800" b="1" spc="-409" dirty="0">
                <a:latin typeface="한컴 고딕"/>
                <a:cs typeface="한컴 고딕"/>
              </a:rPr>
              <a:t>복</a:t>
            </a:r>
            <a:r>
              <a:rPr sz="1800" b="1" spc="-100" dirty="0">
                <a:latin typeface="한컴 고딕"/>
                <a:cs typeface="한컴 고딕"/>
              </a:rPr>
              <a:t>한</a:t>
            </a:r>
            <a:r>
              <a:rPr sz="1800" b="1" spc="-395" dirty="0">
                <a:latin typeface="한컴 고딕"/>
                <a:cs typeface="한컴 고딕"/>
              </a:rPr>
              <a:t>가문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51392" y="4053840"/>
            <a:ext cx="2272665" cy="890269"/>
          </a:xfrm>
          <a:custGeom>
            <a:avLst/>
            <a:gdLst/>
            <a:ahLst/>
            <a:cxnLst/>
            <a:rect l="l" t="t" r="r" b="b"/>
            <a:pathLst>
              <a:path w="2272665" h="890270">
                <a:moveTo>
                  <a:pt x="2158618" y="0"/>
                </a:moveTo>
                <a:lnTo>
                  <a:pt x="113664" y="0"/>
                </a:lnTo>
                <a:lnTo>
                  <a:pt x="69437" y="6998"/>
                </a:lnTo>
                <a:lnTo>
                  <a:pt x="33305" y="26082"/>
                </a:lnTo>
                <a:lnTo>
                  <a:pt x="8937" y="54381"/>
                </a:lnTo>
                <a:lnTo>
                  <a:pt x="0" y="89027"/>
                </a:lnTo>
                <a:lnTo>
                  <a:pt x="0" y="800989"/>
                </a:lnTo>
                <a:lnTo>
                  <a:pt x="8937" y="835634"/>
                </a:lnTo>
                <a:lnTo>
                  <a:pt x="33305" y="863933"/>
                </a:lnTo>
                <a:lnTo>
                  <a:pt x="69437" y="883017"/>
                </a:lnTo>
                <a:lnTo>
                  <a:pt x="113664" y="890016"/>
                </a:lnTo>
                <a:lnTo>
                  <a:pt x="2158618" y="890016"/>
                </a:lnTo>
                <a:lnTo>
                  <a:pt x="2202846" y="883017"/>
                </a:lnTo>
                <a:lnTo>
                  <a:pt x="2238978" y="863933"/>
                </a:lnTo>
                <a:lnTo>
                  <a:pt x="2263346" y="835634"/>
                </a:lnTo>
                <a:lnTo>
                  <a:pt x="2272283" y="800989"/>
                </a:lnTo>
                <a:lnTo>
                  <a:pt x="2272283" y="89027"/>
                </a:lnTo>
                <a:lnTo>
                  <a:pt x="2263346" y="54381"/>
                </a:lnTo>
                <a:lnTo>
                  <a:pt x="2238978" y="26082"/>
                </a:lnTo>
                <a:lnTo>
                  <a:pt x="2202846" y="6998"/>
                </a:lnTo>
                <a:lnTo>
                  <a:pt x="2158618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584181" y="4138421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한컴 고딕"/>
                <a:cs typeface="한컴 고딕"/>
              </a:rPr>
              <a:t>삶</a:t>
            </a:r>
            <a:r>
              <a:rPr sz="1800" b="1" spc="-240" dirty="0">
                <a:latin typeface="한컴 고딕"/>
                <a:cs typeface="한컴 고딕"/>
              </a:rPr>
              <a:t>의</a:t>
            </a:r>
            <a:r>
              <a:rPr sz="1800" b="1" spc="-2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만족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82430" y="4591050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한컴 고딕"/>
                <a:cs typeface="한컴 고딕"/>
              </a:rPr>
              <a:t>전반</a:t>
            </a:r>
            <a:r>
              <a:rPr sz="1800" b="1" spc="-240" dirty="0">
                <a:latin typeface="한컴 고딕"/>
                <a:cs typeface="한컴 고딕"/>
              </a:rPr>
              <a:t>적</a:t>
            </a:r>
            <a:r>
              <a:rPr sz="1800" b="1" spc="-3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긍</a:t>
            </a:r>
            <a:r>
              <a:rPr sz="1800" b="1" spc="-240" dirty="0">
                <a:latin typeface="한컴 고딕"/>
                <a:cs typeface="한컴 고딕"/>
              </a:rPr>
              <a:t>정</a:t>
            </a:r>
            <a:r>
              <a:rPr sz="1800" b="1" spc="-25" dirty="0">
                <a:latin typeface="한컴 고딕"/>
                <a:cs typeface="한컴 고딕"/>
              </a:rPr>
              <a:t> </a:t>
            </a:r>
            <a:r>
              <a:rPr sz="1800" b="1" spc="-254" dirty="0">
                <a:latin typeface="한컴 고딕"/>
                <a:cs typeface="한컴 고딕"/>
              </a:rPr>
              <a:t>정서</a:t>
            </a:r>
            <a:endParaRPr sz="1800">
              <a:latin typeface="한컴 고딕"/>
              <a:cs typeface="한컴 고딕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343780" y="2599944"/>
            <a:ext cx="3283585" cy="3337560"/>
            <a:chOff x="4343780" y="2599944"/>
            <a:chExt cx="3283585" cy="3337560"/>
          </a:xfrm>
        </p:grpSpPr>
        <p:sp>
          <p:nvSpPr>
            <p:cNvPr id="49" name="object 49"/>
            <p:cNvSpPr/>
            <p:nvPr/>
          </p:nvSpPr>
          <p:spPr>
            <a:xfrm>
              <a:off x="5129403" y="2599943"/>
              <a:ext cx="1506855" cy="1969770"/>
            </a:xfrm>
            <a:custGeom>
              <a:avLst/>
              <a:gdLst/>
              <a:ahLst/>
              <a:cxnLst/>
              <a:rect l="l" t="t" r="r" b="b"/>
              <a:pathLst>
                <a:path w="1506854" h="1969770">
                  <a:moveTo>
                    <a:pt x="171450" y="1693926"/>
                  </a:moveTo>
                  <a:lnTo>
                    <a:pt x="157162" y="1665351"/>
                  </a:lnTo>
                  <a:lnTo>
                    <a:pt x="85725" y="1522476"/>
                  </a:lnTo>
                  <a:lnTo>
                    <a:pt x="0" y="1693926"/>
                  </a:lnTo>
                  <a:lnTo>
                    <a:pt x="57150" y="1693926"/>
                  </a:lnTo>
                  <a:lnTo>
                    <a:pt x="57150" y="1798320"/>
                  </a:lnTo>
                  <a:lnTo>
                    <a:pt x="0" y="1798320"/>
                  </a:lnTo>
                  <a:lnTo>
                    <a:pt x="85725" y="1969770"/>
                  </a:lnTo>
                  <a:lnTo>
                    <a:pt x="157162" y="1826895"/>
                  </a:lnTo>
                  <a:lnTo>
                    <a:pt x="171450" y="1798320"/>
                  </a:lnTo>
                  <a:lnTo>
                    <a:pt x="114300" y="1798320"/>
                  </a:lnTo>
                  <a:lnTo>
                    <a:pt x="114300" y="1693926"/>
                  </a:lnTo>
                  <a:lnTo>
                    <a:pt x="171450" y="1693926"/>
                  </a:lnTo>
                  <a:close/>
                </a:path>
                <a:path w="1506854" h="1969770">
                  <a:moveTo>
                    <a:pt x="214122" y="172974"/>
                  </a:moveTo>
                  <a:lnTo>
                    <a:pt x="199834" y="144399"/>
                  </a:lnTo>
                  <a:lnTo>
                    <a:pt x="128397" y="1524"/>
                  </a:lnTo>
                  <a:lnTo>
                    <a:pt x="42672" y="172974"/>
                  </a:lnTo>
                  <a:lnTo>
                    <a:pt x="99822" y="172974"/>
                  </a:lnTo>
                  <a:lnTo>
                    <a:pt x="99822" y="277368"/>
                  </a:lnTo>
                  <a:lnTo>
                    <a:pt x="42672" y="277368"/>
                  </a:lnTo>
                  <a:lnTo>
                    <a:pt x="128397" y="448818"/>
                  </a:lnTo>
                  <a:lnTo>
                    <a:pt x="199834" y="305943"/>
                  </a:lnTo>
                  <a:lnTo>
                    <a:pt x="214122" y="277368"/>
                  </a:lnTo>
                  <a:lnTo>
                    <a:pt x="156972" y="277368"/>
                  </a:lnTo>
                  <a:lnTo>
                    <a:pt x="156972" y="172974"/>
                  </a:lnTo>
                  <a:lnTo>
                    <a:pt x="214122" y="172974"/>
                  </a:lnTo>
                  <a:close/>
                </a:path>
                <a:path w="1506854" h="1969770">
                  <a:moveTo>
                    <a:pt x="866394" y="1687830"/>
                  </a:moveTo>
                  <a:lnTo>
                    <a:pt x="852106" y="1659255"/>
                  </a:lnTo>
                  <a:lnTo>
                    <a:pt x="780669" y="1516380"/>
                  </a:lnTo>
                  <a:lnTo>
                    <a:pt x="694944" y="1687830"/>
                  </a:lnTo>
                  <a:lnTo>
                    <a:pt x="752094" y="1687830"/>
                  </a:lnTo>
                  <a:lnTo>
                    <a:pt x="752094" y="1792224"/>
                  </a:lnTo>
                  <a:lnTo>
                    <a:pt x="694944" y="1792224"/>
                  </a:lnTo>
                  <a:lnTo>
                    <a:pt x="780669" y="1963674"/>
                  </a:lnTo>
                  <a:lnTo>
                    <a:pt x="852106" y="1820799"/>
                  </a:lnTo>
                  <a:lnTo>
                    <a:pt x="866394" y="1792224"/>
                  </a:lnTo>
                  <a:lnTo>
                    <a:pt x="809244" y="1792224"/>
                  </a:lnTo>
                  <a:lnTo>
                    <a:pt x="809244" y="1687830"/>
                  </a:lnTo>
                  <a:lnTo>
                    <a:pt x="866394" y="1687830"/>
                  </a:lnTo>
                  <a:close/>
                </a:path>
                <a:path w="1506854" h="1969770">
                  <a:moveTo>
                    <a:pt x="1483614" y="171450"/>
                  </a:moveTo>
                  <a:lnTo>
                    <a:pt x="1469326" y="142875"/>
                  </a:lnTo>
                  <a:lnTo>
                    <a:pt x="1397889" y="0"/>
                  </a:lnTo>
                  <a:lnTo>
                    <a:pt x="1312164" y="171450"/>
                  </a:lnTo>
                  <a:lnTo>
                    <a:pt x="1369314" y="171450"/>
                  </a:lnTo>
                  <a:lnTo>
                    <a:pt x="1369314" y="275844"/>
                  </a:lnTo>
                  <a:lnTo>
                    <a:pt x="1312164" y="275844"/>
                  </a:lnTo>
                  <a:lnTo>
                    <a:pt x="1397889" y="447294"/>
                  </a:lnTo>
                  <a:lnTo>
                    <a:pt x="1469326" y="304419"/>
                  </a:lnTo>
                  <a:lnTo>
                    <a:pt x="1483614" y="275844"/>
                  </a:lnTo>
                  <a:lnTo>
                    <a:pt x="1426464" y="275844"/>
                  </a:lnTo>
                  <a:lnTo>
                    <a:pt x="1426464" y="171450"/>
                  </a:lnTo>
                  <a:lnTo>
                    <a:pt x="1483614" y="171450"/>
                  </a:lnTo>
                  <a:close/>
                </a:path>
                <a:path w="1506854" h="1969770">
                  <a:moveTo>
                    <a:pt x="1506474" y="1687830"/>
                  </a:moveTo>
                  <a:lnTo>
                    <a:pt x="1492186" y="1659255"/>
                  </a:lnTo>
                  <a:lnTo>
                    <a:pt x="1420749" y="1516380"/>
                  </a:lnTo>
                  <a:lnTo>
                    <a:pt x="1335024" y="1687830"/>
                  </a:lnTo>
                  <a:lnTo>
                    <a:pt x="1392174" y="1687830"/>
                  </a:lnTo>
                  <a:lnTo>
                    <a:pt x="1392174" y="1792224"/>
                  </a:lnTo>
                  <a:lnTo>
                    <a:pt x="1335024" y="1792224"/>
                  </a:lnTo>
                  <a:lnTo>
                    <a:pt x="1420749" y="1963674"/>
                  </a:lnTo>
                  <a:lnTo>
                    <a:pt x="1492186" y="1820799"/>
                  </a:lnTo>
                  <a:lnTo>
                    <a:pt x="1506474" y="1792224"/>
                  </a:lnTo>
                  <a:lnTo>
                    <a:pt x="1449324" y="1792224"/>
                  </a:lnTo>
                  <a:lnTo>
                    <a:pt x="1449324" y="1687830"/>
                  </a:lnTo>
                  <a:lnTo>
                    <a:pt x="1506474" y="1687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53305" y="5308854"/>
              <a:ext cx="3264535" cy="619125"/>
            </a:xfrm>
            <a:custGeom>
              <a:avLst/>
              <a:gdLst/>
              <a:ahLst/>
              <a:cxnLst/>
              <a:rect l="l" t="t" r="r" b="b"/>
              <a:pathLst>
                <a:path w="3264534" h="619125">
                  <a:moveTo>
                    <a:pt x="3101213" y="0"/>
                  </a:moveTo>
                  <a:lnTo>
                    <a:pt x="163195" y="0"/>
                  </a:lnTo>
                  <a:lnTo>
                    <a:pt x="99655" y="4859"/>
                  </a:lnTo>
                  <a:lnTo>
                    <a:pt x="47783" y="18113"/>
                  </a:lnTo>
                  <a:lnTo>
                    <a:pt x="12819" y="37772"/>
                  </a:lnTo>
                  <a:lnTo>
                    <a:pt x="0" y="61849"/>
                  </a:lnTo>
                  <a:lnTo>
                    <a:pt x="0" y="556869"/>
                  </a:lnTo>
                  <a:lnTo>
                    <a:pt x="12819" y="580955"/>
                  </a:lnTo>
                  <a:lnTo>
                    <a:pt x="47783" y="600622"/>
                  </a:lnTo>
                  <a:lnTo>
                    <a:pt x="99655" y="613882"/>
                  </a:lnTo>
                  <a:lnTo>
                    <a:pt x="163195" y="618744"/>
                  </a:lnTo>
                  <a:lnTo>
                    <a:pt x="3101213" y="618744"/>
                  </a:lnTo>
                  <a:lnTo>
                    <a:pt x="3164752" y="613882"/>
                  </a:lnTo>
                  <a:lnTo>
                    <a:pt x="3216624" y="600622"/>
                  </a:lnTo>
                  <a:lnTo>
                    <a:pt x="3251588" y="580955"/>
                  </a:lnTo>
                  <a:lnTo>
                    <a:pt x="3264408" y="556869"/>
                  </a:lnTo>
                  <a:lnTo>
                    <a:pt x="3264408" y="61849"/>
                  </a:lnTo>
                  <a:lnTo>
                    <a:pt x="3251588" y="37772"/>
                  </a:lnTo>
                  <a:lnTo>
                    <a:pt x="3216624" y="18113"/>
                  </a:lnTo>
                  <a:lnTo>
                    <a:pt x="3164752" y="4859"/>
                  </a:lnTo>
                  <a:lnTo>
                    <a:pt x="310121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53305" y="5308854"/>
              <a:ext cx="3264535" cy="619125"/>
            </a:xfrm>
            <a:custGeom>
              <a:avLst/>
              <a:gdLst/>
              <a:ahLst/>
              <a:cxnLst/>
              <a:rect l="l" t="t" r="r" b="b"/>
              <a:pathLst>
                <a:path w="3264534" h="619125">
                  <a:moveTo>
                    <a:pt x="0" y="61849"/>
                  </a:moveTo>
                  <a:lnTo>
                    <a:pt x="12819" y="37772"/>
                  </a:lnTo>
                  <a:lnTo>
                    <a:pt x="47783" y="18113"/>
                  </a:lnTo>
                  <a:lnTo>
                    <a:pt x="99655" y="4859"/>
                  </a:lnTo>
                  <a:lnTo>
                    <a:pt x="163195" y="0"/>
                  </a:lnTo>
                  <a:lnTo>
                    <a:pt x="3101213" y="0"/>
                  </a:lnTo>
                  <a:lnTo>
                    <a:pt x="3164752" y="4859"/>
                  </a:lnTo>
                  <a:lnTo>
                    <a:pt x="3216624" y="18113"/>
                  </a:lnTo>
                  <a:lnTo>
                    <a:pt x="3251588" y="37772"/>
                  </a:lnTo>
                  <a:lnTo>
                    <a:pt x="3264408" y="61849"/>
                  </a:lnTo>
                  <a:lnTo>
                    <a:pt x="3264408" y="556869"/>
                  </a:lnTo>
                  <a:lnTo>
                    <a:pt x="3251588" y="580955"/>
                  </a:lnTo>
                  <a:lnTo>
                    <a:pt x="3216624" y="600622"/>
                  </a:lnTo>
                  <a:lnTo>
                    <a:pt x="3164752" y="613882"/>
                  </a:lnTo>
                  <a:lnTo>
                    <a:pt x="3101213" y="618744"/>
                  </a:lnTo>
                  <a:lnTo>
                    <a:pt x="163195" y="618744"/>
                  </a:lnTo>
                  <a:lnTo>
                    <a:pt x="99655" y="613882"/>
                  </a:lnTo>
                  <a:lnTo>
                    <a:pt x="47783" y="600622"/>
                  </a:lnTo>
                  <a:lnTo>
                    <a:pt x="12819" y="580955"/>
                  </a:lnTo>
                  <a:lnTo>
                    <a:pt x="0" y="556869"/>
                  </a:lnTo>
                  <a:lnTo>
                    <a:pt x="0" y="618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851908" y="5424627"/>
            <a:ext cx="2266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85" dirty="0">
                <a:latin typeface="한컴 고딕"/>
                <a:cs typeface="한컴 고딕"/>
              </a:rPr>
              <a:t>사</a:t>
            </a:r>
            <a:r>
              <a:rPr sz="2000" b="1" spc="-280" dirty="0">
                <a:latin typeface="한컴 고딕"/>
                <a:cs typeface="한컴 고딕"/>
              </a:rPr>
              <a:t>회</a:t>
            </a:r>
            <a:r>
              <a:rPr sz="2000" b="1" spc="220" dirty="0">
                <a:latin typeface="Arial"/>
                <a:cs typeface="Arial"/>
              </a:rPr>
              <a:t>/</a:t>
            </a:r>
            <a:r>
              <a:rPr sz="2000" b="1" spc="-285" dirty="0">
                <a:latin typeface="한컴 고딕"/>
                <a:cs typeface="한컴 고딕"/>
              </a:rPr>
              <a:t>환경</a:t>
            </a:r>
            <a:r>
              <a:rPr sz="2000" b="1" spc="-260" dirty="0">
                <a:latin typeface="한컴 고딕"/>
                <a:cs typeface="한컴 고딕"/>
              </a:rPr>
              <a:t>적</a:t>
            </a:r>
            <a:r>
              <a:rPr sz="2000" b="1" spc="-45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여건</a:t>
            </a:r>
            <a:r>
              <a:rPr sz="2000" b="1" spc="-260" dirty="0">
                <a:latin typeface="한컴 고딕"/>
                <a:cs typeface="한컴 고딕"/>
              </a:rPr>
              <a:t>과</a:t>
            </a:r>
            <a:r>
              <a:rPr sz="2000" b="1" spc="-35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상황</a:t>
            </a:r>
            <a:endParaRPr sz="2000">
              <a:latin typeface="한컴 고딕"/>
              <a:cs typeface="한컴 고딕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336160" y="6227445"/>
            <a:ext cx="3323590" cy="441325"/>
            <a:chOff x="4336160" y="6227445"/>
            <a:chExt cx="3323590" cy="441325"/>
          </a:xfrm>
        </p:grpSpPr>
        <p:sp>
          <p:nvSpPr>
            <p:cNvPr id="54" name="object 54"/>
            <p:cNvSpPr/>
            <p:nvPr/>
          </p:nvSpPr>
          <p:spPr>
            <a:xfrm>
              <a:off x="4345685" y="6236970"/>
              <a:ext cx="3304540" cy="422275"/>
            </a:xfrm>
            <a:custGeom>
              <a:avLst/>
              <a:gdLst/>
              <a:ahLst/>
              <a:cxnLst/>
              <a:rect l="l" t="t" r="r" b="b"/>
              <a:pathLst>
                <a:path w="3304540" h="422275">
                  <a:moveTo>
                    <a:pt x="3138805" y="0"/>
                  </a:moveTo>
                  <a:lnTo>
                    <a:pt x="165226" y="0"/>
                  </a:lnTo>
                  <a:lnTo>
                    <a:pt x="100887" y="3317"/>
                  </a:lnTo>
                  <a:lnTo>
                    <a:pt x="48371" y="12363"/>
                  </a:lnTo>
                  <a:lnTo>
                    <a:pt x="12975" y="25781"/>
                  </a:lnTo>
                  <a:lnTo>
                    <a:pt x="0" y="42214"/>
                  </a:lnTo>
                  <a:lnTo>
                    <a:pt x="0" y="379933"/>
                  </a:lnTo>
                  <a:lnTo>
                    <a:pt x="12975" y="396366"/>
                  </a:lnTo>
                  <a:lnTo>
                    <a:pt x="48371" y="409784"/>
                  </a:lnTo>
                  <a:lnTo>
                    <a:pt x="100887" y="418830"/>
                  </a:lnTo>
                  <a:lnTo>
                    <a:pt x="165226" y="422147"/>
                  </a:lnTo>
                  <a:lnTo>
                    <a:pt x="3138805" y="422147"/>
                  </a:lnTo>
                  <a:lnTo>
                    <a:pt x="3203144" y="418830"/>
                  </a:lnTo>
                  <a:lnTo>
                    <a:pt x="3255660" y="409784"/>
                  </a:lnTo>
                  <a:lnTo>
                    <a:pt x="3291056" y="396366"/>
                  </a:lnTo>
                  <a:lnTo>
                    <a:pt x="3304032" y="379933"/>
                  </a:lnTo>
                  <a:lnTo>
                    <a:pt x="3304032" y="42214"/>
                  </a:lnTo>
                  <a:lnTo>
                    <a:pt x="3291056" y="25781"/>
                  </a:lnTo>
                  <a:lnTo>
                    <a:pt x="3255660" y="12363"/>
                  </a:lnTo>
                  <a:lnTo>
                    <a:pt x="3203144" y="3317"/>
                  </a:lnTo>
                  <a:lnTo>
                    <a:pt x="3138805" y="0"/>
                  </a:lnTo>
                  <a:close/>
                </a:path>
              </a:pathLst>
            </a:custGeom>
            <a:solidFill>
              <a:srgbClr val="ED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45685" y="6236970"/>
              <a:ext cx="3304540" cy="422275"/>
            </a:xfrm>
            <a:custGeom>
              <a:avLst/>
              <a:gdLst/>
              <a:ahLst/>
              <a:cxnLst/>
              <a:rect l="l" t="t" r="r" b="b"/>
              <a:pathLst>
                <a:path w="3304540" h="422275">
                  <a:moveTo>
                    <a:pt x="0" y="42214"/>
                  </a:moveTo>
                  <a:lnTo>
                    <a:pt x="12975" y="25781"/>
                  </a:lnTo>
                  <a:lnTo>
                    <a:pt x="48371" y="12363"/>
                  </a:lnTo>
                  <a:lnTo>
                    <a:pt x="100887" y="3317"/>
                  </a:lnTo>
                  <a:lnTo>
                    <a:pt x="165226" y="0"/>
                  </a:lnTo>
                  <a:lnTo>
                    <a:pt x="3138805" y="0"/>
                  </a:lnTo>
                  <a:lnTo>
                    <a:pt x="3203144" y="3317"/>
                  </a:lnTo>
                  <a:lnTo>
                    <a:pt x="3255660" y="12363"/>
                  </a:lnTo>
                  <a:lnTo>
                    <a:pt x="3291056" y="25781"/>
                  </a:lnTo>
                  <a:lnTo>
                    <a:pt x="3304032" y="42214"/>
                  </a:lnTo>
                  <a:lnTo>
                    <a:pt x="3304032" y="379933"/>
                  </a:lnTo>
                  <a:lnTo>
                    <a:pt x="3291056" y="396366"/>
                  </a:lnTo>
                  <a:lnTo>
                    <a:pt x="3255660" y="409784"/>
                  </a:lnTo>
                  <a:lnTo>
                    <a:pt x="3203144" y="418830"/>
                  </a:lnTo>
                  <a:lnTo>
                    <a:pt x="3138805" y="422147"/>
                  </a:lnTo>
                  <a:lnTo>
                    <a:pt x="165226" y="422147"/>
                  </a:lnTo>
                  <a:lnTo>
                    <a:pt x="100887" y="418830"/>
                  </a:lnTo>
                  <a:lnTo>
                    <a:pt x="48371" y="409784"/>
                  </a:lnTo>
                  <a:lnTo>
                    <a:pt x="12975" y="396366"/>
                  </a:lnTo>
                  <a:lnTo>
                    <a:pt x="0" y="379933"/>
                  </a:lnTo>
                  <a:lnTo>
                    <a:pt x="0" y="4221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908550" y="6253988"/>
            <a:ext cx="2178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85" dirty="0">
                <a:latin typeface="한컴 고딕"/>
                <a:cs typeface="한컴 고딕"/>
              </a:rPr>
              <a:t>소속</a:t>
            </a:r>
            <a:r>
              <a:rPr sz="2000" b="1" spc="-260" dirty="0">
                <a:latin typeface="한컴 고딕"/>
                <a:cs typeface="한컴 고딕"/>
              </a:rPr>
              <a:t>된</a:t>
            </a:r>
            <a:r>
              <a:rPr sz="2000" b="1" spc="-20" dirty="0">
                <a:latin typeface="한컴 고딕"/>
                <a:cs typeface="한컴 고딕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국가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집단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285" dirty="0">
                <a:latin typeface="한컴 고딕"/>
                <a:cs typeface="한컴 고딕"/>
              </a:rPr>
              <a:t>가족</a:t>
            </a:r>
            <a:endParaRPr sz="20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9588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755"/>
              </a:spcBef>
            </a:pPr>
            <a:r>
              <a:rPr sz="2400" b="1" dirty="0">
                <a:solidFill>
                  <a:srgbClr val="205868"/>
                </a:solidFill>
                <a:latin typeface="Arial"/>
                <a:cs typeface="Arial"/>
              </a:rPr>
              <a:t>3.</a:t>
            </a:r>
            <a:r>
              <a:rPr sz="2400" b="1" spc="-5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원</a:t>
            </a:r>
            <a:r>
              <a:rPr sz="2400" b="1" spc="-340" dirty="0">
                <a:solidFill>
                  <a:srgbClr val="205868"/>
                </a:solidFill>
                <a:latin typeface="한컴 고딕"/>
                <a:cs typeface="한컴 고딕"/>
              </a:rPr>
              <a:t>인</a:t>
            </a:r>
            <a:r>
              <a:rPr sz="2400" b="1" spc="-315" dirty="0">
                <a:solidFill>
                  <a:srgbClr val="205868"/>
                </a:solidFill>
                <a:latin typeface="한컴 고딕"/>
                <a:cs typeface="한컴 고딕"/>
              </a:rPr>
              <a:t>과</a:t>
            </a:r>
            <a:r>
              <a:rPr sz="2400" b="1" spc="-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결과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080" y="976629"/>
            <a:ext cx="10158730" cy="323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행</a:t>
            </a:r>
            <a:r>
              <a:rPr sz="2400" b="1" spc="-340" dirty="0">
                <a:solidFill>
                  <a:srgbClr val="C00000"/>
                </a:solidFill>
                <a:latin typeface="한컴 고딕"/>
                <a:cs typeface="한컴 고딕"/>
              </a:rPr>
              <a:t>복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의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통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합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설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명모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델</a:t>
            </a:r>
            <a:r>
              <a:rPr sz="2400" b="1" spc="-3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계</a:t>
            </a:r>
            <a:r>
              <a:rPr sz="2400" b="1" spc="-345" dirty="0">
                <a:solidFill>
                  <a:srgbClr val="C00000"/>
                </a:solidFill>
                <a:latin typeface="한컴 고딕"/>
                <a:cs typeface="한컴 고딕"/>
              </a:rPr>
              <a:t>속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89584" indent="-343535">
              <a:lnSpc>
                <a:spcPct val="100000"/>
              </a:lnSpc>
              <a:spcBef>
                <a:spcPts val="2225"/>
              </a:spcBef>
              <a:buFont typeface="Wingdings"/>
              <a:buChar char=""/>
              <a:tabLst>
                <a:tab pos="489584" algn="l"/>
                <a:tab pos="490220" algn="l"/>
              </a:tabLst>
            </a:pPr>
            <a:r>
              <a:rPr sz="2400" spc="-484" dirty="0">
                <a:latin typeface="바탕"/>
                <a:cs typeface="바탕"/>
              </a:rPr>
              <a:t>행복</a:t>
            </a:r>
            <a:r>
              <a:rPr sz="2400" spc="-480" dirty="0">
                <a:latin typeface="바탕"/>
                <a:cs typeface="바탕"/>
              </a:rPr>
              <a:t>은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유전</a:t>
            </a:r>
            <a:r>
              <a:rPr sz="2400" spc="-480" dirty="0">
                <a:latin typeface="바탕"/>
                <a:cs typeface="바탕"/>
              </a:rPr>
              <a:t>적</a:t>
            </a:r>
            <a:r>
              <a:rPr sz="2400" spc="190" dirty="0">
                <a:latin typeface="바탕"/>
                <a:cs typeface="바탕"/>
              </a:rPr>
              <a:t>,</a:t>
            </a:r>
            <a:r>
              <a:rPr sz="2400" spc="24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심리적</a:t>
            </a:r>
            <a:r>
              <a:rPr sz="2400" spc="190" dirty="0">
                <a:latin typeface="바탕"/>
                <a:cs typeface="바탕"/>
              </a:rPr>
              <a:t>,</a:t>
            </a:r>
            <a:r>
              <a:rPr sz="2400" spc="24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사회환경</a:t>
            </a:r>
            <a:r>
              <a:rPr sz="2400" spc="-480" dirty="0">
                <a:latin typeface="바탕"/>
                <a:cs typeface="바탕"/>
              </a:rPr>
              <a:t>적</a:t>
            </a:r>
            <a:r>
              <a:rPr sz="2400" spc="185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요인들</a:t>
            </a:r>
            <a:r>
              <a:rPr sz="2400" spc="-480" dirty="0">
                <a:latin typeface="바탕"/>
                <a:cs typeface="바탕"/>
              </a:rPr>
              <a:t>에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의</a:t>
            </a:r>
            <a:r>
              <a:rPr sz="2400" spc="-480" dirty="0">
                <a:latin typeface="바탕"/>
                <a:cs typeface="바탕"/>
              </a:rPr>
              <a:t>해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영향</a:t>
            </a:r>
            <a:r>
              <a:rPr sz="2400" spc="-480" dirty="0">
                <a:latin typeface="바탕"/>
                <a:cs typeface="바탕"/>
              </a:rPr>
              <a:t>을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받는다</a:t>
            </a:r>
            <a:r>
              <a:rPr sz="2400" spc="260" dirty="0">
                <a:latin typeface="바탕"/>
                <a:cs typeface="바탕"/>
              </a:rPr>
              <a:t>.</a:t>
            </a:r>
            <a:endParaRPr sz="2400">
              <a:latin typeface="바탕"/>
              <a:cs typeface="바탕"/>
            </a:endParaRPr>
          </a:p>
          <a:p>
            <a:pPr marL="489584" indent="-34353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489584" algn="l"/>
                <a:tab pos="490220" algn="l"/>
              </a:tabLst>
            </a:pPr>
            <a:r>
              <a:rPr sz="2400" spc="-484" dirty="0">
                <a:latin typeface="바탕"/>
                <a:cs typeface="바탕"/>
              </a:rPr>
              <a:t>행복</a:t>
            </a:r>
            <a:r>
              <a:rPr sz="2400" spc="-480" dirty="0">
                <a:latin typeface="바탕"/>
                <a:cs typeface="바탕"/>
              </a:rPr>
              <a:t>의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하</a:t>
            </a:r>
            <a:r>
              <a:rPr sz="2400" spc="-480" dirty="0">
                <a:latin typeface="바탕"/>
                <a:cs typeface="바탕"/>
              </a:rPr>
              <a:t>향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이론</a:t>
            </a:r>
            <a:r>
              <a:rPr sz="2400" spc="-480" dirty="0">
                <a:latin typeface="바탕"/>
                <a:cs typeface="바탕"/>
              </a:rPr>
              <a:t>과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상</a:t>
            </a:r>
            <a:r>
              <a:rPr sz="2400" spc="-480" dirty="0">
                <a:latin typeface="바탕"/>
                <a:cs typeface="바탕"/>
              </a:rPr>
              <a:t>향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이론</a:t>
            </a:r>
            <a:r>
              <a:rPr sz="2400" spc="-480" dirty="0">
                <a:latin typeface="바탕"/>
                <a:cs typeface="바탕"/>
              </a:rPr>
              <a:t>이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통합</a:t>
            </a:r>
            <a:r>
              <a:rPr sz="2400" spc="-480" dirty="0">
                <a:latin typeface="바탕"/>
                <a:cs typeface="바탕"/>
              </a:rPr>
              <a:t>될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필요</a:t>
            </a:r>
            <a:r>
              <a:rPr sz="2400" spc="-480" dirty="0">
                <a:latin typeface="바탕"/>
                <a:cs typeface="바탕"/>
              </a:rPr>
              <a:t>가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있다</a:t>
            </a:r>
            <a:r>
              <a:rPr sz="2400" spc="260" dirty="0">
                <a:latin typeface="바탕"/>
                <a:cs typeface="바탕"/>
              </a:rPr>
              <a:t>.</a:t>
            </a:r>
            <a:endParaRPr sz="2400">
              <a:latin typeface="바탕"/>
              <a:cs typeface="바탕"/>
            </a:endParaRPr>
          </a:p>
          <a:p>
            <a:pPr marL="489584" marR="5080" indent="-342900">
              <a:lnSpc>
                <a:spcPct val="150000"/>
              </a:lnSpc>
              <a:buFont typeface="Wingdings"/>
              <a:buChar char=""/>
              <a:tabLst>
                <a:tab pos="489584" algn="l"/>
                <a:tab pos="490220" algn="l"/>
              </a:tabLst>
            </a:pPr>
            <a:r>
              <a:rPr sz="2400" spc="-484" dirty="0">
                <a:latin typeface="바탕"/>
                <a:cs typeface="바탕"/>
              </a:rPr>
              <a:t>행복에</a:t>
            </a:r>
            <a:r>
              <a:rPr sz="2400" spc="-14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영향을</a:t>
            </a:r>
            <a:r>
              <a:rPr sz="2400" spc="-13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미치는</a:t>
            </a:r>
            <a:r>
              <a:rPr sz="2400" spc="-14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요인들은</a:t>
            </a:r>
            <a:r>
              <a:rPr sz="2400" spc="-130" dirty="0">
                <a:latin typeface="바탕"/>
                <a:cs typeface="바탕"/>
              </a:rPr>
              <a:t> </a:t>
            </a:r>
            <a:r>
              <a:rPr sz="2400" spc="-480" dirty="0">
                <a:latin typeface="바탕"/>
                <a:cs typeface="바탕"/>
              </a:rPr>
              <a:t>그</a:t>
            </a:r>
            <a:r>
              <a:rPr sz="2400" spc="-145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영향력의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근접성에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따라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원격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원인과</a:t>
            </a:r>
            <a:r>
              <a:rPr sz="2400" spc="175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근접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원인으 </a:t>
            </a:r>
            <a:r>
              <a:rPr sz="2400" spc="-785" dirty="0">
                <a:latin typeface="바탕"/>
                <a:cs typeface="바탕"/>
              </a:rPr>
              <a:t> </a:t>
            </a:r>
            <a:r>
              <a:rPr sz="2400" spc="-480" dirty="0">
                <a:latin typeface="바탕"/>
                <a:cs typeface="바탕"/>
              </a:rPr>
              <a:t>로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구분</a:t>
            </a:r>
            <a:r>
              <a:rPr sz="2400" spc="-480" dirty="0">
                <a:latin typeface="바탕"/>
                <a:cs typeface="바탕"/>
              </a:rPr>
              <a:t>될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0" dirty="0">
                <a:latin typeface="바탕"/>
                <a:cs typeface="바탕"/>
              </a:rPr>
              <a:t>필요가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있다</a:t>
            </a:r>
            <a:r>
              <a:rPr sz="2400" spc="260" dirty="0">
                <a:latin typeface="바탕"/>
                <a:cs typeface="바탕"/>
              </a:rPr>
              <a:t>.</a:t>
            </a:r>
            <a:endParaRPr sz="2400">
              <a:latin typeface="바탕"/>
              <a:cs typeface="바탕"/>
            </a:endParaRPr>
          </a:p>
          <a:p>
            <a:pPr marL="489584" indent="-34353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489584" algn="l"/>
                <a:tab pos="490220" algn="l"/>
              </a:tabLst>
            </a:pPr>
            <a:r>
              <a:rPr sz="2400" spc="-484" dirty="0">
                <a:latin typeface="바탕"/>
                <a:cs typeface="바탕"/>
              </a:rPr>
              <a:t>행복</a:t>
            </a:r>
            <a:r>
              <a:rPr sz="2400" spc="-480" dirty="0">
                <a:latin typeface="바탕"/>
                <a:cs typeface="바탕"/>
              </a:rPr>
              <a:t>은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이러</a:t>
            </a:r>
            <a:r>
              <a:rPr sz="2400" spc="-480" dirty="0">
                <a:latin typeface="바탕"/>
                <a:cs typeface="바탕"/>
              </a:rPr>
              <a:t>한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요인들</a:t>
            </a:r>
            <a:r>
              <a:rPr sz="2400" spc="-480" dirty="0">
                <a:latin typeface="바탕"/>
                <a:cs typeface="바탕"/>
              </a:rPr>
              <a:t>의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결과</a:t>
            </a:r>
            <a:r>
              <a:rPr sz="2400" spc="-480" dirty="0">
                <a:latin typeface="바탕"/>
                <a:cs typeface="바탕"/>
              </a:rPr>
              <a:t>인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0" dirty="0">
                <a:latin typeface="바탕"/>
                <a:cs typeface="바탕"/>
              </a:rPr>
              <a:t>동시에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원인</a:t>
            </a:r>
            <a:r>
              <a:rPr sz="2400" spc="-480" dirty="0">
                <a:latin typeface="바탕"/>
                <a:cs typeface="바탕"/>
              </a:rPr>
              <a:t>이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0" dirty="0">
                <a:latin typeface="바탕"/>
                <a:cs typeface="바탕"/>
              </a:rPr>
              <a:t>될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수</a:t>
            </a:r>
            <a:r>
              <a:rPr sz="2400" spc="-480" dirty="0">
                <a:latin typeface="바탕"/>
                <a:cs typeface="바탕"/>
              </a:rPr>
              <a:t>도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있다</a:t>
            </a:r>
            <a:r>
              <a:rPr sz="2400" spc="260" dirty="0">
                <a:latin typeface="바탕"/>
                <a:cs typeface="바탕"/>
              </a:rPr>
              <a:t>.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293" y="5465775"/>
            <a:ext cx="537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80" dirty="0">
                <a:latin typeface="바탕"/>
                <a:cs typeface="바탕"/>
              </a:rPr>
              <a:t>이</a:t>
            </a:r>
            <a:r>
              <a:rPr sz="2400" spc="165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세상에</a:t>
            </a:r>
            <a:r>
              <a:rPr sz="2400" spc="-480" dirty="0">
                <a:latin typeface="바탕"/>
                <a:cs typeface="바탕"/>
              </a:rPr>
              <a:t>서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행복도</a:t>
            </a:r>
            <a:r>
              <a:rPr sz="2400" spc="-480" dirty="0">
                <a:latin typeface="바탕"/>
                <a:cs typeface="바탕"/>
              </a:rPr>
              <a:t>가</a:t>
            </a:r>
            <a:r>
              <a:rPr sz="2400" spc="18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가</a:t>
            </a:r>
            <a:r>
              <a:rPr sz="2400" spc="-480" dirty="0">
                <a:latin typeface="바탕"/>
                <a:cs typeface="바탕"/>
              </a:rPr>
              <a:t>장</a:t>
            </a:r>
            <a:r>
              <a:rPr sz="2400" spc="165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높</a:t>
            </a:r>
            <a:r>
              <a:rPr sz="2400" spc="-480" dirty="0">
                <a:latin typeface="바탕"/>
                <a:cs typeface="바탕"/>
              </a:rPr>
              <a:t>은</a:t>
            </a:r>
            <a:r>
              <a:rPr sz="2400" spc="170" dirty="0">
                <a:latin typeface="바탕"/>
                <a:cs typeface="바탕"/>
              </a:rPr>
              <a:t> </a:t>
            </a:r>
            <a:r>
              <a:rPr sz="2400" spc="-484" dirty="0">
                <a:latin typeface="바탕"/>
                <a:cs typeface="바탕"/>
              </a:rPr>
              <a:t>사람들은</a:t>
            </a:r>
            <a:r>
              <a:rPr sz="2400" spc="-45" dirty="0">
                <a:latin typeface="바탕"/>
                <a:cs typeface="바탕"/>
              </a:rPr>
              <a:t>? </a:t>
            </a:r>
            <a:endParaRPr sz="24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To</a:t>
            </a:r>
            <a:r>
              <a:rPr spc="-100" dirty="0"/>
              <a:t> </a:t>
            </a:r>
            <a:r>
              <a:rPr spc="-130" dirty="0"/>
              <a:t>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6896" y="2823159"/>
            <a:ext cx="50571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60" dirty="0">
                <a:solidFill>
                  <a:srgbClr val="33160E"/>
                </a:solidFill>
                <a:latin typeface="Arial"/>
                <a:cs typeface="Arial"/>
              </a:rPr>
              <a:t>Continued</a:t>
            </a:r>
            <a:endParaRPr sz="8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3940" y="254965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94437" y="0"/>
                </a:moveTo>
                <a:lnTo>
                  <a:pt x="187071" y="0"/>
                </a:lnTo>
                <a:lnTo>
                  <a:pt x="167894" y="1143"/>
                </a:lnTo>
                <a:lnTo>
                  <a:pt x="114300" y="15112"/>
                </a:lnTo>
                <a:lnTo>
                  <a:pt x="68072" y="43180"/>
                </a:lnTo>
                <a:lnTo>
                  <a:pt x="31750" y="83058"/>
                </a:lnTo>
                <a:lnTo>
                  <a:pt x="8509" y="132207"/>
                </a:lnTo>
                <a:lnTo>
                  <a:pt x="0" y="187960"/>
                </a:lnTo>
                <a:lnTo>
                  <a:pt x="762" y="207263"/>
                </a:lnTo>
                <a:lnTo>
                  <a:pt x="14732" y="260731"/>
                </a:lnTo>
                <a:lnTo>
                  <a:pt x="42545" y="306577"/>
                </a:lnTo>
                <a:lnTo>
                  <a:pt x="82804" y="342773"/>
                </a:lnTo>
                <a:lnTo>
                  <a:pt x="131572" y="366395"/>
                </a:lnTo>
                <a:lnTo>
                  <a:pt x="187071" y="374903"/>
                </a:lnTo>
                <a:lnTo>
                  <a:pt x="206248" y="374142"/>
                </a:lnTo>
                <a:lnTo>
                  <a:pt x="260350" y="360172"/>
                </a:lnTo>
                <a:lnTo>
                  <a:pt x="306450" y="332486"/>
                </a:lnTo>
                <a:lnTo>
                  <a:pt x="310491" y="328675"/>
                </a:lnTo>
                <a:lnTo>
                  <a:pt x="146050" y="328675"/>
                </a:lnTo>
                <a:lnTo>
                  <a:pt x="146050" y="304673"/>
                </a:lnTo>
                <a:lnTo>
                  <a:pt x="173355" y="282956"/>
                </a:lnTo>
                <a:lnTo>
                  <a:pt x="173355" y="249682"/>
                </a:lnTo>
                <a:lnTo>
                  <a:pt x="53212" y="249682"/>
                </a:lnTo>
                <a:lnTo>
                  <a:pt x="53212" y="219456"/>
                </a:lnTo>
                <a:lnTo>
                  <a:pt x="89788" y="197231"/>
                </a:lnTo>
                <a:lnTo>
                  <a:pt x="89788" y="171703"/>
                </a:lnTo>
                <a:lnTo>
                  <a:pt x="130584" y="171703"/>
                </a:lnTo>
                <a:lnTo>
                  <a:pt x="131190" y="171323"/>
                </a:lnTo>
                <a:lnTo>
                  <a:pt x="131190" y="137033"/>
                </a:lnTo>
                <a:lnTo>
                  <a:pt x="173355" y="137033"/>
                </a:lnTo>
                <a:lnTo>
                  <a:pt x="173355" y="45847"/>
                </a:lnTo>
                <a:lnTo>
                  <a:pt x="173736" y="42418"/>
                </a:lnTo>
                <a:lnTo>
                  <a:pt x="185547" y="32131"/>
                </a:lnTo>
                <a:lnTo>
                  <a:pt x="291917" y="32131"/>
                </a:lnTo>
                <a:lnTo>
                  <a:pt x="289179" y="30225"/>
                </a:lnTo>
                <a:lnTo>
                  <a:pt x="283210" y="26543"/>
                </a:lnTo>
                <a:lnTo>
                  <a:pt x="277240" y="23240"/>
                </a:lnTo>
                <a:lnTo>
                  <a:pt x="271018" y="19558"/>
                </a:lnTo>
                <a:lnTo>
                  <a:pt x="264413" y="16637"/>
                </a:lnTo>
                <a:lnTo>
                  <a:pt x="258063" y="14350"/>
                </a:lnTo>
                <a:lnTo>
                  <a:pt x="244729" y="9271"/>
                </a:lnTo>
                <a:lnTo>
                  <a:pt x="238125" y="6985"/>
                </a:lnTo>
                <a:lnTo>
                  <a:pt x="230759" y="5207"/>
                </a:lnTo>
                <a:lnTo>
                  <a:pt x="224027" y="3683"/>
                </a:lnTo>
                <a:lnTo>
                  <a:pt x="216662" y="2159"/>
                </a:lnTo>
                <a:lnTo>
                  <a:pt x="194437" y="0"/>
                </a:lnTo>
                <a:close/>
              </a:path>
              <a:path w="375285" h="375285">
                <a:moveTo>
                  <a:pt x="187833" y="310261"/>
                </a:moveTo>
                <a:lnTo>
                  <a:pt x="146050" y="328675"/>
                </a:lnTo>
                <a:lnTo>
                  <a:pt x="229615" y="328675"/>
                </a:lnTo>
                <a:lnTo>
                  <a:pt x="187833" y="310261"/>
                </a:lnTo>
                <a:close/>
              </a:path>
              <a:path w="375285" h="375285">
                <a:moveTo>
                  <a:pt x="202184" y="206883"/>
                </a:moveTo>
                <a:lnTo>
                  <a:pt x="202184" y="282575"/>
                </a:lnTo>
                <a:lnTo>
                  <a:pt x="229615" y="304419"/>
                </a:lnTo>
                <a:lnTo>
                  <a:pt x="229615" y="328675"/>
                </a:lnTo>
                <a:lnTo>
                  <a:pt x="310491" y="328675"/>
                </a:lnTo>
                <a:lnTo>
                  <a:pt x="319786" y="319913"/>
                </a:lnTo>
                <a:lnTo>
                  <a:pt x="352298" y="276987"/>
                </a:lnTo>
                <a:lnTo>
                  <a:pt x="364015" y="249682"/>
                </a:lnTo>
                <a:lnTo>
                  <a:pt x="322834" y="249682"/>
                </a:lnTo>
                <a:lnTo>
                  <a:pt x="202184" y="206883"/>
                </a:lnTo>
                <a:close/>
              </a:path>
              <a:path w="375285" h="375285">
                <a:moveTo>
                  <a:pt x="173355" y="206883"/>
                </a:moveTo>
                <a:lnTo>
                  <a:pt x="53212" y="249682"/>
                </a:lnTo>
                <a:lnTo>
                  <a:pt x="173355" y="249682"/>
                </a:lnTo>
                <a:lnTo>
                  <a:pt x="173355" y="206883"/>
                </a:lnTo>
                <a:close/>
              </a:path>
              <a:path w="375285" h="375285">
                <a:moveTo>
                  <a:pt x="374092" y="171703"/>
                </a:moveTo>
                <a:lnTo>
                  <a:pt x="286512" y="171703"/>
                </a:lnTo>
                <a:lnTo>
                  <a:pt x="286512" y="197612"/>
                </a:lnTo>
                <a:lnTo>
                  <a:pt x="322834" y="219456"/>
                </a:lnTo>
                <a:lnTo>
                  <a:pt x="322834" y="249682"/>
                </a:lnTo>
                <a:lnTo>
                  <a:pt x="364015" y="249682"/>
                </a:lnTo>
                <a:lnTo>
                  <a:pt x="366395" y="243459"/>
                </a:lnTo>
                <a:lnTo>
                  <a:pt x="370839" y="225298"/>
                </a:lnTo>
                <a:lnTo>
                  <a:pt x="373761" y="207263"/>
                </a:lnTo>
                <a:lnTo>
                  <a:pt x="374904" y="187960"/>
                </a:lnTo>
                <a:lnTo>
                  <a:pt x="374523" y="176149"/>
                </a:lnTo>
                <a:lnTo>
                  <a:pt x="374092" y="171703"/>
                </a:lnTo>
                <a:close/>
              </a:path>
              <a:path w="375285" h="375285">
                <a:moveTo>
                  <a:pt x="367873" y="137033"/>
                </a:moveTo>
                <a:lnTo>
                  <a:pt x="241426" y="137033"/>
                </a:lnTo>
                <a:lnTo>
                  <a:pt x="241426" y="169545"/>
                </a:lnTo>
                <a:lnTo>
                  <a:pt x="272796" y="189102"/>
                </a:lnTo>
                <a:lnTo>
                  <a:pt x="272796" y="171703"/>
                </a:lnTo>
                <a:lnTo>
                  <a:pt x="374092" y="171703"/>
                </a:lnTo>
                <a:lnTo>
                  <a:pt x="373380" y="164337"/>
                </a:lnTo>
                <a:lnTo>
                  <a:pt x="371601" y="152908"/>
                </a:lnTo>
                <a:lnTo>
                  <a:pt x="369315" y="141859"/>
                </a:lnTo>
                <a:lnTo>
                  <a:pt x="367873" y="137033"/>
                </a:lnTo>
                <a:close/>
              </a:path>
              <a:path w="375285" h="375285">
                <a:moveTo>
                  <a:pt x="130584" y="171703"/>
                </a:moveTo>
                <a:lnTo>
                  <a:pt x="103505" y="171703"/>
                </a:lnTo>
                <a:lnTo>
                  <a:pt x="103505" y="188722"/>
                </a:lnTo>
                <a:lnTo>
                  <a:pt x="130584" y="171703"/>
                </a:lnTo>
                <a:close/>
              </a:path>
              <a:path w="375285" h="375285">
                <a:moveTo>
                  <a:pt x="173355" y="137033"/>
                </a:moveTo>
                <a:lnTo>
                  <a:pt x="144907" y="137033"/>
                </a:lnTo>
                <a:lnTo>
                  <a:pt x="144907" y="162940"/>
                </a:lnTo>
                <a:lnTo>
                  <a:pt x="173355" y="145542"/>
                </a:lnTo>
                <a:lnTo>
                  <a:pt x="173355" y="137033"/>
                </a:lnTo>
                <a:close/>
              </a:path>
              <a:path w="375285" h="375285">
                <a:moveTo>
                  <a:pt x="295021" y="34289"/>
                </a:moveTo>
                <a:lnTo>
                  <a:pt x="202184" y="81661"/>
                </a:lnTo>
                <a:lnTo>
                  <a:pt x="202184" y="145542"/>
                </a:lnTo>
                <a:lnTo>
                  <a:pt x="227330" y="161036"/>
                </a:lnTo>
                <a:lnTo>
                  <a:pt x="227330" y="137033"/>
                </a:lnTo>
                <a:lnTo>
                  <a:pt x="367873" y="137033"/>
                </a:lnTo>
                <a:lnTo>
                  <a:pt x="353060" y="100075"/>
                </a:lnTo>
                <a:lnTo>
                  <a:pt x="327913" y="63500"/>
                </a:lnTo>
                <a:lnTo>
                  <a:pt x="304292" y="41021"/>
                </a:lnTo>
                <a:lnTo>
                  <a:pt x="295021" y="34289"/>
                </a:lnTo>
                <a:close/>
              </a:path>
              <a:path w="375285" h="375285">
                <a:moveTo>
                  <a:pt x="291917" y="32131"/>
                </a:moveTo>
                <a:lnTo>
                  <a:pt x="189992" y="32131"/>
                </a:lnTo>
                <a:lnTo>
                  <a:pt x="192659" y="32893"/>
                </a:lnTo>
                <a:lnTo>
                  <a:pt x="195199" y="34036"/>
                </a:lnTo>
                <a:lnTo>
                  <a:pt x="202184" y="45847"/>
                </a:lnTo>
                <a:lnTo>
                  <a:pt x="202184" y="81661"/>
                </a:lnTo>
                <a:lnTo>
                  <a:pt x="295021" y="34289"/>
                </a:lnTo>
                <a:lnTo>
                  <a:pt x="291917" y="32131"/>
                </a:lnTo>
                <a:close/>
              </a:path>
            </a:pathLst>
          </a:custGeom>
          <a:solidFill>
            <a:srgbClr val="0099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7075"/>
            <a:ext cx="12192000" cy="6416040"/>
          </a:xfrm>
          <a:custGeom>
            <a:avLst/>
            <a:gdLst/>
            <a:ahLst/>
            <a:cxnLst/>
            <a:rect l="l" t="t" r="r" b="b"/>
            <a:pathLst>
              <a:path w="12192000" h="6416040">
                <a:moveTo>
                  <a:pt x="0" y="6416039"/>
                </a:moveTo>
                <a:lnTo>
                  <a:pt x="12192000" y="6416039"/>
                </a:lnTo>
                <a:lnTo>
                  <a:pt x="12192000" y="0"/>
                </a:lnTo>
                <a:lnTo>
                  <a:pt x="0" y="0"/>
                </a:lnTo>
                <a:lnTo>
                  <a:pt x="0" y="6416039"/>
                </a:lnTo>
                <a:close/>
              </a:path>
            </a:pathLst>
          </a:custGeom>
          <a:solidFill>
            <a:srgbClr val="FB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8665" cy="227329"/>
          </a:xfrm>
          <a:custGeom>
            <a:avLst/>
            <a:gdLst/>
            <a:ahLst/>
            <a:cxnLst/>
            <a:rect l="l" t="t" r="r" b="b"/>
            <a:pathLst>
              <a:path w="12178665" h="227329">
                <a:moveTo>
                  <a:pt x="0" y="227075"/>
                </a:moveTo>
                <a:lnTo>
                  <a:pt x="12178284" y="227075"/>
                </a:lnTo>
                <a:lnTo>
                  <a:pt x="12178284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1793" y="586260"/>
            <a:ext cx="8004175" cy="5304155"/>
            <a:chOff x="301793" y="586260"/>
            <a:chExt cx="8004175" cy="5304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9411" y="2025396"/>
              <a:ext cx="3866388" cy="3864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4493" y="598960"/>
              <a:ext cx="4272915" cy="2612390"/>
            </a:xfrm>
            <a:custGeom>
              <a:avLst/>
              <a:gdLst/>
              <a:ahLst/>
              <a:cxnLst/>
              <a:rect l="l" t="t" r="r" b="b"/>
              <a:pathLst>
                <a:path w="4272915" h="2612390">
                  <a:moveTo>
                    <a:pt x="388489" y="860015"/>
                  </a:moveTo>
                  <a:lnTo>
                    <a:pt x="383453" y="816786"/>
                  </a:lnTo>
                  <a:lnTo>
                    <a:pt x="382444" y="774022"/>
                  </a:lnTo>
                  <a:lnTo>
                    <a:pt x="385334" y="731863"/>
                  </a:lnTo>
                  <a:lnTo>
                    <a:pt x="391998" y="690447"/>
                  </a:lnTo>
                  <a:lnTo>
                    <a:pt x="402308" y="649913"/>
                  </a:lnTo>
                  <a:lnTo>
                    <a:pt x="416137" y="610401"/>
                  </a:lnTo>
                  <a:lnTo>
                    <a:pt x="433359" y="572050"/>
                  </a:lnTo>
                  <a:lnTo>
                    <a:pt x="453845" y="534998"/>
                  </a:lnTo>
                  <a:lnTo>
                    <a:pt x="477470" y="499384"/>
                  </a:lnTo>
                  <a:lnTo>
                    <a:pt x="504107" y="465347"/>
                  </a:lnTo>
                  <a:lnTo>
                    <a:pt x="533628" y="433027"/>
                  </a:lnTo>
                  <a:lnTo>
                    <a:pt x="565907" y="402562"/>
                  </a:lnTo>
                  <a:lnTo>
                    <a:pt x="600817" y="374091"/>
                  </a:lnTo>
                  <a:lnTo>
                    <a:pt x="638231" y="347754"/>
                  </a:lnTo>
                  <a:lnTo>
                    <a:pt x="678021" y="323688"/>
                  </a:lnTo>
                  <a:lnTo>
                    <a:pt x="720061" y="302034"/>
                  </a:lnTo>
                  <a:lnTo>
                    <a:pt x="764225" y="282930"/>
                  </a:lnTo>
                  <a:lnTo>
                    <a:pt x="810384" y="266515"/>
                  </a:lnTo>
                  <a:lnTo>
                    <a:pt x="858413" y="252928"/>
                  </a:lnTo>
                  <a:lnTo>
                    <a:pt x="908184" y="242308"/>
                  </a:lnTo>
                  <a:lnTo>
                    <a:pt x="959570" y="234794"/>
                  </a:lnTo>
                  <a:lnTo>
                    <a:pt x="1008945" y="230753"/>
                  </a:lnTo>
                  <a:lnTo>
                    <a:pt x="1058301" y="229780"/>
                  </a:lnTo>
                  <a:lnTo>
                    <a:pt x="1107441" y="231840"/>
                  </a:lnTo>
                  <a:lnTo>
                    <a:pt x="1156166" y="236899"/>
                  </a:lnTo>
                  <a:lnTo>
                    <a:pt x="1204281" y="244920"/>
                  </a:lnTo>
                  <a:lnTo>
                    <a:pt x="1251586" y="255867"/>
                  </a:lnTo>
                  <a:lnTo>
                    <a:pt x="1297884" y="269706"/>
                  </a:lnTo>
                  <a:lnTo>
                    <a:pt x="1342979" y="286400"/>
                  </a:lnTo>
                  <a:lnTo>
                    <a:pt x="1386671" y="305914"/>
                  </a:lnTo>
                  <a:lnTo>
                    <a:pt x="1412607" y="269519"/>
                  </a:lnTo>
                  <a:lnTo>
                    <a:pt x="1442031" y="235954"/>
                  </a:lnTo>
                  <a:lnTo>
                    <a:pt x="1474645" y="205298"/>
                  </a:lnTo>
                  <a:lnTo>
                    <a:pt x="1510149" y="177626"/>
                  </a:lnTo>
                  <a:lnTo>
                    <a:pt x="1548246" y="153015"/>
                  </a:lnTo>
                  <a:lnTo>
                    <a:pt x="1588637" y="131540"/>
                  </a:lnTo>
                  <a:lnTo>
                    <a:pt x="1631024" y="113279"/>
                  </a:lnTo>
                  <a:lnTo>
                    <a:pt x="1675109" y="98307"/>
                  </a:lnTo>
                  <a:lnTo>
                    <a:pt x="1720592" y="86701"/>
                  </a:lnTo>
                  <a:lnTo>
                    <a:pt x="1767176" y="78537"/>
                  </a:lnTo>
                  <a:lnTo>
                    <a:pt x="1814563" y="73891"/>
                  </a:lnTo>
                  <a:lnTo>
                    <a:pt x="1862452" y="72840"/>
                  </a:lnTo>
                  <a:lnTo>
                    <a:pt x="1910548" y="75460"/>
                  </a:lnTo>
                  <a:lnTo>
                    <a:pt x="1958550" y="81828"/>
                  </a:lnTo>
                  <a:lnTo>
                    <a:pt x="2006161" y="92019"/>
                  </a:lnTo>
                  <a:lnTo>
                    <a:pt x="2053082" y="106110"/>
                  </a:lnTo>
                  <a:lnTo>
                    <a:pt x="2099014" y="124177"/>
                  </a:lnTo>
                  <a:lnTo>
                    <a:pt x="2163467" y="157864"/>
                  </a:lnTo>
                  <a:lnTo>
                    <a:pt x="2221442" y="198980"/>
                  </a:lnTo>
                  <a:lnTo>
                    <a:pt x="2246483" y="162568"/>
                  </a:lnTo>
                  <a:lnTo>
                    <a:pt x="2275759" y="129504"/>
                  </a:lnTo>
                  <a:lnTo>
                    <a:pt x="2308838" y="99908"/>
                  </a:lnTo>
                  <a:lnTo>
                    <a:pt x="2345285" y="73901"/>
                  </a:lnTo>
                  <a:lnTo>
                    <a:pt x="2384668" y="51605"/>
                  </a:lnTo>
                  <a:lnTo>
                    <a:pt x="2426553" y="33139"/>
                  </a:lnTo>
                  <a:lnTo>
                    <a:pt x="2470505" y="18624"/>
                  </a:lnTo>
                  <a:lnTo>
                    <a:pt x="2516093" y="8183"/>
                  </a:lnTo>
                  <a:lnTo>
                    <a:pt x="2562882" y="1934"/>
                  </a:lnTo>
                  <a:lnTo>
                    <a:pt x="2610438" y="0"/>
                  </a:lnTo>
                  <a:lnTo>
                    <a:pt x="2658329" y="2500"/>
                  </a:lnTo>
                  <a:lnTo>
                    <a:pt x="2706121" y="9556"/>
                  </a:lnTo>
                  <a:lnTo>
                    <a:pt x="2753380" y="21288"/>
                  </a:lnTo>
                  <a:lnTo>
                    <a:pt x="2799673" y="37817"/>
                  </a:lnTo>
                  <a:lnTo>
                    <a:pt x="2842474" y="58225"/>
                  </a:lnTo>
                  <a:lnTo>
                    <a:pt x="2882049" y="82490"/>
                  </a:lnTo>
                  <a:lnTo>
                    <a:pt x="2918027" y="110326"/>
                  </a:lnTo>
                  <a:lnTo>
                    <a:pt x="2950041" y="141449"/>
                  </a:lnTo>
                  <a:lnTo>
                    <a:pt x="2983648" y="111698"/>
                  </a:lnTo>
                  <a:lnTo>
                    <a:pt x="3019996" y="85420"/>
                  </a:lnTo>
                  <a:lnTo>
                    <a:pt x="3058744" y="62638"/>
                  </a:lnTo>
                  <a:lnTo>
                    <a:pt x="3099554" y="43376"/>
                  </a:lnTo>
                  <a:lnTo>
                    <a:pt x="3142085" y="27656"/>
                  </a:lnTo>
                  <a:lnTo>
                    <a:pt x="3185997" y="15503"/>
                  </a:lnTo>
                  <a:lnTo>
                    <a:pt x="3230951" y="6939"/>
                  </a:lnTo>
                  <a:lnTo>
                    <a:pt x="3276606" y="1987"/>
                  </a:lnTo>
                  <a:lnTo>
                    <a:pt x="3322623" y="672"/>
                  </a:lnTo>
                  <a:lnTo>
                    <a:pt x="3368661" y="3016"/>
                  </a:lnTo>
                  <a:lnTo>
                    <a:pt x="3414382" y="9042"/>
                  </a:lnTo>
                  <a:lnTo>
                    <a:pt x="3459444" y="18773"/>
                  </a:lnTo>
                  <a:lnTo>
                    <a:pt x="3503509" y="32234"/>
                  </a:lnTo>
                  <a:lnTo>
                    <a:pt x="3546236" y="49447"/>
                  </a:lnTo>
                  <a:lnTo>
                    <a:pt x="3587285" y="70435"/>
                  </a:lnTo>
                  <a:lnTo>
                    <a:pt x="3626316" y="95221"/>
                  </a:lnTo>
                  <a:lnTo>
                    <a:pt x="3666436" y="126949"/>
                  </a:lnTo>
                  <a:lnTo>
                    <a:pt x="3701656" y="162056"/>
                  </a:lnTo>
                  <a:lnTo>
                    <a:pt x="3731710" y="200155"/>
                  </a:lnTo>
                  <a:lnTo>
                    <a:pt x="3756336" y="240857"/>
                  </a:lnTo>
                  <a:lnTo>
                    <a:pt x="3775268" y="283775"/>
                  </a:lnTo>
                  <a:lnTo>
                    <a:pt x="3788241" y="328520"/>
                  </a:lnTo>
                  <a:lnTo>
                    <a:pt x="3839488" y="342513"/>
                  </a:lnTo>
                  <a:lnTo>
                    <a:pt x="3887851" y="360401"/>
                  </a:lnTo>
                  <a:lnTo>
                    <a:pt x="3933146" y="381915"/>
                  </a:lnTo>
                  <a:lnTo>
                    <a:pt x="3975185" y="406782"/>
                  </a:lnTo>
                  <a:lnTo>
                    <a:pt x="4013784" y="434733"/>
                  </a:lnTo>
                  <a:lnTo>
                    <a:pt x="4048756" y="465495"/>
                  </a:lnTo>
                  <a:lnTo>
                    <a:pt x="4079915" y="498798"/>
                  </a:lnTo>
                  <a:lnTo>
                    <a:pt x="4107075" y="534371"/>
                  </a:lnTo>
                  <a:lnTo>
                    <a:pt x="4130050" y="571943"/>
                  </a:lnTo>
                  <a:lnTo>
                    <a:pt x="4148653" y="611243"/>
                  </a:lnTo>
                  <a:lnTo>
                    <a:pt x="4162700" y="651999"/>
                  </a:lnTo>
                  <a:lnTo>
                    <a:pt x="4172004" y="693941"/>
                  </a:lnTo>
                  <a:lnTo>
                    <a:pt x="4176378" y="736797"/>
                  </a:lnTo>
                  <a:lnTo>
                    <a:pt x="4175637" y="780297"/>
                  </a:lnTo>
                  <a:lnTo>
                    <a:pt x="4169595" y="824170"/>
                  </a:lnTo>
                  <a:lnTo>
                    <a:pt x="4158065" y="868143"/>
                  </a:lnTo>
                  <a:lnTo>
                    <a:pt x="4140885" y="911685"/>
                  </a:lnTo>
                  <a:lnTo>
                    <a:pt x="4133935" y="925801"/>
                  </a:lnTo>
                  <a:lnTo>
                    <a:pt x="4165614" y="963174"/>
                  </a:lnTo>
                  <a:lnTo>
                    <a:pt x="4193120" y="1001932"/>
                  </a:lnTo>
                  <a:lnTo>
                    <a:pt x="4216485" y="1041872"/>
                  </a:lnTo>
                  <a:lnTo>
                    <a:pt x="4235742" y="1082794"/>
                  </a:lnTo>
                  <a:lnTo>
                    <a:pt x="4250920" y="1124497"/>
                  </a:lnTo>
                  <a:lnTo>
                    <a:pt x="4262053" y="1166780"/>
                  </a:lnTo>
                  <a:lnTo>
                    <a:pt x="4269172" y="1209442"/>
                  </a:lnTo>
                  <a:lnTo>
                    <a:pt x="4272308" y="1252283"/>
                  </a:lnTo>
                  <a:lnTo>
                    <a:pt x="4271494" y="1295100"/>
                  </a:lnTo>
                  <a:lnTo>
                    <a:pt x="4266761" y="1337694"/>
                  </a:lnTo>
                  <a:lnTo>
                    <a:pt x="4258141" y="1379863"/>
                  </a:lnTo>
                  <a:lnTo>
                    <a:pt x="4245666" y="1421406"/>
                  </a:lnTo>
                  <a:lnTo>
                    <a:pt x="4229367" y="1462123"/>
                  </a:lnTo>
                  <a:lnTo>
                    <a:pt x="4209275" y="1501811"/>
                  </a:lnTo>
                  <a:lnTo>
                    <a:pt x="4185424" y="1540271"/>
                  </a:lnTo>
                  <a:lnTo>
                    <a:pt x="4157844" y="1577301"/>
                  </a:lnTo>
                  <a:lnTo>
                    <a:pt x="4126567" y="1612701"/>
                  </a:lnTo>
                  <a:lnTo>
                    <a:pt x="4091625" y="1646269"/>
                  </a:lnTo>
                  <a:lnTo>
                    <a:pt x="4053049" y="1677804"/>
                  </a:lnTo>
                  <a:lnTo>
                    <a:pt x="4010872" y="1707105"/>
                  </a:lnTo>
                  <a:lnTo>
                    <a:pt x="3970805" y="1730825"/>
                  </a:lnTo>
                  <a:lnTo>
                    <a:pt x="3928884" y="1751974"/>
                  </a:lnTo>
                  <a:lnTo>
                    <a:pt x="3885296" y="1770487"/>
                  </a:lnTo>
                  <a:lnTo>
                    <a:pt x="3840223" y="1786296"/>
                  </a:lnTo>
                  <a:lnTo>
                    <a:pt x="3793850" y="1799334"/>
                  </a:lnTo>
                  <a:lnTo>
                    <a:pt x="3746363" y="1809535"/>
                  </a:lnTo>
                  <a:lnTo>
                    <a:pt x="3697944" y="1816833"/>
                  </a:lnTo>
                  <a:lnTo>
                    <a:pt x="3695191" y="1860081"/>
                  </a:lnTo>
                  <a:lnTo>
                    <a:pt x="3687914" y="1902210"/>
                  </a:lnTo>
                  <a:lnTo>
                    <a:pt x="3676316" y="1943053"/>
                  </a:lnTo>
                  <a:lnTo>
                    <a:pt x="3660600" y="1982445"/>
                  </a:lnTo>
                  <a:lnTo>
                    <a:pt x="3640970" y="2020219"/>
                  </a:lnTo>
                  <a:lnTo>
                    <a:pt x="3617629" y="2056210"/>
                  </a:lnTo>
                  <a:lnTo>
                    <a:pt x="3590779" y="2090249"/>
                  </a:lnTo>
                  <a:lnTo>
                    <a:pt x="3560624" y="2122172"/>
                  </a:lnTo>
                  <a:lnTo>
                    <a:pt x="3527367" y="2151812"/>
                  </a:lnTo>
                  <a:lnTo>
                    <a:pt x="3491212" y="2179002"/>
                  </a:lnTo>
                  <a:lnTo>
                    <a:pt x="3452361" y="2203576"/>
                  </a:lnTo>
                  <a:lnTo>
                    <a:pt x="3411018" y="2225369"/>
                  </a:lnTo>
                  <a:lnTo>
                    <a:pt x="3367386" y="2244213"/>
                  </a:lnTo>
                  <a:lnTo>
                    <a:pt x="3321668" y="2259942"/>
                  </a:lnTo>
                  <a:lnTo>
                    <a:pt x="3274067" y="2272390"/>
                  </a:lnTo>
                  <a:lnTo>
                    <a:pt x="3224787" y="2281391"/>
                  </a:lnTo>
                  <a:lnTo>
                    <a:pt x="3174030" y="2286778"/>
                  </a:lnTo>
                  <a:lnTo>
                    <a:pt x="3121999" y="2288384"/>
                  </a:lnTo>
                  <a:lnTo>
                    <a:pt x="3069528" y="2286004"/>
                  </a:lnTo>
                  <a:lnTo>
                    <a:pt x="3017742" y="2279673"/>
                  </a:lnTo>
                  <a:lnTo>
                    <a:pt x="2966964" y="2269461"/>
                  </a:lnTo>
                  <a:lnTo>
                    <a:pt x="2917520" y="2255440"/>
                  </a:lnTo>
                  <a:lnTo>
                    <a:pt x="2869734" y="2237678"/>
                  </a:lnTo>
                  <a:lnTo>
                    <a:pt x="2823930" y="2216248"/>
                  </a:lnTo>
                  <a:lnTo>
                    <a:pt x="2806914" y="2257419"/>
                  </a:lnTo>
                  <a:lnTo>
                    <a:pt x="2786467" y="2296765"/>
                  </a:lnTo>
                  <a:lnTo>
                    <a:pt x="2762776" y="2334204"/>
                  </a:lnTo>
                  <a:lnTo>
                    <a:pt x="2736025" y="2369654"/>
                  </a:lnTo>
                  <a:lnTo>
                    <a:pt x="2706399" y="2403032"/>
                  </a:lnTo>
                  <a:lnTo>
                    <a:pt x="2674084" y="2434254"/>
                  </a:lnTo>
                  <a:lnTo>
                    <a:pt x="2639263" y="2463240"/>
                  </a:lnTo>
                  <a:lnTo>
                    <a:pt x="2602122" y="2489905"/>
                  </a:lnTo>
                  <a:lnTo>
                    <a:pt x="2562846" y="2514168"/>
                  </a:lnTo>
                  <a:lnTo>
                    <a:pt x="2521621" y="2535946"/>
                  </a:lnTo>
                  <a:lnTo>
                    <a:pt x="2478630" y="2555156"/>
                  </a:lnTo>
                  <a:lnTo>
                    <a:pt x="2434059" y="2571715"/>
                  </a:lnTo>
                  <a:lnTo>
                    <a:pt x="2388093" y="2585541"/>
                  </a:lnTo>
                  <a:lnTo>
                    <a:pt x="2340916" y="2596552"/>
                  </a:lnTo>
                  <a:lnTo>
                    <a:pt x="2292715" y="2604665"/>
                  </a:lnTo>
                  <a:lnTo>
                    <a:pt x="2243673" y="2609796"/>
                  </a:lnTo>
                  <a:lnTo>
                    <a:pt x="2193976" y="2611865"/>
                  </a:lnTo>
                  <a:lnTo>
                    <a:pt x="2143809" y="2610787"/>
                  </a:lnTo>
                  <a:lnTo>
                    <a:pt x="2093356" y="2606480"/>
                  </a:lnTo>
                  <a:lnTo>
                    <a:pt x="2042803" y="2598862"/>
                  </a:lnTo>
                  <a:lnTo>
                    <a:pt x="1992334" y="2587850"/>
                  </a:lnTo>
                  <a:lnTo>
                    <a:pt x="1943874" y="2573880"/>
                  </a:lnTo>
                  <a:lnTo>
                    <a:pt x="1897078" y="2556935"/>
                  </a:lnTo>
                  <a:lnTo>
                    <a:pt x="1852126" y="2537126"/>
                  </a:lnTo>
                  <a:lnTo>
                    <a:pt x="1809197" y="2514563"/>
                  </a:lnTo>
                  <a:lnTo>
                    <a:pt x="1768469" y="2489358"/>
                  </a:lnTo>
                  <a:lnTo>
                    <a:pt x="1730122" y="2461622"/>
                  </a:lnTo>
                  <a:lnTo>
                    <a:pt x="1694333" y="2431464"/>
                  </a:lnTo>
                  <a:lnTo>
                    <a:pt x="1661281" y="2398997"/>
                  </a:lnTo>
                  <a:lnTo>
                    <a:pt x="1631146" y="2364330"/>
                  </a:lnTo>
                  <a:lnTo>
                    <a:pt x="1587341" y="2384759"/>
                  </a:lnTo>
                  <a:lnTo>
                    <a:pt x="1542640" y="2402539"/>
                  </a:lnTo>
                  <a:lnTo>
                    <a:pt x="1497183" y="2417700"/>
                  </a:lnTo>
                  <a:lnTo>
                    <a:pt x="1451107" y="2430269"/>
                  </a:lnTo>
                  <a:lnTo>
                    <a:pt x="1404549" y="2440275"/>
                  </a:lnTo>
                  <a:lnTo>
                    <a:pt x="1357648" y="2447748"/>
                  </a:lnTo>
                  <a:lnTo>
                    <a:pt x="1310542" y="2452716"/>
                  </a:lnTo>
                  <a:lnTo>
                    <a:pt x="1263368" y="2455208"/>
                  </a:lnTo>
                  <a:lnTo>
                    <a:pt x="1216265" y="2455252"/>
                  </a:lnTo>
                  <a:lnTo>
                    <a:pt x="1169370" y="2452877"/>
                  </a:lnTo>
                  <a:lnTo>
                    <a:pt x="1122821" y="2448112"/>
                  </a:lnTo>
                  <a:lnTo>
                    <a:pt x="1076756" y="2440985"/>
                  </a:lnTo>
                  <a:lnTo>
                    <a:pt x="1031314" y="2431526"/>
                  </a:lnTo>
                  <a:lnTo>
                    <a:pt x="986631" y="2419763"/>
                  </a:lnTo>
                  <a:lnTo>
                    <a:pt x="942846" y="2405725"/>
                  </a:lnTo>
                  <a:lnTo>
                    <a:pt x="900097" y="2389441"/>
                  </a:lnTo>
                  <a:lnTo>
                    <a:pt x="858522" y="2370938"/>
                  </a:lnTo>
                  <a:lnTo>
                    <a:pt x="818258" y="2350247"/>
                  </a:lnTo>
                  <a:lnTo>
                    <a:pt x="779443" y="2327395"/>
                  </a:lnTo>
                  <a:lnTo>
                    <a:pt x="742216" y="2302411"/>
                  </a:lnTo>
                  <a:lnTo>
                    <a:pt x="706714" y="2275325"/>
                  </a:lnTo>
                  <a:lnTo>
                    <a:pt x="673076" y="2246164"/>
                  </a:lnTo>
                  <a:lnTo>
                    <a:pt x="641438" y="2214959"/>
                  </a:lnTo>
                  <a:lnTo>
                    <a:pt x="611939" y="2181736"/>
                  </a:lnTo>
                  <a:lnTo>
                    <a:pt x="584717" y="2146525"/>
                  </a:lnTo>
                  <a:lnTo>
                    <a:pt x="576665" y="2135095"/>
                  </a:lnTo>
                  <a:lnTo>
                    <a:pt x="526444" y="2137560"/>
                  </a:lnTo>
                  <a:lnTo>
                    <a:pt x="477263" y="2135261"/>
                  </a:lnTo>
                  <a:lnTo>
                    <a:pt x="429480" y="2128431"/>
                  </a:lnTo>
                  <a:lnTo>
                    <a:pt x="383454" y="2117307"/>
                  </a:lnTo>
                  <a:lnTo>
                    <a:pt x="339544" y="2102123"/>
                  </a:lnTo>
                  <a:lnTo>
                    <a:pt x="298108" y="2083114"/>
                  </a:lnTo>
                  <a:lnTo>
                    <a:pt x="259505" y="2060515"/>
                  </a:lnTo>
                  <a:lnTo>
                    <a:pt x="224093" y="2034560"/>
                  </a:lnTo>
                  <a:lnTo>
                    <a:pt x="192232" y="2005486"/>
                  </a:lnTo>
                  <a:lnTo>
                    <a:pt x="164279" y="1973526"/>
                  </a:lnTo>
                  <a:lnTo>
                    <a:pt x="140593" y="1938916"/>
                  </a:lnTo>
                  <a:lnTo>
                    <a:pt x="121533" y="1901890"/>
                  </a:lnTo>
                  <a:lnTo>
                    <a:pt x="107458" y="1862684"/>
                  </a:lnTo>
                  <a:lnTo>
                    <a:pt x="98726" y="1821532"/>
                  </a:lnTo>
                  <a:lnTo>
                    <a:pt x="95802" y="1776811"/>
                  </a:lnTo>
                  <a:lnTo>
                    <a:pt x="99570" y="1732563"/>
                  </a:lnTo>
                  <a:lnTo>
                    <a:pt x="109837" y="1689278"/>
                  </a:lnTo>
                  <a:lnTo>
                    <a:pt x="126411" y="1647442"/>
                  </a:lnTo>
                  <a:lnTo>
                    <a:pt x="149097" y="1607547"/>
                  </a:lnTo>
                  <a:lnTo>
                    <a:pt x="177703" y="1570079"/>
                  </a:lnTo>
                  <a:lnTo>
                    <a:pt x="212036" y="1535528"/>
                  </a:lnTo>
                  <a:lnTo>
                    <a:pt x="167268" y="1510326"/>
                  </a:lnTo>
                  <a:lnTo>
                    <a:pt x="127467" y="1481333"/>
                  </a:lnTo>
                  <a:lnTo>
                    <a:pt x="92776" y="1449008"/>
                  </a:lnTo>
                  <a:lnTo>
                    <a:pt x="63339" y="1413814"/>
                  </a:lnTo>
                  <a:lnTo>
                    <a:pt x="39300" y="1376210"/>
                  </a:lnTo>
                  <a:lnTo>
                    <a:pt x="20803" y="1336658"/>
                  </a:lnTo>
                  <a:lnTo>
                    <a:pt x="7991" y="1295617"/>
                  </a:lnTo>
                  <a:lnTo>
                    <a:pt x="1009" y="1253548"/>
                  </a:lnTo>
                  <a:lnTo>
                    <a:pt x="0" y="1210913"/>
                  </a:lnTo>
                  <a:lnTo>
                    <a:pt x="5107" y="1168171"/>
                  </a:lnTo>
                  <a:lnTo>
                    <a:pt x="16475" y="1125783"/>
                  </a:lnTo>
                  <a:lnTo>
                    <a:pt x="34248" y="1084209"/>
                  </a:lnTo>
                  <a:lnTo>
                    <a:pt x="58569" y="1043911"/>
                  </a:lnTo>
                  <a:lnTo>
                    <a:pt x="86851" y="1008470"/>
                  </a:lnTo>
                  <a:lnTo>
                    <a:pt x="119580" y="976407"/>
                  </a:lnTo>
                  <a:lnTo>
                    <a:pt x="156320" y="947957"/>
                  </a:lnTo>
                  <a:lnTo>
                    <a:pt x="196634" y="923357"/>
                  </a:lnTo>
                  <a:lnTo>
                    <a:pt x="240085" y="902840"/>
                  </a:lnTo>
                  <a:lnTo>
                    <a:pt x="286237" y="886642"/>
                  </a:lnTo>
                  <a:lnTo>
                    <a:pt x="334652" y="874998"/>
                  </a:lnTo>
                  <a:lnTo>
                    <a:pt x="384895" y="868143"/>
                  </a:lnTo>
                  <a:lnTo>
                    <a:pt x="388489" y="86001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2606801"/>
              <a:ext cx="170433" cy="1704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1101" y="732028"/>
              <a:ext cx="5092700" cy="2221230"/>
            </a:xfrm>
            <a:custGeom>
              <a:avLst/>
              <a:gdLst/>
              <a:ahLst/>
              <a:cxnLst/>
              <a:rect l="l" t="t" r="r" b="b"/>
              <a:pathLst>
                <a:path w="5092700" h="2221230">
                  <a:moveTo>
                    <a:pt x="5092204" y="1858137"/>
                  </a:moveTo>
                  <a:lnTo>
                    <a:pt x="5084814" y="1903993"/>
                  </a:lnTo>
                  <a:lnTo>
                    <a:pt x="5064232" y="1943808"/>
                  </a:lnTo>
                  <a:lnTo>
                    <a:pt x="5032841" y="1975198"/>
                  </a:lnTo>
                  <a:lnTo>
                    <a:pt x="4993026" y="1995780"/>
                  </a:lnTo>
                  <a:lnTo>
                    <a:pt x="4947170" y="2003171"/>
                  </a:lnTo>
                  <a:lnTo>
                    <a:pt x="4901314" y="1995780"/>
                  </a:lnTo>
                  <a:lnTo>
                    <a:pt x="4861499" y="1975198"/>
                  </a:lnTo>
                  <a:lnTo>
                    <a:pt x="4830109" y="1943808"/>
                  </a:lnTo>
                  <a:lnTo>
                    <a:pt x="4809527" y="1903993"/>
                  </a:lnTo>
                  <a:lnTo>
                    <a:pt x="4802136" y="1858137"/>
                  </a:lnTo>
                  <a:lnTo>
                    <a:pt x="4809527" y="1812280"/>
                  </a:lnTo>
                  <a:lnTo>
                    <a:pt x="4830109" y="1772465"/>
                  </a:lnTo>
                  <a:lnTo>
                    <a:pt x="4861499" y="1741075"/>
                  </a:lnTo>
                  <a:lnTo>
                    <a:pt x="4901314" y="1720493"/>
                  </a:lnTo>
                  <a:lnTo>
                    <a:pt x="4947170" y="1713102"/>
                  </a:lnTo>
                  <a:lnTo>
                    <a:pt x="4993026" y="1720493"/>
                  </a:lnTo>
                  <a:lnTo>
                    <a:pt x="5032841" y="1741075"/>
                  </a:lnTo>
                  <a:lnTo>
                    <a:pt x="5064232" y="1772465"/>
                  </a:lnTo>
                  <a:lnTo>
                    <a:pt x="5084814" y="1812280"/>
                  </a:lnTo>
                  <a:lnTo>
                    <a:pt x="5092204" y="1858137"/>
                  </a:lnTo>
                  <a:close/>
                </a:path>
                <a:path w="5092700" h="2221230">
                  <a:moveTo>
                    <a:pt x="4579505" y="1723898"/>
                  </a:moveTo>
                  <a:lnTo>
                    <a:pt x="4573759" y="1773777"/>
                  </a:lnTo>
                  <a:lnTo>
                    <a:pt x="4557392" y="1819567"/>
                  </a:lnTo>
                  <a:lnTo>
                    <a:pt x="4531709" y="1859961"/>
                  </a:lnTo>
                  <a:lnTo>
                    <a:pt x="4498018" y="1893652"/>
                  </a:lnTo>
                  <a:lnTo>
                    <a:pt x="4457624" y="1919335"/>
                  </a:lnTo>
                  <a:lnTo>
                    <a:pt x="4411834" y="1935702"/>
                  </a:lnTo>
                  <a:lnTo>
                    <a:pt x="4361954" y="1941449"/>
                  </a:lnTo>
                  <a:lnTo>
                    <a:pt x="4312074" y="1935702"/>
                  </a:lnTo>
                  <a:lnTo>
                    <a:pt x="4266284" y="1919335"/>
                  </a:lnTo>
                  <a:lnTo>
                    <a:pt x="4225891" y="1893652"/>
                  </a:lnTo>
                  <a:lnTo>
                    <a:pt x="4192199" y="1859961"/>
                  </a:lnTo>
                  <a:lnTo>
                    <a:pt x="4166517" y="1819567"/>
                  </a:lnTo>
                  <a:lnTo>
                    <a:pt x="4150149" y="1773777"/>
                  </a:lnTo>
                  <a:lnTo>
                    <a:pt x="4144403" y="1723898"/>
                  </a:lnTo>
                  <a:lnTo>
                    <a:pt x="4150149" y="1674018"/>
                  </a:lnTo>
                  <a:lnTo>
                    <a:pt x="4166517" y="1628228"/>
                  </a:lnTo>
                  <a:lnTo>
                    <a:pt x="4192199" y="1587834"/>
                  </a:lnTo>
                  <a:lnTo>
                    <a:pt x="4225891" y="1554143"/>
                  </a:lnTo>
                  <a:lnTo>
                    <a:pt x="4266284" y="1528460"/>
                  </a:lnTo>
                  <a:lnTo>
                    <a:pt x="4312074" y="1512093"/>
                  </a:lnTo>
                  <a:lnTo>
                    <a:pt x="4361954" y="1506347"/>
                  </a:lnTo>
                  <a:lnTo>
                    <a:pt x="4411834" y="1512093"/>
                  </a:lnTo>
                  <a:lnTo>
                    <a:pt x="4457624" y="1528460"/>
                  </a:lnTo>
                  <a:lnTo>
                    <a:pt x="4498018" y="1554143"/>
                  </a:lnTo>
                  <a:lnTo>
                    <a:pt x="4531709" y="1587834"/>
                  </a:lnTo>
                  <a:lnTo>
                    <a:pt x="4557392" y="1628228"/>
                  </a:lnTo>
                  <a:lnTo>
                    <a:pt x="4573759" y="1674018"/>
                  </a:lnTo>
                  <a:lnTo>
                    <a:pt x="4579505" y="1723898"/>
                  </a:lnTo>
                  <a:close/>
                </a:path>
                <a:path w="5092700" h="2221230">
                  <a:moveTo>
                    <a:pt x="250215" y="1440434"/>
                  </a:moveTo>
                  <a:lnTo>
                    <a:pt x="197915" y="1441170"/>
                  </a:lnTo>
                  <a:lnTo>
                    <a:pt x="146181" y="1436603"/>
                  </a:lnTo>
                  <a:lnTo>
                    <a:pt x="95575" y="1426855"/>
                  </a:lnTo>
                  <a:lnTo>
                    <a:pt x="46661" y="1412046"/>
                  </a:lnTo>
                  <a:lnTo>
                    <a:pt x="0" y="1392301"/>
                  </a:lnTo>
                </a:path>
                <a:path w="5092700" h="2221230">
                  <a:moveTo>
                    <a:pt x="470979" y="1967484"/>
                  </a:moveTo>
                  <a:lnTo>
                    <a:pt x="444340" y="1975506"/>
                  </a:lnTo>
                  <a:lnTo>
                    <a:pt x="417156" y="1982041"/>
                  </a:lnTo>
                  <a:lnTo>
                    <a:pt x="389515" y="1987075"/>
                  </a:lnTo>
                  <a:lnTo>
                    <a:pt x="361505" y="1990598"/>
                  </a:lnTo>
                </a:path>
                <a:path w="5092700" h="2221230">
                  <a:moveTo>
                    <a:pt x="1414284" y="2220722"/>
                  </a:moveTo>
                  <a:lnTo>
                    <a:pt x="1395288" y="2195611"/>
                  </a:lnTo>
                  <a:lnTo>
                    <a:pt x="1377946" y="2169667"/>
                  </a:lnTo>
                  <a:lnTo>
                    <a:pt x="1362296" y="2142962"/>
                  </a:lnTo>
                  <a:lnTo>
                    <a:pt x="1348371" y="2115566"/>
                  </a:lnTo>
                </a:path>
                <a:path w="5092700" h="2221230">
                  <a:moveTo>
                    <a:pt x="2634119" y="1958594"/>
                  </a:moveTo>
                  <a:lnTo>
                    <a:pt x="2630262" y="1987827"/>
                  </a:lnTo>
                  <a:lnTo>
                    <a:pt x="2624594" y="2016823"/>
                  </a:lnTo>
                  <a:lnTo>
                    <a:pt x="2617117" y="2045533"/>
                  </a:lnTo>
                  <a:lnTo>
                    <a:pt x="2607830" y="2073910"/>
                  </a:lnTo>
                </a:path>
                <a:path w="5092700" h="2221230">
                  <a:moveTo>
                    <a:pt x="3157867" y="1245616"/>
                  </a:moveTo>
                  <a:lnTo>
                    <a:pt x="3205813" y="1267463"/>
                  </a:lnTo>
                  <a:lnTo>
                    <a:pt x="3250530" y="1292706"/>
                  </a:lnTo>
                  <a:lnTo>
                    <a:pt x="3291830" y="1321095"/>
                  </a:lnTo>
                  <a:lnTo>
                    <a:pt x="3329529" y="1352380"/>
                  </a:lnTo>
                  <a:lnTo>
                    <a:pt x="3363439" y="1386311"/>
                  </a:lnTo>
                  <a:lnTo>
                    <a:pt x="3393373" y="1422638"/>
                  </a:lnTo>
                  <a:lnTo>
                    <a:pt x="3419145" y="1461110"/>
                  </a:lnTo>
                  <a:lnTo>
                    <a:pt x="3440569" y="1501478"/>
                  </a:lnTo>
                  <a:lnTo>
                    <a:pt x="3457458" y="1543492"/>
                  </a:lnTo>
                  <a:lnTo>
                    <a:pt x="3469626" y="1586902"/>
                  </a:lnTo>
                  <a:lnTo>
                    <a:pt x="3476885" y="1631457"/>
                  </a:lnTo>
                  <a:lnTo>
                    <a:pt x="3479050" y="1676908"/>
                  </a:lnTo>
                </a:path>
                <a:path w="5092700" h="2221230">
                  <a:moveTo>
                    <a:pt x="3915422" y="786384"/>
                  </a:moveTo>
                  <a:lnTo>
                    <a:pt x="3888236" y="831772"/>
                  </a:lnTo>
                  <a:lnTo>
                    <a:pt x="3855097" y="874125"/>
                  </a:lnTo>
                  <a:lnTo>
                    <a:pt x="3816338" y="913024"/>
                  </a:lnTo>
                  <a:lnTo>
                    <a:pt x="3772293" y="948055"/>
                  </a:lnTo>
                </a:path>
                <a:path w="5092700" h="2221230">
                  <a:moveTo>
                    <a:pt x="3572268" y="186436"/>
                  </a:moveTo>
                  <a:lnTo>
                    <a:pt x="3575796" y="205380"/>
                  </a:lnTo>
                  <a:lnTo>
                    <a:pt x="3578205" y="224456"/>
                  </a:lnTo>
                  <a:lnTo>
                    <a:pt x="3579519" y="243603"/>
                  </a:lnTo>
                  <a:lnTo>
                    <a:pt x="3579761" y="262763"/>
                  </a:lnTo>
                </a:path>
                <a:path w="5092700" h="2221230">
                  <a:moveTo>
                    <a:pt x="2658884" y="97282"/>
                  </a:moveTo>
                  <a:lnTo>
                    <a:pt x="2673995" y="71366"/>
                  </a:lnTo>
                  <a:lnTo>
                    <a:pt x="2691285" y="46450"/>
                  </a:lnTo>
                  <a:lnTo>
                    <a:pt x="2710694" y="22629"/>
                  </a:lnTo>
                  <a:lnTo>
                    <a:pt x="2732163" y="0"/>
                  </a:lnTo>
                </a:path>
                <a:path w="5092700" h="2221230">
                  <a:moveTo>
                    <a:pt x="1973719" y="143763"/>
                  </a:moveTo>
                  <a:lnTo>
                    <a:pt x="1980220" y="122128"/>
                  </a:lnTo>
                  <a:lnTo>
                    <a:pt x="1988292" y="100885"/>
                  </a:lnTo>
                  <a:lnTo>
                    <a:pt x="1997937" y="80095"/>
                  </a:lnTo>
                  <a:lnTo>
                    <a:pt x="2009152" y="59817"/>
                  </a:lnTo>
                </a:path>
                <a:path w="5092700" h="2221230">
                  <a:moveTo>
                    <a:pt x="1169555" y="172338"/>
                  </a:moveTo>
                  <a:lnTo>
                    <a:pt x="1203833" y="190238"/>
                  </a:lnTo>
                  <a:lnTo>
                    <a:pt x="1236706" y="209803"/>
                  </a:lnTo>
                  <a:lnTo>
                    <a:pt x="1268103" y="230989"/>
                  </a:lnTo>
                  <a:lnTo>
                    <a:pt x="1297952" y="253746"/>
                  </a:lnTo>
                </a:path>
                <a:path w="5092700" h="2221230">
                  <a:moveTo>
                    <a:pt x="194309" y="812673"/>
                  </a:moveTo>
                  <a:lnTo>
                    <a:pt x="187184" y="791509"/>
                  </a:lnTo>
                  <a:lnTo>
                    <a:pt x="181070" y="770143"/>
                  </a:lnTo>
                  <a:lnTo>
                    <a:pt x="175975" y="748611"/>
                  </a:lnTo>
                  <a:lnTo>
                    <a:pt x="171907" y="726948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3522" y="965961"/>
            <a:ext cx="207263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 marR="5080" indent="-541020">
              <a:lnSpc>
                <a:spcPct val="15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행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복하</a:t>
            </a:r>
            <a:r>
              <a:rPr sz="2400" b="1" spc="-355" dirty="0">
                <a:solidFill>
                  <a:srgbClr val="33160E"/>
                </a:solidFill>
                <a:latin typeface="한컴 고딕"/>
                <a:cs typeface="한컴 고딕"/>
              </a:rPr>
              <a:t>다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고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느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끼</a:t>
            </a:r>
            <a:r>
              <a:rPr sz="2400" b="1" spc="-165" dirty="0">
                <a:solidFill>
                  <a:srgbClr val="33160E"/>
                </a:solidFill>
                <a:latin typeface="한컴 고딕"/>
                <a:cs typeface="한컴 고딕"/>
              </a:rPr>
              <a:t>는 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사람들은</a:t>
            </a:r>
            <a:endParaRPr sz="2400">
              <a:latin typeface="한컴 고딕"/>
              <a:cs typeface="한컴 고딕"/>
            </a:endParaRPr>
          </a:p>
          <a:p>
            <a:pPr marL="73660">
              <a:lnSpc>
                <a:spcPct val="100000"/>
              </a:lnSpc>
              <a:spcBef>
                <a:spcPts val="1440"/>
              </a:spcBef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어떤</a:t>
            </a:r>
            <a:r>
              <a:rPr sz="2400" b="1" spc="-9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400" dirty="0">
                <a:solidFill>
                  <a:srgbClr val="33160E"/>
                </a:solidFill>
                <a:latin typeface="한컴 고딕"/>
                <a:cs typeface="한컴 고딕"/>
              </a:rPr>
              <a:t>사람들일까?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040" y="3914647"/>
            <a:ext cx="5145405" cy="2487930"/>
            <a:chOff x="585040" y="3914647"/>
            <a:chExt cx="5145405" cy="2487930"/>
          </a:xfrm>
        </p:grpSpPr>
        <p:sp>
          <p:nvSpPr>
            <p:cNvPr id="12" name="object 12"/>
            <p:cNvSpPr/>
            <p:nvPr/>
          </p:nvSpPr>
          <p:spPr>
            <a:xfrm>
              <a:off x="597740" y="4227808"/>
              <a:ext cx="4131945" cy="2162175"/>
            </a:xfrm>
            <a:custGeom>
              <a:avLst/>
              <a:gdLst/>
              <a:ahLst/>
              <a:cxnLst/>
              <a:rect l="l" t="t" r="r" b="b"/>
              <a:pathLst>
                <a:path w="4131945" h="2162175">
                  <a:moveTo>
                    <a:pt x="376057" y="711729"/>
                  </a:moveTo>
                  <a:lnTo>
                    <a:pt x="370899" y="672197"/>
                  </a:lnTo>
                  <a:lnTo>
                    <a:pt x="370484" y="633151"/>
                  </a:lnTo>
                  <a:lnTo>
                    <a:pt x="374645" y="594746"/>
                  </a:lnTo>
                  <a:lnTo>
                    <a:pt x="383217" y="557139"/>
                  </a:lnTo>
                  <a:lnTo>
                    <a:pt x="396033" y="520484"/>
                  </a:lnTo>
                  <a:lnTo>
                    <a:pt x="412928" y="484936"/>
                  </a:lnTo>
                  <a:lnTo>
                    <a:pt x="433736" y="450651"/>
                  </a:lnTo>
                  <a:lnTo>
                    <a:pt x="458292" y="417784"/>
                  </a:lnTo>
                  <a:lnTo>
                    <a:pt x="486429" y="386489"/>
                  </a:lnTo>
                  <a:lnTo>
                    <a:pt x="517981" y="356923"/>
                  </a:lnTo>
                  <a:lnTo>
                    <a:pt x="552783" y="329240"/>
                  </a:lnTo>
                  <a:lnTo>
                    <a:pt x="590669" y="303596"/>
                  </a:lnTo>
                  <a:lnTo>
                    <a:pt x="631474" y="280146"/>
                  </a:lnTo>
                  <a:lnTo>
                    <a:pt x="675030" y="259044"/>
                  </a:lnTo>
                  <a:lnTo>
                    <a:pt x="721173" y="240447"/>
                  </a:lnTo>
                  <a:lnTo>
                    <a:pt x="769736" y="224509"/>
                  </a:lnTo>
                  <a:lnTo>
                    <a:pt x="820554" y="211386"/>
                  </a:lnTo>
                  <a:lnTo>
                    <a:pt x="873461" y="201233"/>
                  </a:lnTo>
                  <a:lnTo>
                    <a:pt x="928291" y="194204"/>
                  </a:lnTo>
                  <a:lnTo>
                    <a:pt x="982026" y="190631"/>
                  </a:lnTo>
                  <a:lnTo>
                    <a:pt x="1035705" y="190267"/>
                  </a:lnTo>
                  <a:lnTo>
                    <a:pt x="1089057" y="193070"/>
                  </a:lnTo>
                  <a:lnTo>
                    <a:pt x="1141810" y="198999"/>
                  </a:lnTo>
                  <a:lnTo>
                    <a:pt x="1193694" y="208011"/>
                  </a:lnTo>
                  <a:lnTo>
                    <a:pt x="1244438" y="220065"/>
                  </a:lnTo>
                  <a:lnTo>
                    <a:pt x="1293771" y="235119"/>
                  </a:lnTo>
                  <a:lnTo>
                    <a:pt x="1341422" y="253132"/>
                  </a:lnTo>
                  <a:lnTo>
                    <a:pt x="1368174" y="221190"/>
                  </a:lnTo>
                  <a:lnTo>
                    <a:pt x="1398717" y="191899"/>
                  </a:lnTo>
                  <a:lnTo>
                    <a:pt x="1432705" y="165333"/>
                  </a:lnTo>
                  <a:lnTo>
                    <a:pt x="1469791" y="141571"/>
                  </a:lnTo>
                  <a:lnTo>
                    <a:pt x="1509629" y="120686"/>
                  </a:lnTo>
                  <a:lnTo>
                    <a:pt x="1551872" y="102756"/>
                  </a:lnTo>
                  <a:lnTo>
                    <a:pt x="1596175" y="87856"/>
                  </a:lnTo>
                  <a:lnTo>
                    <a:pt x="1642190" y="76063"/>
                  </a:lnTo>
                  <a:lnTo>
                    <a:pt x="1689571" y="67451"/>
                  </a:lnTo>
                  <a:lnTo>
                    <a:pt x="1737972" y="62097"/>
                  </a:lnTo>
                  <a:lnTo>
                    <a:pt x="1787047" y="60076"/>
                  </a:lnTo>
                  <a:lnTo>
                    <a:pt x="1836448" y="61466"/>
                  </a:lnTo>
                  <a:lnTo>
                    <a:pt x="1885830" y="66340"/>
                  </a:lnTo>
                  <a:lnTo>
                    <a:pt x="1934847" y="74777"/>
                  </a:lnTo>
                  <a:lnTo>
                    <a:pt x="1983151" y="86850"/>
                  </a:lnTo>
                  <a:lnTo>
                    <a:pt x="2030397" y="102637"/>
                  </a:lnTo>
                  <a:lnTo>
                    <a:pt x="2092722" y="130577"/>
                  </a:lnTo>
                  <a:lnTo>
                    <a:pt x="2148761" y="164613"/>
                  </a:lnTo>
                  <a:lnTo>
                    <a:pt x="2175005" y="132272"/>
                  </a:lnTo>
                  <a:lnTo>
                    <a:pt x="2205969" y="103149"/>
                  </a:lnTo>
                  <a:lnTo>
                    <a:pt x="2241128" y="77372"/>
                  </a:lnTo>
                  <a:lnTo>
                    <a:pt x="2279957" y="55065"/>
                  </a:lnTo>
                  <a:lnTo>
                    <a:pt x="2321933" y="36355"/>
                  </a:lnTo>
                  <a:lnTo>
                    <a:pt x="2366530" y="21367"/>
                  </a:lnTo>
                  <a:lnTo>
                    <a:pt x="2413225" y="10228"/>
                  </a:lnTo>
                  <a:lnTo>
                    <a:pt x="2461492" y="3064"/>
                  </a:lnTo>
                  <a:lnTo>
                    <a:pt x="2510808" y="0"/>
                  </a:lnTo>
                  <a:lnTo>
                    <a:pt x="2560648" y="1161"/>
                  </a:lnTo>
                  <a:lnTo>
                    <a:pt x="2610488" y="6675"/>
                  </a:lnTo>
                  <a:lnTo>
                    <a:pt x="2659803" y="16667"/>
                  </a:lnTo>
                  <a:lnTo>
                    <a:pt x="2708069" y="31263"/>
                  </a:lnTo>
                  <a:lnTo>
                    <a:pt x="2749417" y="48105"/>
                  </a:lnTo>
                  <a:lnTo>
                    <a:pt x="2787682" y="68173"/>
                  </a:lnTo>
                  <a:lnTo>
                    <a:pt x="2822494" y="91217"/>
                  </a:lnTo>
                  <a:lnTo>
                    <a:pt x="2853484" y="116988"/>
                  </a:lnTo>
                  <a:lnTo>
                    <a:pt x="2888258" y="90829"/>
                  </a:lnTo>
                  <a:lnTo>
                    <a:pt x="2926020" y="67940"/>
                  </a:lnTo>
                  <a:lnTo>
                    <a:pt x="2966371" y="48345"/>
                  </a:lnTo>
                  <a:lnTo>
                    <a:pt x="3008912" y="32069"/>
                  </a:lnTo>
                  <a:lnTo>
                    <a:pt x="3053246" y="19132"/>
                  </a:lnTo>
                  <a:lnTo>
                    <a:pt x="3098972" y="9561"/>
                  </a:lnTo>
                  <a:lnTo>
                    <a:pt x="3145693" y="3376"/>
                  </a:lnTo>
                  <a:lnTo>
                    <a:pt x="3193009" y="602"/>
                  </a:lnTo>
                  <a:lnTo>
                    <a:pt x="3240522" y="1262"/>
                  </a:lnTo>
                  <a:lnTo>
                    <a:pt x="3287833" y="5379"/>
                  </a:lnTo>
                  <a:lnTo>
                    <a:pt x="3334544" y="12976"/>
                  </a:lnTo>
                  <a:lnTo>
                    <a:pt x="3380256" y="24077"/>
                  </a:lnTo>
                  <a:lnTo>
                    <a:pt x="3424569" y="38705"/>
                  </a:lnTo>
                  <a:lnTo>
                    <a:pt x="3467086" y="56883"/>
                  </a:lnTo>
                  <a:lnTo>
                    <a:pt x="3507407" y="78634"/>
                  </a:lnTo>
                  <a:lnTo>
                    <a:pt x="3553418" y="110513"/>
                  </a:lnTo>
                  <a:lnTo>
                    <a:pt x="3592546" y="146337"/>
                  </a:lnTo>
                  <a:lnTo>
                    <a:pt x="3624340" y="185537"/>
                  </a:lnTo>
                  <a:lnTo>
                    <a:pt x="3648351" y="227547"/>
                  </a:lnTo>
                  <a:lnTo>
                    <a:pt x="3664125" y="271801"/>
                  </a:lnTo>
                  <a:lnTo>
                    <a:pt x="3716887" y="284283"/>
                  </a:lnTo>
                  <a:lnTo>
                    <a:pt x="3766466" y="300415"/>
                  </a:lnTo>
                  <a:lnTo>
                    <a:pt x="3812644" y="319924"/>
                  </a:lnTo>
                  <a:lnTo>
                    <a:pt x="3855201" y="342539"/>
                  </a:lnTo>
                  <a:lnTo>
                    <a:pt x="3893920" y="367987"/>
                  </a:lnTo>
                  <a:lnTo>
                    <a:pt x="3928580" y="395997"/>
                  </a:lnTo>
                  <a:lnTo>
                    <a:pt x="3958962" y="426296"/>
                  </a:lnTo>
                  <a:lnTo>
                    <a:pt x="3984848" y="458613"/>
                  </a:lnTo>
                  <a:lnTo>
                    <a:pt x="4006019" y="492675"/>
                  </a:lnTo>
                  <a:lnTo>
                    <a:pt x="4022256" y="528210"/>
                  </a:lnTo>
                  <a:lnTo>
                    <a:pt x="4033339" y="564946"/>
                  </a:lnTo>
                  <a:lnTo>
                    <a:pt x="4039169" y="640933"/>
                  </a:lnTo>
                  <a:lnTo>
                    <a:pt x="4033477" y="679640"/>
                  </a:lnTo>
                  <a:lnTo>
                    <a:pt x="4021757" y="718460"/>
                  </a:lnTo>
                  <a:lnTo>
                    <a:pt x="4005201" y="754501"/>
                  </a:lnTo>
                  <a:lnTo>
                    <a:pt x="3998516" y="766212"/>
                  </a:lnTo>
                  <a:lnTo>
                    <a:pt x="4032293" y="800661"/>
                  </a:lnTo>
                  <a:lnTo>
                    <a:pt x="4061094" y="836501"/>
                  </a:lnTo>
                  <a:lnTo>
                    <a:pt x="4084959" y="873505"/>
                  </a:lnTo>
                  <a:lnTo>
                    <a:pt x="4103933" y="911445"/>
                  </a:lnTo>
                  <a:lnTo>
                    <a:pt x="4118055" y="950092"/>
                  </a:lnTo>
                  <a:lnTo>
                    <a:pt x="4127369" y="989218"/>
                  </a:lnTo>
                  <a:lnTo>
                    <a:pt x="4131917" y="1028595"/>
                  </a:lnTo>
                  <a:lnTo>
                    <a:pt x="4131740" y="1067994"/>
                  </a:lnTo>
                  <a:lnTo>
                    <a:pt x="4126881" y="1107187"/>
                  </a:lnTo>
                  <a:lnTo>
                    <a:pt x="4117382" y="1145945"/>
                  </a:lnTo>
                  <a:lnTo>
                    <a:pt x="4103285" y="1184042"/>
                  </a:lnTo>
                  <a:lnTo>
                    <a:pt x="4084631" y="1221247"/>
                  </a:lnTo>
                  <a:lnTo>
                    <a:pt x="4061464" y="1257333"/>
                  </a:lnTo>
                  <a:lnTo>
                    <a:pt x="4033825" y="1292071"/>
                  </a:lnTo>
                  <a:lnTo>
                    <a:pt x="4001756" y="1325234"/>
                  </a:lnTo>
                  <a:lnTo>
                    <a:pt x="3965299" y="1356593"/>
                  </a:lnTo>
                  <a:lnTo>
                    <a:pt x="3924496" y="1385920"/>
                  </a:lnTo>
                  <a:lnTo>
                    <a:pt x="3879390" y="1412985"/>
                  </a:lnTo>
                  <a:lnTo>
                    <a:pt x="3833980" y="1435702"/>
                  </a:lnTo>
                  <a:lnTo>
                    <a:pt x="3786195" y="1455498"/>
                  </a:lnTo>
                  <a:lnTo>
                    <a:pt x="3736309" y="1472288"/>
                  </a:lnTo>
                  <a:lnTo>
                    <a:pt x="3684591" y="1485988"/>
                  </a:lnTo>
                  <a:lnTo>
                    <a:pt x="3631314" y="1496512"/>
                  </a:lnTo>
                  <a:lnTo>
                    <a:pt x="3576749" y="1503778"/>
                  </a:lnTo>
                  <a:lnTo>
                    <a:pt x="3573448" y="1543999"/>
                  </a:lnTo>
                  <a:lnTo>
                    <a:pt x="3564639" y="1583025"/>
                  </a:lnTo>
                  <a:lnTo>
                    <a:pt x="3550600" y="1620662"/>
                  </a:lnTo>
                  <a:lnTo>
                    <a:pt x="3531612" y="1656712"/>
                  </a:lnTo>
                  <a:lnTo>
                    <a:pt x="3507956" y="1690979"/>
                  </a:lnTo>
                  <a:lnTo>
                    <a:pt x="3479911" y="1723267"/>
                  </a:lnTo>
                  <a:lnTo>
                    <a:pt x="3447758" y="1753380"/>
                  </a:lnTo>
                  <a:lnTo>
                    <a:pt x="3411776" y="1781122"/>
                  </a:lnTo>
                  <a:lnTo>
                    <a:pt x="3372246" y="1806296"/>
                  </a:lnTo>
                  <a:lnTo>
                    <a:pt x="3329449" y="1828707"/>
                  </a:lnTo>
                  <a:lnTo>
                    <a:pt x="3283663" y="1848158"/>
                  </a:lnTo>
                  <a:lnTo>
                    <a:pt x="3235171" y="1864453"/>
                  </a:lnTo>
                  <a:lnTo>
                    <a:pt x="3184250" y="1877396"/>
                  </a:lnTo>
                  <a:lnTo>
                    <a:pt x="3131183" y="1886791"/>
                  </a:lnTo>
                  <a:lnTo>
                    <a:pt x="3076248" y="1892441"/>
                  </a:lnTo>
                  <a:lnTo>
                    <a:pt x="3019727" y="1894150"/>
                  </a:lnTo>
                  <a:lnTo>
                    <a:pt x="2968977" y="1892195"/>
                  </a:lnTo>
                  <a:lnTo>
                    <a:pt x="2918908" y="1886958"/>
                  </a:lnTo>
                  <a:lnTo>
                    <a:pt x="2869819" y="1878501"/>
                  </a:lnTo>
                  <a:lnTo>
                    <a:pt x="2822011" y="1866887"/>
                  </a:lnTo>
                  <a:lnTo>
                    <a:pt x="2775784" y="1852182"/>
                  </a:lnTo>
                  <a:lnTo>
                    <a:pt x="2731437" y="1834447"/>
                  </a:lnTo>
                  <a:lnTo>
                    <a:pt x="2714075" y="1870189"/>
                  </a:lnTo>
                  <a:lnTo>
                    <a:pt x="2693065" y="1904263"/>
                  </a:lnTo>
                  <a:lnTo>
                    <a:pt x="2668613" y="1936589"/>
                  </a:lnTo>
                  <a:lnTo>
                    <a:pt x="2640928" y="1967088"/>
                  </a:lnTo>
                  <a:lnTo>
                    <a:pt x="2610215" y="1995682"/>
                  </a:lnTo>
                  <a:lnTo>
                    <a:pt x="2576684" y="2022292"/>
                  </a:lnTo>
                  <a:lnTo>
                    <a:pt x="2540540" y="2046837"/>
                  </a:lnTo>
                  <a:lnTo>
                    <a:pt x="2501992" y="2069239"/>
                  </a:lnTo>
                  <a:lnTo>
                    <a:pt x="2461245" y="2089418"/>
                  </a:lnTo>
                  <a:lnTo>
                    <a:pt x="2418509" y="2107296"/>
                  </a:lnTo>
                  <a:lnTo>
                    <a:pt x="2373989" y="2122793"/>
                  </a:lnTo>
                  <a:lnTo>
                    <a:pt x="2327894" y="2135830"/>
                  </a:lnTo>
                  <a:lnTo>
                    <a:pt x="2280430" y="2146328"/>
                  </a:lnTo>
                  <a:lnTo>
                    <a:pt x="2231805" y="2154208"/>
                  </a:lnTo>
                  <a:lnTo>
                    <a:pt x="2182225" y="2159390"/>
                  </a:lnTo>
                  <a:lnTo>
                    <a:pt x="2131899" y="2161795"/>
                  </a:lnTo>
                  <a:lnTo>
                    <a:pt x="2081034" y="2161345"/>
                  </a:lnTo>
                  <a:lnTo>
                    <a:pt x="2029836" y="2157960"/>
                  </a:lnTo>
                  <a:lnTo>
                    <a:pt x="1978513" y="2151560"/>
                  </a:lnTo>
                  <a:lnTo>
                    <a:pt x="1927273" y="2142067"/>
                  </a:lnTo>
                  <a:lnTo>
                    <a:pt x="1874605" y="2128877"/>
                  </a:lnTo>
                  <a:lnTo>
                    <a:pt x="1824016" y="2112587"/>
                  </a:lnTo>
                  <a:lnTo>
                    <a:pt x="1775752" y="2093328"/>
                  </a:lnTo>
                  <a:lnTo>
                    <a:pt x="1730058" y="2071229"/>
                  </a:lnTo>
                  <a:lnTo>
                    <a:pt x="1687180" y="2046422"/>
                  </a:lnTo>
                  <a:lnTo>
                    <a:pt x="1647363" y="2019037"/>
                  </a:lnTo>
                  <a:lnTo>
                    <a:pt x="1610853" y="1989204"/>
                  </a:lnTo>
                  <a:lnTo>
                    <a:pt x="1577896" y="1957053"/>
                  </a:lnTo>
                  <a:lnTo>
                    <a:pt x="1531797" y="1975323"/>
                  </a:lnTo>
                  <a:lnTo>
                    <a:pt x="1484689" y="1991006"/>
                  </a:lnTo>
                  <a:lnTo>
                    <a:pt x="1436745" y="2004132"/>
                  </a:lnTo>
                  <a:lnTo>
                    <a:pt x="1388134" y="2014732"/>
                  </a:lnTo>
                  <a:lnTo>
                    <a:pt x="1339029" y="2022836"/>
                  </a:lnTo>
                  <a:lnTo>
                    <a:pt x="1289600" y="2028476"/>
                  </a:lnTo>
                  <a:lnTo>
                    <a:pt x="1240020" y="2031680"/>
                  </a:lnTo>
                  <a:lnTo>
                    <a:pt x="1190459" y="2032481"/>
                  </a:lnTo>
                  <a:lnTo>
                    <a:pt x="1141088" y="2030908"/>
                  </a:lnTo>
                  <a:lnTo>
                    <a:pt x="1092080" y="2026993"/>
                  </a:lnTo>
                  <a:lnTo>
                    <a:pt x="1043604" y="2020764"/>
                  </a:lnTo>
                  <a:lnTo>
                    <a:pt x="995833" y="2012254"/>
                  </a:lnTo>
                  <a:lnTo>
                    <a:pt x="948938" y="2001492"/>
                  </a:lnTo>
                  <a:lnTo>
                    <a:pt x="903089" y="1988509"/>
                  </a:lnTo>
                  <a:lnTo>
                    <a:pt x="858459" y="1973336"/>
                  </a:lnTo>
                  <a:lnTo>
                    <a:pt x="815219" y="1956002"/>
                  </a:lnTo>
                  <a:lnTo>
                    <a:pt x="773539" y="1936540"/>
                  </a:lnTo>
                  <a:lnTo>
                    <a:pt x="733592" y="1914978"/>
                  </a:lnTo>
                  <a:lnTo>
                    <a:pt x="695548" y="1891347"/>
                  </a:lnTo>
                  <a:lnTo>
                    <a:pt x="659579" y="1865679"/>
                  </a:lnTo>
                  <a:lnTo>
                    <a:pt x="625856" y="1838003"/>
                  </a:lnTo>
                  <a:lnTo>
                    <a:pt x="594550" y="1808351"/>
                  </a:lnTo>
                  <a:lnTo>
                    <a:pt x="565833" y="1776751"/>
                  </a:lnTo>
                  <a:lnTo>
                    <a:pt x="558035" y="1767252"/>
                  </a:lnTo>
                  <a:lnTo>
                    <a:pt x="501457" y="1769251"/>
                  </a:lnTo>
                  <a:lnTo>
                    <a:pt x="446327" y="1765924"/>
                  </a:lnTo>
                  <a:lnTo>
                    <a:pt x="393195" y="1757580"/>
                  </a:lnTo>
                  <a:lnTo>
                    <a:pt x="342612" y="1744528"/>
                  </a:lnTo>
                  <a:lnTo>
                    <a:pt x="295129" y="1727078"/>
                  </a:lnTo>
                  <a:lnTo>
                    <a:pt x="251297" y="1705538"/>
                  </a:lnTo>
                  <a:lnTo>
                    <a:pt x="211666" y="1680218"/>
                  </a:lnTo>
                  <a:lnTo>
                    <a:pt x="176787" y="1651427"/>
                  </a:lnTo>
                  <a:lnTo>
                    <a:pt x="147211" y="1619474"/>
                  </a:lnTo>
                  <a:lnTo>
                    <a:pt x="123488" y="1584670"/>
                  </a:lnTo>
                  <a:lnTo>
                    <a:pt x="106169" y="1547322"/>
                  </a:lnTo>
                  <a:lnTo>
                    <a:pt x="95806" y="1507740"/>
                  </a:lnTo>
                  <a:lnTo>
                    <a:pt x="93139" y="1464563"/>
                  </a:lnTo>
                  <a:lnTo>
                    <a:pt x="99241" y="1422012"/>
                  </a:lnTo>
                  <a:lnTo>
                    <a:pt x="113815" y="1380729"/>
                  </a:lnTo>
                  <a:lnTo>
                    <a:pt x="136563" y="1341356"/>
                  </a:lnTo>
                  <a:lnTo>
                    <a:pt x="167188" y="1304536"/>
                  </a:lnTo>
                  <a:lnTo>
                    <a:pt x="205394" y="1270910"/>
                  </a:lnTo>
                  <a:lnTo>
                    <a:pt x="158704" y="1248189"/>
                  </a:lnTo>
                  <a:lnTo>
                    <a:pt x="117664" y="1221816"/>
                  </a:lnTo>
                  <a:lnTo>
                    <a:pt x="82453" y="1192276"/>
                  </a:lnTo>
                  <a:lnTo>
                    <a:pt x="53246" y="1160053"/>
                  </a:lnTo>
                  <a:lnTo>
                    <a:pt x="30220" y="1125635"/>
                  </a:lnTo>
                  <a:lnTo>
                    <a:pt x="13553" y="1089507"/>
                  </a:lnTo>
                  <a:lnTo>
                    <a:pt x="3420" y="1052153"/>
                  </a:lnTo>
                  <a:lnTo>
                    <a:pt x="0" y="1014060"/>
                  </a:lnTo>
                  <a:lnTo>
                    <a:pt x="3467" y="975713"/>
                  </a:lnTo>
                  <a:lnTo>
                    <a:pt x="14000" y="937597"/>
                  </a:lnTo>
                  <a:lnTo>
                    <a:pt x="31775" y="900198"/>
                  </a:lnTo>
                  <a:lnTo>
                    <a:pt x="56969" y="864002"/>
                  </a:lnTo>
                  <a:lnTo>
                    <a:pt x="88590" y="830701"/>
                  </a:lnTo>
                  <a:lnTo>
                    <a:pt x="125750" y="801092"/>
                  </a:lnTo>
                  <a:lnTo>
                    <a:pt x="167820" y="775462"/>
                  </a:lnTo>
                  <a:lnTo>
                    <a:pt x="214168" y="754097"/>
                  </a:lnTo>
                  <a:lnTo>
                    <a:pt x="264164" y="737284"/>
                  </a:lnTo>
                  <a:lnTo>
                    <a:pt x="317177" y="725309"/>
                  </a:lnTo>
                  <a:lnTo>
                    <a:pt x="372577" y="718460"/>
                  </a:lnTo>
                  <a:lnTo>
                    <a:pt x="376057" y="71172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4698" y="3914647"/>
              <a:ext cx="145414" cy="14554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7554" y="4057776"/>
              <a:ext cx="4536440" cy="2118995"/>
            </a:xfrm>
            <a:custGeom>
              <a:avLst/>
              <a:gdLst/>
              <a:ahLst/>
              <a:cxnLst/>
              <a:rect l="l" t="t" r="r" b="b"/>
              <a:pathLst>
                <a:path w="4536440" h="2118995">
                  <a:moveTo>
                    <a:pt x="4536097" y="120142"/>
                  </a:moveTo>
                  <a:lnTo>
                    <a:pt x="4526667" y="166862"/>
                  </a:lnTo>
                  <a:lnTo>
                    <a:pt x="4500949" y="205009"/>
                  </a:lnTo>
                  <a:lnTo>
                    <a:pt x="4462802" y="230727"/>
                  </a:lnTo>
                  <a:lnTo>
                    <a:pt x="4416082" y="240156"/>
                  </a:lnTo>
                  <a:lnTo>
                    <a:pt x="4369342" y="230727"/>
                  </a:lnTo>
                  <a:lnTo>
                    <a:pt x="4331150" y="205009"/>
                  </a:lnTo>
                  <a:lnTo>
                    <a:pt x="4305389" y="166862"/>
                  </a:lnTo>
                  <a:lnTo>
                    <a:pt x="4295940" y="120142"/>
                  </a:lnTo>
                  <a:lnTo>
                    <a:pt x="4305389" y="73402"/>
                  </a:lnTo>
                  <a:lnTo>
                    <a:pt x="4331150" y="35210"/>
                  </a:lnTo>
                  <a:lnTo>
                    <a:pt x="4369342" y="9449"/>
                  </a:lnTo>
                  <a:lnTo>
                    <a:pt x="4416082" y="0"/>
                  </a:lnTo>
                  <a:lnTo>
                    <a:pt x="4462802" y="9449"/>
                  </a:lnTo>
                  <a:lnTo>
                    <a:pt x="4500949" y="35210"/>
                  </a:lnTo>
                  <a:lnTo>
                    <a:pt x="4526667" y="73402"/>
                  </a:lnTo>
                  <a:lnTo>
                    <a:pt x="4536097" y="120142"/>
                  </a:lnTo>
                  <a:close/>
                </a:path>
                <a:path w="4536440" h="2118995">
                  <a:moveTo>
                    <a:pt x="4052354" y="358775"/>
                  </a:moveTo>
                  <a:lnTo>
                    <a:pt x="4045920" y="406642"/>
                  </a:lnTo>
                  <a:lnTo>
                    <a:pt x="4027763" y="449659"/>
                  </a:lnTo>
                  <a:lnTo>
                    <a:pt x="3999601" y="486108"/>
                  </a:lnTo>
                  <a:lnTo>
                    <a:pt x="3963153" y="514270"/>
                  </a:lnTo>
                  <a:lnTo>
                    <a:pt x="3920135" y="532426"/>
                  </a:lnTo>
                  <a:lnTo>
                    <a:pt x="3872268" y="538861"/>
                  </a:lnTo>
                  <a:lnTo>
                    <a:pt x="3824400" y="532426"/>
                  </a:lnTo>
                  <a:lnTo>
                    <a:pt x="3781383" y="514270"/>
                  </a:lnTo>
                  <a:lnTo>
                    <a:pt x="3744934" y="486108"/>
                  </a:lnTo>
                  <a:lnTo>
                    <a:pt x="3716773" y="449659"/>
                  </a:lnTo>
                  <a:lnTo>
                    <a:pt x="3698616" y="406642"/>
                  </a:lnTo>
                  <a:lnTo>
                    <a:pt x="3692182" y="358775"/>
                  </a:lnTo>
                  <a:lnTo>
                    <a:pt x="3698616" y="310907"/>
                  </a:lnTo>
                  <a:lnTo>
                    <a:pt x="3716773" y="267890"/>
                  </a:lnTo>
                  <a:lnTo>
                    <a:pt x="3744934" y="231441"/>
                  </a:lnTo>
                  <a:lnTo>
                    <a:pt x="3781383" y="203279"/>
                  </a:lnTo>
                  <a:lnTo>
                    <a:pt x="3824400" y="185123"/>
                  </a:lnTo>
                  <a:lnTo>
                    <a:pt x="3872268" y="178689"/>
                  </a:lnTo>
                  <a:lnTo>
                    <a:pt x="3920135" y="185123"/>
                  </a:lnTo>
                  <a:lnTo>
                    <a:pt x="3963153" y="203279"/>
                  </a:lnTo>
                  <a:lnTo>
                    <a:pt x="3999601" y="231441"/>
                  </a:lnTo>
                  <a:lnTo>
                    <a:pt x="4027763" y="267890"/>
                  </a:lnTo>
                  <a:lnTo>
                    <a:pt x="4045920" y="310907"/>
                  </a:lnTo>
                  <a:lnTo>
                    <a:pt x="4052354" y="358775"/>
                  </a:lnTo>
                  <a:close/>
                </a:path>
                <a:path w="4536440" h="2118995">
                  <a:moveTo>
                    <a:pt x="241998" y="1472438"/>
                  </a:moveTo>
                  <a:lnTo>
                    <a:pt x="191417" y="1473033"/>
                  </a:lnTo>
                  <a:lnTo>
                    <a:pt x="141383" y="1469245"/>
                  </a:lnTo>
                  <a:lnTo>
                    <a:pt x="92440" y="1461172"/>
                  </a:lnTo>
                  <a:lnTo>
                    <a:pt x="45131" y="1448911"/>
                  </a:lnTo>
                  <a:lnTo>
                    <a:pt x="0" y="1432560"/>
                  </a:lnTo>
                </a:path>
                <a:path w="4536440" h="2118995">
                  <a:moveTo>
                    <a:pt x="455510" y="1908721"/>
                  </a:moveTo>
                  <a:lnTo>
                    <a:pt x="429748" y="1915343"/>
                  </a:lnTo>
                  <a:lnTo>
                    <a:pt x="403456" y="1920741"/>
                  </a:lnTo>
                  <a:lnTo>
                    <a:pt x="376722" y="1924901"/>
                  </a:lnTo>
                  <a:lnTo>
                    <a:pt x="349631" y="1927809"/>
                  </a:lnTo>
                </a:path>
                <a:path w="4536440" h="2118995">
                  <a:moveTo>
                    <a:pt x="1367828" y="2118372"/>
                  </a:moveTo>
                  <a:lnTo>
                    <a:pt x="1349472" y="2097549"/>
                  </a:lnTo>
                  <a:lnTo>
                    <a:pt x="1332712" y="2076069"/>
                  </a:lnTo>
                  <a:lnTo>
                    <a:pt x="1317571" y="2053978"/>
                  </a:lnTo>
                  <a:lnTo>
                    <a:pt x="1304074" y="2031326"/>
                  </a:lnTo>
                </a:path>
                <a:path w="4536440" h="2118995">
                  <a:moveTo>
                    <a:pt x="2547531" y="1901317"/>
                  </a:moveTo>
                  <a:lnTo>
                    <a:pt x="2543865" y="1925533"/>
                  </a:lnTo>
                  <a:lnTo>
                    <a:pt x="2538402" y="1949556"/>
                  </a:lnTo>
                  <a:lnTo>
                    <a:pt x="2531154" y="1973338"/>
                  </a:lnTo>
                  <a:lnTo>
                    <a:pt x="2522131" y="1996833"/>
                  </a:lnTo>
                </a:path>
                <a:path w="4536440" h="2118995">
                  <a:moveTo>
                    <a:pt x="3054134" y="1311148"/>
                  </a:moveTo>
                  <a:lnTo>
                    <a:pt x="3104544" y="1331015"/>
                  </a:lnTo>
                  <a:lnTo>
                    <a:pt x="3151224" y="1354209"/>
                  </a:lnTo>
                  <a:lnTo>
                    <a:pt x="3193938" y="1380460"/>
                  </a:lnTo>
                  <a:lnTo>
                    <a:pt x="3232451" y="1409498"/>
                  </a:lnTo>
                  <a:lnTo>
                    <a:pt x="3266528" y="1441052"/>
                  </a:lnTo>
                  <a:lnTo>
                    <a:pt x="3295933" y="1474855"/>
                  </a:lnTo>
                  <a:lnTo>
                    <a:pt x="3320431" y="1510635"/>
                  </a:lnTo>
                  <a:lnTo>
                    <a:pt x="3339787" y="1548124"/>
                  </a:lnTo>
                  <a:lnTo>
                    <a:pt x="3353765" y="1587052"/>
                  </a:lnTo>
                  <a:lnTo>
                    <a:pt x="3362131" y="1627148"/>
                  </a:lnTo>
                  <a:lnTo>
                    <a:pt x="3364649" y="1668145"/>
                  </a:lnTo>
                </a:path>
                <a:path w="4536440" h="2118995">
                  <a:moveTo>
                    <a:pt x="3786670" y="931037"/>
                  </a:moveTo>
                  <a:lnTo>
                    <a:pt x="3760416" y="968579"/>
                  </a:lnTo>
                  <a:lnTo>
                    <a:pt x="3728377" y="1003633"/>
                  </a:lnTo>
                  <a:lnTo>
                    <a:pt x="3690908" y="1035853"/>
                  </a:lnTo>
                  <a:lnTo>
                    <a:pt x="3648367" y="1064895"/>
                  </a:lnTo>
                </a:path>
                <a:path w="4536440" h="2118995">
                  <a:moveTo>
                    <a:pt x="3454819" y="434340"/>
                  </a:moveTo>
                  <a:lnTo>
                    <a:pt x="3458273" y="450026"/>
                  </a:lnTo>
                  <a:lnTo>
                    <a:pt x="3460645" y="465820"/>
                  </a:lnTo>
                  <a:lnTo>
                    <a:pt x="3461944" y="481685"/>
                  </a:lnTo>
                  <a:lnTo>
                    <a:pt x="3462185" y="497586"/>
                  </a:lnTo>
                </a:path>
                <a:path w="4536440" h="2118995">
                  <a:moveTo>
                    <a:pt x="2571534" y="360680"/>
                  </a:moveTo>
                  <a:lnTo>
                    <a:pt x="2586143" y="339167"/>
                  </a:lnTo>
                  <a:lnTo>
                    <a:pt x="2602871" y="318500"/>
                  </a:lnTo>
                  <a:lnTo>
                    <a:pt x="2621647" y="298761"/>
                  </a:lnTo>
                  <a:lnTo>
                    <a:pt x="2642400" y="280035"/>
                  </a:lnTo>
                </a:path>
                <a:path w="4536440" h="2118995">
                  <a:moveTo>
                    <a:pt x="1908848" y="399034"/>
                  </a:moveTo>
                  <a:lnTo>
                    <a:pt x="1915152" y="381089"/>
                  </a:lnTo>
                  <a:lnTo>
                    <a:pt x="1922992" y="363489"/>
                  </a:lnTo>
                  <a:lnTo>
                    <a:pt x="1932333" y="346295"/>
                  </a:lnTo>
                  <a:lnTo>
                    <a:pt x="1943138" y="329565"/>
                  </a:lnTo>
                </a:path>
                <a:path w="4536440" h="2118995">
                  <a:moveTo>
                    <a:pt x="1131100" y="422656"/>
                  </a:moveTo>
                  <a:lnTo>
                    <a:pt x="1164259" y="437479"/>
                  </a:lnTo>
                  <a:lnTo>
                    <a:pt x="1196060" y="453707"/>
                  </a:lnTo>
                  <a:lnTo>
                    <a:pt x="1226433" y="471269"/>
                  </a:lnTo>
                  <a:lnTo>
                    <a:pt x="1255306" y="490093"/>
                  </a:lnTo>
                </a:path>
                <a:path w="4536440" h="2118995">
                  <a:moveTo>
                    <a:pt x="187921" y="952754"/>
                  </a:moveTo>
                  <a:lnTo>
                    <a:pt x="181034" y="935231"/>
                  </a:lnTo>
                  <a:lnTo>
                    <a:pt x="175121" y="917543"/>
                  </a:lnTo>
                  <a:lnTo>
                    <a:pt x="170192" y="899711"/>
                  </a:lnTo>
                  <a:lnTo>
                    <a:pt x="166255" y="881761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1708" y="4656104"/>
            <a:ext cx="207137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45"/>
              </a:spcBef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남자와</a:t>
            </a:r>
            <a:r>
              <a:rPr sz="2400" b="1" spc="-8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여자</a:t>
            </a:r>
            <a:r>
              <a:rPr sz="2400" b="1" spc="-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중</a:t>
            </a:r>
            <a:endParaRPr sz="2400">
              <a:latin typeface="한컴 고딕"/>
              <a:cs typeface="한컴 고딕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누가</a:t>
            </a:r>
            <a:r>
              <a:rPr sz="2400" b="1" spc="2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더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405" dirty="0">
                <a:solidFill>
                  <a:srgbClr val="33160E"/>
                </a:solidFill>
                <a:latin typeface="한컴 고딕"/>
                <a:cs typeface="한컴 고딕"/>
              </a:rPr>
              <a:t>행복할까?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59269" y="600684"/>
            <a:ext cx="4749165" cy="2314575"/>
            <a:chOff x="6859269" y="600684"/>
            <a:chExt cx="4749165" cy="2314575"/>
          </a:xfrm>
        </p:grpSpPr>
        <p:sp>
          <p:nvSpPr>
            <p:cNvPr id="17" name="object 17"/>
            <p:cNvSpPr/>
            <p:nvPr/>
          </p:nvSpPr>
          <p:spPr>
            <a:xfrm>
              <a:off x="7846576" y="613384"/>
              <a:ext cx="3749675" cy="2176780"/>
            </a:xfrm>
            <a:custGeom>
              <a:avLst/>
              <a:gdLst/>
              <a:ahLst/>
              <a:cxnLst/>
              <a:rect l="l" t="t" r="r" b="b"/>
              <a:pathLst>
                <a:path w="3749675" h="2176780">
                  <a:moveTo>
                    <a:pt x="340859" y="716305"/>
                  </a:moveTo>
                  <a:lnTo>
                    <a:pt x="336049" y="674294"/>
                  </a:lnTo>
                  <a:lnTo>
                    <a:pt x="336023" y="632839"/>
                  </a:lnTo>
                  <a:lnTo>
                    <a:pt x="340603" y="592123"/>
                  </a:lnTo>
                  <a:lnTo>
                    <a:pt x="349613" y="552330"/>
                  </a:lnTo>
                  <a:lnTo>
                    <a:pt x="362876" y="513645"/>
                  </a:lnTo>
                  <a:lnTo>
                    <a:pt x="380215" y="476252"/>
                  </a:lnTo>
                  <a:lnTo>
                    <a:pt x="401453" y="440334"/>
                  </a:lnTo>
                  <a:lnTo>
                    <a:pt x="426414" y="406075"/>
                  </a:lnTo>
                  <a:lnTo>
                    <a:pt x="454921" y="373659"/>
                  </a:lnTo>
                  <a:lnTo>
                    <a:pt x="486796" y="343271"/>
                  </a:lnTo>
                  <a:lnTo>
                    <a:pt x="521864" y="315094"/>
                  </a:lnTo>
                  <a:lnTo>
                    <a:pt x="559948" y="289312"/>
                  </a:lnTo>
                  <a:lnTo>
                    <a:pt x="600870" y="266110"/>
                  </a:lnTo>
                  <a:lnTo>
                    <a:pt x="644454" y="245671"/>
                  </a:lnTo>
                  <a:lnTo>
                    <a:pt x="690523" y="228178"/>
                  </a:lnTo>
                  <a:lnTo>
                    <a:pt x="738901" y="213817"/>
                  </a:lnTo>
                  <a:lnTo>
                    <a:pt x="789410" y="202771"/>
                  </a:lnTo>
                  <a:lnTo>
                    <a:pt x="841874" y="195224"/>
                  </a:lnTo>
                  <a:lnTo>
                    <a:pt x="890612" y="191610"/>
                  </a:lnTo>
                  <a:lnTo>
                    <a:pt x="939312" y="191220"/>
                  </a:lnTo>
                  <a:lnTo>
                    <a:pt x="987725" y="194014"/>
                  </a:lnTo>
                  <a:lnTo>
                    <a:pt x="1035596" y="199955"/>
                  </a:lnTo>
                  <a:lnTo>
                    <a:pt x="1082676" y="209003"/>
                  </a:lnTo>
                  <a:lnTo>
                    <a:pt x="1128713" y="221120"/>
                  </a:lnTo>
                  <a:lnTo>
                    <a:pt x="1173455" y="236268"/>
                  </a:lnTo>
                  <a:lnTo>
                    <a:pt x="1216651" y="254406"/>
                  </a:lnTo>
                  <a:lnTo>
                    <a:pt x="1242675" y="220208"/>
                  </a:lnTo>
                  <a:lnTo>
                    <a:pt x="1272588" y="189049"/>
                  </a:lnTo>
                  <a:lnTo>
                    <a:pt x="1306008" y="161023"/>
                  </a:lnTo>
                  <a:lnTo>
                    <a:pt x="1342554" y="136222"/>
                  </a:lnTo>
                  <a:lnTo>
                    <a:pt x="1381845" y="114739"/>
                  </a:lnTo>
                  <a:lnTo>
                    <a:pt x="1423498" y="96668"/>
                  </a:lnTo>
                  <a:lnTo>
                    <a:pt x="1467133" y="82102"/>
                  </a:lnTo>
                  <a:lnTo>
                    <a:pt x="1512367" y="71133"/>
                  </a:lnTo>
                  <a:lnTo>
                    <a:pt x="1558819" y="63854"/>
                  </a:lnTo>
                  <a:lnTo>
                    <a:pt x="1606108" y="60360"/>
                  </a:lnTo>
                  <a:lnTo>
                    <a:pt x="1653852" y="60742"/>
                  </a:lnTo>
                  <a:lnTo>
                    <a:pt x="1701669" y="65093"/>
                  </a:lnTo>
                  <a:lnTo>
                    <a:pt x="1749178" y="73507"/>
                  </a:lnTo>
                  <a:lnTo>
                    <a:pt x="1795997" y="86077"/>
                  </a:lnTo>
                  <a:lnTo>
                    <a:pt x="1841745" y="102895"/>
                  </a:lnTo>
                  <a:lnTo>
                    <a:pt x="1898371" y="131026"/>
                  </a:lnTo>
                  <a:lnTo>
                    <a:pt x="1949187" y="165252"/>
                  </a:lnTo>
                  <a:lnTo>
                    <a:pt x="1975211" y="130119"/>
                  </a:lnTo>
                  <a:lnTo>
                    <a:pt x="2006208" y="98802"/>
                  </a:lnTo>
                  <a:lnTo>
                    <a:pt x="2041573" y="71465"/>
                  </a:lnTo>
                  <a:lnTo>
                    <a:pt x="2080702" y="48266"/>
                  </a:lnTo>
                  <a:lnTo>
                    <a:pt x="2122990" y="29369"/>
                  </a:lnTo>
                  <a:lnTo>
                    <a:pt x="2167833" y="14932"/>
                  </a:lnTo>
                  <a:lnTo>
                    <a:pt x="2214626" y="5118"/>
                  </a:lnTo>
                  <a:lnTo>
                    <a:pt x="2262764" y="86"/>
                  </a:lnTo>
                  <a:lnTo>
                    <a:pt x="2311643" y="0"/>
                  </a:lnTo>
                  <a:lnTo>
                    <a:pt x="2360658" y="5018"/>
                  </a:lnTo>
                  <a:lnTo>
                    <a:pt x="2409205" y="15302"/>
                  </a:lnTo>
                  <a:lnTo>
                    <a:pt x="2456679" y="31013"/>
                  </a:lnTo>
                  <a:lnTo>
                    <a:pt x="2494173" y="48007"/>
                  </a:lnTo>
                  <a:lnTo>
                    <a:pt x="2528894" y="68193"/>
                  </a:lnTo>
                  <a:lnTo>
                    <a:pt x="2560495" y="91378"/>
                  </a:lnTo>
                  <a:lnTo>
                    <a:pt x="2588632" y="117373"/>
                  </a:lnTo>
                  <a:lnTo>
                    <a:pt x="2625286" y="87260"/>
                  </a:lnTo>
                  <a:lnTo>
                    <a:pt x="2665479" y="61538"/>
                  </a:lnTo>
                  <a:lnTo>
                    <a:pt x="2708652" y="40244"/>
                  </a:lnTo>
                  <a:lnTo>
                    <a:pt x="2754251" y="23414"/>
                  </a:lnTo>
                  <a:lnTo>
                    <a:pt x="2801719" y="11084"/>
                  </a:lnTo>
                  <a:lnTo>
                    <a:pt x="2850499" y="3290"/>
                  </a:lnTo>
                  <a:lnTo>
                    <a:pt x="2900035" y="67"/>
                  </a:lnTo>
                  <a:lnTo>
                    <a:pt x="2949771" y="1453"/>
                  </a:lnTo>
                  <a:lnTo>
                    <a:pt x="2999150" y="7483"/>
                  </a:lnTo>
                  <a:lnTo>
                    <a:pt x="3047617" y="18193"/>
                  </a:lnTo>
                  <a:lnTo>
                    <a:pt x="3094614" y="33619"/>
                  </a:lnTo>
                  <a:lnTo>
                    <a:pt x="3139586" y="53798"/>
                  </a:lnTo>
                  <a:lnTo>
                    <a:pt x="3181976" y="78765"/>
                  </a:lnTo>
                  <a:lnTo>
                    <a:pt x="3223724" y="110875"/>
                  </a:lnTo>
                  <a:lnTo>
                    <a:pt x="3259230" y="146941"/>
                  </a:lnTo>
                  <a:lnTo>
                    <a:pt x="3288074" y="186408"/>
                  </a:lnTo>
                  <a:lnTo>
                    <a:pt x="3309833" y="228723"/>
                  </a:lnTo>
                  <a:lnTo>
                    <a:pt x="3324089" y="273329"/>
                  </a:lnTo>
                  <a:lnTo>
                    <a:pt x="3375297" y="286919"/>
                  </a:lnTo>
                  <a:lnTo>
                    <a:pt x="3423166" y="304712"/>
                  </a:lnTo>
                  <a:lnTo>
                    <a:pt x="3467455" y="326369"/>
                  </a:lnTo>
                  <a:lnTo>
                    <a:pt x="3507920" y="351554"/>
                  </a:lnTo>
                  <a:lnTo>
                    <a:pt x="3544316" y="379928"/>
                  </a:lnTo>
                  <a:lnTo>
                    <a:pt x="3576402" y="411152"/>
                  </a:lnTo>
                  <a:lnTo>
                    <a:pt x="3603933" y="444890"/>
                  </a:lnTo>
                  <a:lnTo>
                    <a:pt x="3626667" y="480804"/>
                  </a:lnTo>
                  <a:lnTo>
                    <a:pt x="3644360" y="518554"/>
                  </a:lnTo>
                  <a:lnTo>
                    <a:pt x="3656769" y="557804"/>
                  </a:lnTo>
                  <a:lnTo>
                    <a:pt x="3663651" y="598215"/>
                  </a:lnTo>
                  <a:lnTo>
                    <a:pt x="3664763" y="639449"/>
                  </a:lnTo>
                  <a:lnTo>
                    <a:pt x="3659860" y="681169"/>
                  </a:lnTo>
                  <a:lnTo>
                    <a:pt x="3648701" y="723036"/>
                  </a:lnTo>
                  <a:lnTo>
                    <a:pt x="3633592" y="759380"/>
                  </a:lnTo>
                  <a:lnTo>
                    <a:pt x="3627492" y="771169"/>
                  </a:lnTo>
                  <a:lnTo>
                    <a:pt x="3659818" y="807942"/>
                  </a:lnTo>
                  <a:lnTo>
                    <a:pt x="3687083" y="846273"/>
                  </a:lnTo>
                  <a:lnTo>
                    <a:pt x="3709331" y="885887"/>
                  </a:lnTo>
                  <a:lnTo>
                    <a:pt x="3726608" y="926513"/>
                  </a:lnTo>
                  <a:lnTo>
                    <a:pt x="3738958" y="967877"/>
                  </a:lnTo>
                  <a:lnTo>
                    <a:pt x="3746428" y="1009707"/>
                  </a:lnTo>
                  <a:lnTo>
                    <a:pt x="3749062" y="1051730"/>
                  </a:lnTo>
                  <a:lnTo>
                    <a:pt x="3746906" y="1093673"/>
                  </a:lnTo>
                  <a:lnTo>
                    <a:pt x="3740005" y="1135264"/>
                  </a:lnTo>
                  <a:lnTo>
                    <a:pt x="3728405" y="1176229"/>
                  </a:lnTo>
                  <a:lnTo>
                    <a:pt x="3712150" y="1216295"/>
                  </a:lnTo>
                  <a:lnTo>
                    <a:pt x="3691286" y="1255191"/>
                  </a:lnTo>
                  <a:lnTo>
                    <a:pt x="3665858" y="1292642"/>
                  </a:lnTo>
                  <a:lnTo>
                    <a:pt x="3635912" y="1328377"/>
                  </a:lnTo>
                  <a:lnTo>
                    <a:pt x="3601492" y="1362122"/>
                  </a:lnTo>
                  <a:lnTo>
                    <a:pt x="3562645" y="1393605"/>
                  </a:lnTo>
                  <a:lnTo>
                    <a:pt x="3519415" y="1422552"/>
                  </a:lnTo>
                  <a:lnTo>
                    <a:pt x="3478236" y="1445430"/>
                  </a:lnTo>
                  <a:lnTo>
                    <a:pt x="3434880" y="1465365"/>
                  </a:lnTo>
                  <a:lnTo>
                    <a:pt x="3389605" y="1482274"/>
                  </a:lnTo>
                  <a:lnTo>
                    <a:pt x="3342668" y="1496071"/>
                  </a:lnTo>
                  <a:lnTo>
                    <a:pt x="3294328" y="1506672"/>
                  </a:lnTo>
                  <a:lnTo>
                    <a:pt x="3244841" y="1513992"/>
                  </a:lnTo>
                  <a:lnTo>
                    <a:pt x="3241472" y="1557146"/>
                  </a:lnTo>
                  <a:lnTo>
                    <a:pt x="3232434" y="1598918"/>
                  </a:lnTo>
                  <a:lnTo>
                    <a:pt x="3218036" y="1639069"/>
                  </a:lnTo>
                  <a:lnTo>
                    <a:pt x="3198586" y="1677359"/>
                  </a:lnTo>
                  <a:lnTo>
                    <a:pt x="3174393" y="1713547"/>
                  </a:lnTo>
                  <a:lnTo>
                    <a:pt x="3145766" y="1747394"/>
                  </a:lnTo>
                  <a:lnTo>
                    <a:pt x="3113014" y="1778660"/>
                  </a:lnTo>
                  <a:lnTo>
                    <a:pt x="3076445" y="1807104"/>
                  </a:lnTo>
                  <a:lnTo>
                    <a:pt x="3036367" y="1832487"/>
                  </a:lnTo>
                  <a:lnTo>
                    <a:pt x="2993089" y="1854569"/>
                  </a:lnTo>
                  <a:lnTo>
                    <a:pt x="2946920" y="1873109"/>
                  </a:lnTo>
                  <a:lnTo>
                    <a:pt x="2898169" y="1887868"/>
                  </a:lnTo>
                  <a:lnTo>
                    <a:pt x="2847144" y="1898606"/>
                  </a:lnTo>
                  <a:lnTo>
                    <a:pt x="2794154" y="1905082"/>
                  </a:lnTo>
                  <a:lnTo>
                    <a:pt x="2739508" y="1907057"/>
                  </a:lnTo>
                  <a:lnTo>
                    <a:pt x="2684282" y="1904285"/>
                  </a:lnTo>
                  <a:lnTo>
                    <a:pt x="2630026" y="1896794"/>
                  </a:lnTo>
                  <a:lnTo>
                    <a:pt x="2577220" y="1884682"/>
                  </a:lnTo>
                  <a:lnTo>
                    <a:pt x="2526347" y="1868047"/>
                  </a:lnTo>
                  <a:lnTo>
                    <a:pt x="2477888" y="1846986"/>
                  </a:lnTo>
                  <a:lnTo>
                    <a:pt x="2460172" y="1886874"/>
                  </a:lnTo>
                  <a:lnTo>
                    <a:pt x="2438396" y="1924677"/>
                  </a:lnTo>
                  <a:lnTo>
                    <a:pt x="2412818" y="1960286"/>
                  </a:lnTo>
                  <a:lnTo>
                    <a:pt x="2383696" y="1993591"/>
                  </a:lnTo>
                  <a:lnTo>
                    <a:pt x="2351287" y="2024483"/>
                  </a:lnTo>
                  <a:lnTo>
                    <a:pt x="2315850" y="2052853"/>
                  </a:lnTo>
                  <a:lnTo>
                    <a:pt x="2277642" y="2078591"/>
                  </a:lnTo>
                  <a:lnTo>
                    <a:pt x="2236922" y="2101588"/>
                  </a:lnTo>
                  <a:lnTo>
                    <a:pt x="2193947" y="2121735"/>
                  </a:lnTo>
                  <a:lnTo>
                    <a:pt x="2148976" y="2138922"/>
                  </a:lnTo>
                  <a:lnTo>
                    <a:pt x="2102266" y="2153039"/>
                  </a:lnTo>
                  <a:lnTo>
                    <a:pt x="2054075" y="2163978"/>
                  </a:lnTo>
                  <a:lnTo>
                    <a:pt x="2004661" y="2171629"/>
                  </a:lnTo>
                  <a:lnTo>
                    <a:pt x="1954281" y="2175883"/>
                  </a:lnTo>
                  <a:lnTo>
                    <a:pt x="1903195" y="2176631"/>
                  </a:lnTo>
                  <a:lnTo>
                    <a:pt x="1851660" y="2173762"/>
                  </a:lnTo>
                  <a:lnTo>
                    <a:pt x="1799933" y="2167168"/>
                  </a:lnTo>
                  <a:lnTo>
                    <a:pt x="1748273" y="2156739"/>
                  </a:lnTo>
                  <a:lnTo>
                    <a:pt x="1693837" y="2141307"/>
                  </a:lnTo>
                  <a:lnTo>
                    <a:pt x="1641897" y="2121814"/>
                  </a:lnTo>
                  <a:lnTo>
                    <a:pt x="1592785" y="2098460"/>
                  </a:lnTo>
                  <a:lnTo>
                    <a:pt x="1546834" y="2071444"/>
                  </a:lnTo>
                  <a:lnTo>
                    <a:pt x="1504377" y="2040968"/>
                  </a:lnTo>
                  <a:lnTo>
                    <a:pt x="1465748" y="2007230"/>
                  </a:lnTo>
                  <a:lnTo>
                    <a:pt x="1431281" y="1970430"/>
                  </a:lnTo>
                  <a:lnTo>
                    <a:pt x="1385425" y="1990446"/>
                  </a:lnTo>
                  <a:lnTo>
                    <a:pt x="1338489" y="2007340"/>
                  </a:lnTo>
                  <a:lnTo>
                    <a:pt x="1290677" y="2021153"/>
                  </a:lnTo>
                  <a:lnTo>
                    <a:pt x="1242194" y="2031924"/>
                  </a:lnTo>
                  <a:lnTo>
                    <a:pt x="1193244" y="2039695"/>
                  </a:lnTo>
                  <a:lnTo>
                    <a:pt x="1144031" y="2044505"/>
                  </a:lnTo>
                  <a:lnTo>
                    <a:pt x="1094759" y="2046395"/>
                  </a:lnTo>
                  <a:lnTo>
                    <a:pt x="1045632" y="2045405"/>
                  </a:lnTo>
                  <a:lnTo>
                    <a:pt x="996854" y="2041576"/>
                  </a:lnTo>
                  <a:lnTo>
                    <a:pt x="948630" y="2034948"/>
                  </a:lnTo>
                  <a:lnTo>
                    <a:pt x="901163" y="2025561"/>
                  </a:lnTo>
                  <a:lnTo>
                    <a:pt x="854658" y="2013455"/>
                  </a:lnTo>
                  <a:lnTo>
                    <a:pt x="809318" y="1998671"/>
                  </a:lnTo>
                  <a:lnTo>
                    <a:pt x="765349" y="1981249"/>
                  </a:lnTo>
                  <a:lnTo>
                    <a:pt x="722954" y="1961229"/>
                  </a:lnTo>
                  <a:lnTo>
                    <a:pt x="682337" y="1938652"/>
                  </a:lnTo>
                  <a:lnTo>
                    <a:pt x="643702" y="1913559"/>
                  </a:lnTo>
                  <a:lnTo>
                    <a:pt x="607254" y="1885988"/>
                  </a:lnTo>
                  <a:lnTo>
                    <a:pt x="573197" y="1855982"/>
                  </a:lnTo>
                  <a:lnTo>
                    <a:pt x="541734" y="1823579"/>
                  </a:lnTo>
                  <a:lnTo>
                    <a:pt x="513071" y="1788820"/>
                  </a:lnTo>
                  <a:lnTo>
                    <a:pt x="505959" y="1779295"/>
                  </a:lnTo>
                  <a:lnTo>
                    <a:pt x="454631" y="1781305"/>
                  </a:lnTo>
                  <a:lnTo>
                    <a:pt x="404613" y="1777953"/>
                  </a:lnTo>
                  <a:lnTo>
                    <a:pt x="356406" y="1769550"/>
                  </a:lnTo>
                  <a:lnTo>
                    <a:pt x="310510" y="1756407"/>
                  </a:lnTo>
                  <a:lnTo>
                    <a:pt x="267426" y="1738835"/>
                  </a:lnTo>
                  <a:lnTo>
                    <a:pt x="227654" y="1717145"/>
                  </a:lnTo>
                  <a:lnTo>
                    <a:pt x="191695" y="1691647"/>
                  </a:lnTo>
                  <a:lnTo>
                    <a:pt x="160048" y="1662653"/>
                  </a:lnTo>
                  <a:lnTo>
                    <a:pt x="133216" y="1630473"/>
                  </a:lnTo>
                  <a:lnTo>
                    <a:pt x="111697" y="1595419"/>
                  </a:lnTo>
                  <a:lnTo>
                    <a:pt x="95993" y="1557800"/>
                  </a:lnTo>
                  <a:lnTo>
                    <a:pt x="86605" y="1517929"/>
                  </a:lnTo>
                  <a:lnTo>
                    <a:pt x="84145" y="1474465"/>
                  </a:lnTo>
                  <a:lnTo>
                    <a:pt x="89662" y="1431626"/>
                  </a:lnTo>
                  <a:lnTo>
                    <a:pt x="102877" y="1390056"/>
                  </a:lnTo>
                  <a:lnTo>
                    <a:pt x="123510" y="1350402"/>
                  </a:lnTo>
                  <a:lnTo>
                    <a:pt x="151284" y="1313309"/>
                  </a:lnTo>
                  <a:lnTo>
                    <a:pt x="185919" y="1279423"/>
                  </a:lnTo>
                  <a:lnTo>
                    <a:pt x="139966" y="1254260"/>
                  </a:lnTo>
                  <a:lnTo>
                    <a:pt x="100129" y="1224776"/>
                  </a:lnTo>
                  <a:lnTo>
                    <a:pt x="66617" y="1191606"/>
                  </a:lnTo>
                  <a:lnTo>
                    <a:pt x="39640" y="1155384"/>
                  </a:lnTo>
                  <a:lnTo>
                    <a:pt x="19405" y="1116745"/>
                  </a:lnTo>
                  <a:lnTo>
                    <a:pt x="6122" y="1076325"/>
                  </a:lnTo>
                  <a:lnTo>
                    <a:pt x="0" y="1034758"/>
                  </a:lnTo>
                  <a:lnTo>
                    <a:pt x="1247" y="992679"/>
                  </a:lnTo>
                  <a:lnTo>
                    <a:pt x="10074" y="950724"/>
                  </a:lnTo>
                  <a:lnTo>
                    <a:pt x="26688" y="909526"/>
                  </a:lnTo>
                  <a:lnTo>
                    <a:pt x="51299" y="869721"/>
                  </a:lnTo>
                  <a:lnTo>
                    <a:pt x="80012" y="836163"/>
                  </a:lnTo>
                  <a:lnTo>
                    <a:pt x="113740" y="806329"/>
                  </a:lnTo>
                  <a:lnTo>
                    <a:pt x="151913" y="780504"/>
                  </a:lnTo>
                  <a:lnTo>
                    <a:pt x="193962" y="758976"/>
                  </a:lnTo>
                  <a:lnTo>
                    <a:pt x="239320" y="742031"/>
                  </a:lnTo>
                  <a:lnTo>
                    <a:pt x="287417" y="729955"/>
                  </a:lnTo>
                  <a:lnTo>
                    <a:pt x="337684" y="723036"/>
                  </a:lnTo>
                  <a:lnTo>
                    <a:pt x="340859" y="71630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9269" y="2768346"/>
              <a:ext cx="146303" cy="14630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94549" y="723646"/>
              <a:ext cx="4277995" cy="2081530"/>
            </a:xfrm>
            <a:custGeom>
              <a:avLst/>
              <a:gdLst/>
              <a:ahLst/>
              <a:cxnLst/>
              <a:rect l="l" t="t" r="r" b="b"/>
              <a:pathLst>
                <a:path w="4277995" h="2081530">
                  <a:moveTo>
                    <a:pt x="241807" y="1960244"/>
                  </a:moveTo>
                  <a:lnTo>
                    <a:pt x="232310" y="2007318"/>
                  </a:lnTo>
                  <a:lnTo>
                    <a:pt x="206406" y="2045747"/>
                  </a:lnTo>
                  <a:lnTo>
                    <a:pt x="167977" y="2071651"/>
                  </a:lnTo>
                  <a:lnTo>
                    <a:pt x="120903" y="2081149"/>
                  </a:lnTo>
                  <a:lnTo>
                    <a:pt x="73830" y="2071651"/>
                  </a:lnTo>
                  <a:lnTo>
                    <a:pt x="35401" y="2045747"/>
                  </a:lnTo>
                  <a:lnTo>
                    <a:pt x="9497" y="2007318"/>
                  </a:lnTo>
                  <a:lnTo>
                    <a:pt x="0" y="1960244"/>
                  </a:lnTo>
                  <a:lnTo>
                    <a:pt x="9497" y="1913171"/>
                  </a:lnTo>
                  <a:lnTo>
                    <a:pt x="35401" y="1874742"/>
                  </a:lnTo>
                  <a:lnTo>
                    <a:pt x="73830" y="1848838"/>
                  </a:lnTo>
                  <a:lnTo>
                    <a:pt x="120903" y="1839340"/>
                  </a:lnTo>
                  <a:lnTo>
                    <a:pt x="167977" y="1848838"/>
                  </a:lnTo>
                  <a:lnTo>
                    <a:pt x="206406" y="1874742"/>
                  </a:lnTo>
                  <a:lnTo>
                    <a:pt x="232310" y="1913171"/>
                  </a:lnTo>
                  <a:lnTo>
                    <a:pt x="241807" y="1960244"/>
                  </a:lnTo>
                  <a:close/>
                </a:path>
                <a:path w="4277995" h="2081530">
                  <a:moveTo>
                    <a:pt x="797178" y="1756664"/>
                  </a:moveTo>
                  <a:lnTo>
                    <a:pt x="790703" y="1804846"/>
                  </a:lnTo>
                  <a:lnTo>
                    <a:pt x="772428" y="1848160"/>
                  </a:lnTo>
                  <a:lnTo>
                    <a:pt x="744077" y="1884870"/>
                  </a:lnTo>
                  <a:lnTo>
                    <a:pt x="707375" y="1913240"/>
                  </a:lnTo>
                  <a:lnTo>
                    <a:pt x="664049" y="1931535"/>
                  </a:lnTo>
                  <a:lnTo>
                    <a:pt x="615823" y="1938019"/>
                  </a:lnTo>
                  <a:lnTo>
                    <a:pt x="567640" y="1931535"/>
                  </a:lnTo>
                  <a:lnTo>
                    <a:pt x="524326" y="1913240"/>
                  </a:lnTo>
                  <a:lnTo>
                    <a:pt x="487616" y="1884870"/>
                  </a:lnTo>
                  <a:lnTo>
                    <a:pt x="459246" y="1848160"/>
                  </a:lnTo>
                  <a:lnTo>
                    <a:pt x="440951" y="1804846"/>
                  </a:lnTo>
                  <a:lnTo>
                    <a:pt x="434467" y="1756664"/>
                  </a:lnTo>
                  <a:lnTo>
                    <a:pt x="440951" y="1708437"/>
                  </a:lnTo>
                  <a:lnTo>
                    <a:pt x="459246" y="1665111"/>
                  </a:lnTo>
                  <a:lnTo>
                    <a:pt x="487616" y="1628409"/>
                  </a:lnTo>
                  <a:lnTo>
                    <a:pt x="524326" y="1600058"/>
                  </a:lnTo>
                  <a:lnTo>
                    <a:pt x="567640" y="1581783"/>
                  </a:lnTo>
                  <a:lnTo>
                    <a:pt x="615823" y="1575307"/>
                  </a:lnTo>
                  <a:lnTo>
                    <a:pt x="664049" y="1581783"/>
                  </a:lnTo>
                  <a:lnTo>
                    <a:pt x="707375" y="1600058"/>
                  </a:lnTo>
                  <a:lnTo>
                    <a:pt x="744077" y="1628409"/>
                  </a:lnTo>
                  <a:lnTo>
                    <a:pt x="772428" y="1665111"/>
                  </a:lnTo>
                  <a:lnTo>
                    <a:pt x="790703" y="1708437"/>
                  </a:lnTo>
                  <a:lnTo>
                    <a:pt x="797178" y="1756664"/>
                  </a:lnTo>
                  <a:close/>
                </a:path>
                <a:path w="4277995" h="2081530">
                  <a:moveTo>
                    <a:pt x="1061593" y="1200912"/>
                  </a:moveTo>
                  <a:lnTo>
                    <a:pt x="1004298" y="1200961"/>
                  </a:lnTo>
                  <a:lnTo>
                    <a:pt x="947943" y="1194165"/>
                  </a:lnTo>
                  <a:lnTo>
                    <a:pt x="893518" y="1180677"/>
                  </a:lnTo>
                  <a:lnTo>
                    <a:pt x="842009" y="1160652"/>
                  </a:lnTo>
                </a:path>
                <a:path w="4277995" h="2081530">
                  <a:moveTo>
                    <a:pt x="1255268" y="1640204"/>
                  </a:moveTo>
                  <a:lnTo>
                    <a:pt x="1231925" y="1646918"/>
                  </a:lnTo>
                  <a:lnTo>
                    <a:pt x="1208071" y="1652381"/>
                  </a:lnTo>
                  <a:lnTo>
                    <a:pt x="1183812" y="1656582"/>
                  </a:lnTo>
                  <a:lnTo>
                    <a:pt x="1159255" y="1659508"/>
                  </a:lnTo>
                </a:path>
                <a:path w="4277995" h="2081530">
                  <a:moveTo>
                    <a:pt x="2083053" y="1851405"/>
                  </a:moveTo>
                  <a:lnTo>
                    <a:pt x="2066415" y="1830407"/>
                  </a:lnTo>
                  <a:lnTo>
                    <a:pt x="2051192" y="1808765"/>
                  </a:lnTo>
                  <a:lnTo>
                    <a:pt x="2037423" y="1786505"/>
                  </a:lnTo>
                  <a:lnTo>
                    <a:pt x="2025142" y="1763649"/>
                  </a:lnTo>
                </a:path>
                <a:path w="4277995" h="2081530">
                  <a:moveTo>
                    <a:pt x="3153409" y="1632839"/>
                  </a:moveTo>
                  <a:lnTo>
                    <a:pt x="3150102" y="1657165"/>
                  </a:lnTo>
                  <a:lnTo>
                    <a:pt x="3145139" y="1681337"/>
                  </a:lnTo>
                  <a:lnTo>
                    <a:pt x="3138533" y="1705294"/>
                  </a:lnTo>
                  <a:lnTo>
                    <a:pt x="3130296" y="1728977"/>
                  </a:lnTo>
                </a:path>
                <a:path w="4277995" h="2081530">
                  <a:moveTo>
                    <a:pt x="3613023" y="1038478"/>
                  </a:moveTo>
                  <a:lnTo>
                    <a:pt x="3663172" y="1060684"/>
                  </a:lnTo>
                  <a:lnTo>
                    <a:pt x="3709192" y="1086904"/>
                  </a:lnTo>
                  <a:lnTo>
                    <a:pt x="3750800" y="1116779"/>
                  </a:lnTo>
                  <a:lnTo>
                    <a:pt x="3787714" y="1149948"/>
                  </a:lnTo>
                  <a:lnTo>
                    <a:pt x="3819652" y="1186052"/>
                  </a:lnTo>
                  <a:lnTo>
                    <a:pt x="3846332" y="1224733"/>
                  </a:lnTo>
                  <a:lnTo>
                    <a:pt x="3867472" y="1265629"/>
                  </a:lnTo>
                  <a:lnTo>
                    <a:pt x="3882791" y="1308381"/>
                  </a:lnTo>
                  <a:lnTo>
                    <a:pt x="3892006" y="1352630"/>
                  </a:lnTo>
                  <a:lnTo>
                    <a:pt x="3894835" y="1398015"/>
                  </a:lnTo>
                </a:path>
                <a:path w="4277995" h="2081530">
                  <a:moveTo>
                    <a:pt x="4277741" y="655574"/>
                  </a:moveTo>
                  <a:lnTo>
                    <a:pt x="4253938" y="693453"/>
                  </a:lnTo>
                  <a:lnTo>
                    <a:pt x="4224861" y="728773"/>
                  </a:lnTo>
                  <a:lnTo>
                    <a:pt x="4190855" y="761212"/>
                  </a:lnTo>
                  <a:lnTo>
                    <a:pt x="4152265" y="790448"/>
                  </a:lnTo>
                </a:path>
                <a:path w="4277995" h="2081530">
                  <a:moveTo>
                    <a:pt x="3976624" y="155448"/>
                  </a:moveTo>
                  <a:lnTo>
                    <a:pt x="3979745" y="171303"/>
                  </a:lnTo>
                  <a:lnTo>
                    <a:pt x="3981878" y="187229"/>
                  </a:lnTo>
                  <a:lnTo>
                    <a:pt x="3983035" y="203203"/>
                  </a:lnTo>
                  <a:lnTo>
                    <a:pt x="3983228" y="219201"/>
                  </a:lnTo>
                </a:path>
                <a:path w="4277995" h="2081530">
                  <a:moveTo>
                    <a:pt x="3175254" y="81279"/>
                  </a:moveTo>
                  <a:lnTo>
                    <a:pt x="3188456" y="59596"/>
                  </a:lnTo>
                  <a:lnTo>
                    <a:pt x="3203622" y="38782"/>
                  </a:lnTo>
                  <a:lnTo>
                    <a:pt x="3220670" y="18897"/>
                  </a:lnTo>
                  <a:lnTo>
                    <a:pt x="3239516" y="0"/>
                  </a:lnTo>
                </a:path>
                <a:path w="4277995" h="2081530">
                  <a:moveTo>
                    <a:pt x="2573908" y="119887"/>
                  </a:moveTo>
                  <a:lnTo>
                    <a:pt x="2579645" y="101846"/>
                  </a:lnTo>
                  <a:lnTo>
                    <a:pt x="2586751" y="84137"/>
                  </a:lnTo>
                  <a:lnTo>
                    <a:pt x="2595215" y="66809"/>
                  </a:lnTo>
                  <a:lnTo>
                    <a:pt x="2605024" y="49911"/>
                  </a:lnTo>
                </a:path>
                <a:path w="4277995" h="2081530">
                  <a:moveTo>
                    <a:pt x="1868297" y="143637"/>
                  </a:moveTo>
                  <a:lnTo>
                    <a:pt x="1898382" y="158611"/>
                  </a:lnTo>
                  <a:lnTo>
                    <a:pt x="1927240" y="174942"/>
                  </a:lnTo>
                  <a:lnTo>
                    <a:pt x="1954789" y="192607"/>
                  </a:lnTo>
                  <a:lnTo>
                    <a:pt x="1980946" y="211581"/>
                  </a:lnTo>
                </a:path>
                <a:path w="4277995" h="2081530">
                  <a:moveTo>
                    <a:pt x="1012571" y="677544"/>
                  </a:moveTo>
                  <a:lnTo>
                    <a:pt x="1006280" y="659925"/>
                  </a:lnTo>
                  <a:lnTo>
                    <a:pt x="1000918" y="642127"/>
                  </a:lnTo>
                  <a:lnTo>
                    <a:pt x="996461" y="624163"/>
                  </a:lnTo>
                  <a:lnTo>
                    <a:pt x="992885" y="606043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73845" y="1048257"/>
            <a:ext cx="1833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5080" indent="-360045">
              <a:lnSpc>
                <a:spcPct val="15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수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입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이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많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을수</a:t>
            </a:r>
            <a:r>
              <a:rPr sz="2400" b="1" spc="-165" dirty="0">
                <a:solidFill>
                  <a:srgbClr val="33160E"/>
                </a:solidFill>
                <a:latin typeface="한컴 고딕"/>
                <a:cs typeface="한컴 고딕"/>
              </a:rPr>
              <a:t>록  </a:t>
            </a:r>
            <a:r>
              <a:rPr sz="2400" b="1" spc="-405" dirty="0">
                <a:solidFill>
                  <a:srgbClr val="33160E"/>
                </a:solidFill>
                <a:latin typeface="한컴 고딕"/>
                <a:cs typeface="한컴 고딕"/>
              </a:rPr>
              <a:t>행복할까?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28917" y="3959097"/>
            <a:ext cx="4869180" cy="1994535"/>
            <a:chOff x="6828917" y="3959097"/>
            <a:chExt cx="4869180" cy="1994535"/>
          </a:xfrm>
        </p:grpSpPr>
        <p:sp>
          <p:nvSpPr>
            <p:cNvPr id="22" name="object 22"/>
            <p:cNvSpPr/>
            <p:nvPr/>
          </p:nvSpPr>
          <p:spPr>
            <a:xfrm>
              <a:off x="7936580" y="4070300"/>
              <a:ext cx="3749040" cy="1870710"/>
            </a:xfrm>
            <a:custGeom>
              <a:avLst/>
              <a:gdLst/>
              <a:ahLst/>
              <a:cxnLst/>
              <a:rect l="l" t="t" r="r" b="b"/>
              <a:pathLst>
                <a:path w="3749040" h="1870710">
                  <a:moveTo>
                    <a:pt x="340772" y="615491"/>
                  </a:moveTo>
                  <a:lnTo>
                    <a:pt x="335830" y="577287"/>
                  </a:lnTo>
                  <a:lnTo>
                    <a:pt x="336239" y="539626"/>
                  </a:lnTo>
                  <a:lnTo>
                    <a:pt x="341789" y="502697"/>
                  </a:lnTo>
                  <a:lnTo>
                    <a:pt x="367473" y="431785"/>
                  </a:lnTo>
                  <a:lnTo>
                    <a:pt x="387187" y="398177"/>
                  </a:lnTo>
                  <a:lnTo>
                    <a:pt x="411203" y="366053"/>
                  </a:lnTo>
                  <a:lnTo>
                    <a:pt x="439311" y="335599"/>
                  </a:lnTo>
                  <a:lnTo>
                    <a:pt x="471300" y="307004"/>
                  </a:lnTo>
                  <a:lnTo>
                    <a:pt x="506962" y="280455"/>
                  </a:lnTo>
                  <a:lnTo>
                    <a:pt x="546086" y="256141"/>
                  </a:lnTo>
                  <a:lnTo>
                    <a:pt x="588463" y="234248"/>
                  </a:lnTo>
                  <a:lnTo>
                    <a:pt x="633882" y="214965"/>
                  </a:lnTo>
                  <a:lnTo>
                    <a:pt x="682134" y="198480"/>
                  </a:lnTo>
                  <a:lnTo>
                    <a:pt x="733008" y="184980"/>
                  </a:lnTo>
                  <a:lnTo>
                    <a:pt x="786296" y="174654"/>
                  </a:lnTo>
                  <a:lnTo>
                    <a:pt x="841787" y="167689"/>
                  </a:lnTo>
                  <a:lnTo>
                    <a:pt x="890525" y="164569"/>
                  </a:lnTo>
                  <a:lnTo>
                    <a:pt x="939225" y="164234"/>
                  </a:lnTo>
                  <a:lnTo>
                    <a:pt x="987637" y="166647"/>
                  </a:lnTo>
                  <a:lnTo>
                    <a:pt x="1035509" y="171769"/>
                  </a:lnTo>
                  <a:lnTo>
                    <a:pt x="1082589" y="179564"/>
                  </a:lnTo>
                  <a:lnTo>
                    <a:pt x="1128626" y="189995"/>
                  </a:lnTo>
                  <a:lnTo>
                    <a:pt x="1173368" y="203025"/>
                  </a:lnTo>
                  <a:lnTo>
                    <a:pt x="1216564" y="218616"/>
                  </a:lnTo>
                  <a:lnTo>
                    <a:pt x="1244600" y="187214"/>
                  </a:lnTo>
                  <a:lnTo>
                    <a:pt x="1277069" y="158821"/>
                  </a:lnTo>
                  <a:lnTo>
                    <a:pt x="1313502" y="133535"/>
                  </a:lnTo>
                  <a:lnTo>
                    <a:pt x="1353430" y="111455"/>
                  </a:lnTo>
                  <a:lnTo>
                    <a:pt x="1396382" y="92677"/>
                  </a:lnTo>
                  <a:lnTo>
                    <a:pt x="1441891" y="77301"/>
                  </a:lnTo>
                  <a:lnTo>
                    <a:pt x="1489487" y="65422"/>
                  </a:lnTo>
                  <a:lnTo>
                    <a:pt x="1538699" y="57140"/>
                  </a:lnTo>
                  <a:lnTo>
                    <a:pt x="1589060" y="52552"/>
                  </a:lnTo>
                  <a:lnTo>
                    <a:pt x="1640099" y="51756"/>
                  </a:lnTo>
                  <a:lnTo>
                    <a:pt x="1691348" y="54848"/>
                  </a:lnTo>
                  <a:lnTo>
                    <a:pt x="1742337" y="61928"/>
                  </a:lnTo>
                  <a:lnTo>
                    <a:pt x="1792597" y="73093"/>
                  </a:lnTo>
                  <a:lnTo>
                    <a:pt x="1841658" y="88441"/>
                  </a:lnTo>
                  <a:lnTo>
                    <a:pt x="1898284" y="112571"/>
                  </a:lnTo>
                  <a:lnTo>
                    <a:pt x="1949100" y="142035"/>
                  </a:lnTo>
                  <a:lnTo>
                    <a:pt x="1975124" y="111821"/>
                  </a:lnTo>
                  <a:lnTo>
                    <a:pt x="2006121" y="84897"/>
                  </a:lnTo>
                  <a:lnTo>
                    <a:pt x="2041486" y="61400"/>
                  </a:lnTo>
                  <a:lnTo>
                    <a:pt x="2080615" y="41465"/>
                  </a:lnTo>
                  <a:lnTo>
                    <a:pt x="2122903" y="25229"/>
                  </a:lnTo>
                  <a:lnTo>
                    <a:pt x="2167746" y="12828"/>
                  </a:lnTo>
                  <a:lnTo>
                    <a:pt x="2214539" y="4399"/>
                  </a:lnTo>
                  <a:lnTo>
                    <a:pt x="2262677" y="77"/>
                  </a:lnTo>
                  <a:lnTo>
                    <a:pt x="2311556" y="0"/>
                  </a:lnTo>
                  <a:lnTo>
                    <a:pt x="2360571" y="4302"/>
                  </a:lnTo>
                  <a:lnTo>
                    <a:pt x="2409118" y="13121"/>
                  </a:lnTo>
                  <a:lnTo>
                    <a:pt x="2456592" y="26592"/>
                  </a:lnTo>
                  <a:lnTo>
                    <a:pt x="2494086" y="41183"/>
                  </a:lnTo>
                  <a:lnTo>
                    <a:pt x="2528807" y="58548"/>
                  </a:lnTo>
                  <a:lnTo>
                    <a:pt x="2588545" y="100887"/>
                  </a:lnTo>
                  <a:lnTo>
                    <a:pt x="2625199" y="75009"/>
                  </a:lnTo>
                  <a:lnTo>
                    <a:pt x="2665392" y="52904"/>
                  </a:lnTo>
                  <a:lnTo>
                    <a:pt x="2708565" y="34604"/>
                  </a:lnTo>
                  <a:lnTo>
                    <a:pt x="2754164" y="20138"/>
                  </a:lnTo>
                  <a:lnTo>
                    <a:pt x="2801632" y="9538"/>
                  </a:lnTo>
                  <a:lnTo>
                    <a:pt x="2850412" y="2835"/>
                  </a:lnTo>
                  <a:lnTo>
                    <a:pt x="2899948" y="59"/>
                  </a:lnTo>
                  <a:lnTo>
                    <a:pt x="2949684" y="1242"/>
                  </a:lnTo>
                  <a:lnTo>
                    <a:pt x="2999063" y="6414"/>
                  </a:lnTo>
                  <a:lnTo>
                    <a:pt x="3047530" y="15606"/>
                  </a:lnTo>
                  <a:lnTo>
                    <a:pt x="3094527" y="28850"/>
                  </a:lnTo>
                  <a:lnTo>
                    <a:pt x="3139499" y="46175"/>
                  </a:lnTo>
                  <a:lnTo>
                    <a:pt x="3181889" y="67613"/>
                  </a:lnTo>
                  <a:lnTo>
                    <a:pt x="3223637" y="95224"/>
                  </a:lnTo>
                  <a:lnTo>
                    <a:pt x="3259143" y="126224"/>
                  </a:lnTo>
                  <a:lnTo>
                    <a:pt x="3287986" y="160132"/>
                  </a:lnTo>
                  <a:lnTo>
                    <a:pt x="3309746" y="196466"/>
                  </a:lnTo>
                  <a:lnTo>
                    <a:pt x="3324002" y="234745"/>
                  </a:lnTo>
                  <a:lnTo>
                    <a:pt x="3379013" y="247497"/>
                  </a:lnTo>
                  <a:lnTo>
                    <a:pt x="3430132" y="264408"/>
                  </a:lnTo>
                  <a:lnTo>
                    <a:pt x="3477054" y="285117"/>
                  </a:lnTo>
                  <a:lnTo>
                    <a:pt x="3519476" y="309261"/>
                  </a:lnTo>
                  <a:lnTo>
                    <a:pt x="3557093" y="336478"/>
                  </a:lnTo>
                  <a:lnTo>
                    <a:pt x="3589602" y="366405"/>
                  </a:lnTo>
                  <a:lnTo>
                    <a:pt x="3616699" y="398680"/>
                  </a:lnTo>
                  <a:lnTo>
                    <a:pt x="3638080" y="432940"/>
                  </a:lnTo>
                  <a:lnTo>
                    <a:pt x="3653442" y="468822"/>
                  </a:lnTo>
                  <a:lnTo>
                    <a:pt x="3662479" y="505966"/>
                  </a:lnTo>
                  <a:lnTo>
                    <a:pt x="3664890" y="544007"/>
                  </a:lnTo>
                  <a:lnTo>
                    <a:pt x="3660369" y="582583"/>
                  </a:lnTo>
                  <a:lnTo>
                    <a:pt x="3648614" y="621333"/>
                  </a:lnTo>
                  <a:lnTo>
                    <a:pt x="3627405" y="662608"/>
                  </a:lnTo>
                  <a:lnTo>
                    <a:pt x="3661583" y="696237"/>
                  </a:lnTo>
                  <a:lnTo>
                    <a:pt x="3690050" y="731356"/>
                  </a:lnTo>
                  <a:lnTo>
                    <a:pt x="3712861" y="767684"/>
                  </a:lnTo>
                  <a:lnTo>
                    <a:pt x="3730068" y="804941"/>
                  </a:lnTo>
                  <a:lnTo>
                    <a:pt x="3741728" y="842847"/>
                  </a:lnTo>
                  <a:lnTo>
                    <a:pt x="3747893" y="881120"/>
                  </a:lnTo>
                  <a:lnTo>
                    <a:pt x="3748619" y="919479"/>
                  </a:lnTo>
                  <a:lnTo>
                    <a:pt x="3743959" y="957645"/>
                  </a:lnTo>
                  <a:lnTo>
                    <a:pt x="3733968" y="995336"/>
                  </a:lnTo>
                  <a:lnTo>
                    <a:pt x="3718701" y="1032271"/>
                  </a:lnTo>
                  <a:lnTo>
                    <a:pt x="3698211" y="1068170"/>
                  </a:lnTo>
                  <a:lnTo>
                    <a:pt x="3672553" y="1102752"/>
                  </a:lnTo>
                  <a:lnTo>
                    <a:pt x="3641782" y="1135737"/>
                  </a:lnTo>
                  <a:lnTo>
                    <a:pt x="3605951" y="1166843"/>
                  </a:lnTo>
                  <a:lnTo>
                    <a:pt x="3565114" y="1195790"/>
                  </a:lnTo>
                  <a:lnTo>
                    <a:pt x="3519328" y="1222297"/>
                  </a:lnTo>
                  <a:lnTo>
                    <a:pt x="3478148" y="1241949"/>
                  </a:lnTo>
                  <a:lnTo>
                    <a:pt x="3434793" y="1259071"/>
                  </a:lnTo>
                  <a:lnTo>
                    <a:pt x="3389518" y="1273589"/>
                  </a:lnTo>
                  <a:lnTo>
                    <a:pt x="3342581" y="1285430"/>
                  </a:lnTo>
                  <a:lnTo>
                    <a:pt x="3294241" y="1294520"/>
                  </a:lnTo>
                  <a:lnTo>
                    <a:pt x="3244754" y="1300783"/>
                  </a:lnTo>
                  <a:lnTo>
                    <a:pt x="3241385" y="1337875"/>
                  </a:lnTo>
                  <a:lnTo>
                    <a:pt x="3217948" y="1408286"/>
                  </a:lnTo>
                  <a:lnTo>
                    <a:pt x="3198499" y="1441193"/>
                  </a:lnTo>
                  <a:lnTo>
                    <a:pt x="3174306" y="1472293"/>
                  </a:lnTo>
                  <a:lnTo>
                    <a:pt x="3145679" y="1501380"/>
                  </a:lnTo>
                  <a:lnTo>
                    <a:pt x="3112927" y="1528248"/>
                  </a:lnTo>
                  <a:lnTo>
                    <a:pt x="3076357" y="1552692"/>
                  </a:lnTo>
                  <a:lnTo>
                    <a:pt x="3036280" y="1574504"/>
                  </a:lnTo>
                  <a:lnTo>
                    <a:pt x="2993002" y="1593480"/>
                  </a:lnTo>
                  <a:lnTo>
                    <a:pt x="2946833" y="1609412"/>
                  </a:lnTo>
                  <a:lnTo>
                    <a:pt x="2898082" y="1622095"/>
                  </a:lnTo>
                  <a:lnTo>
                    <a:pt x="2847057" y="1631323"/>
                  </a:lnTo>
                  <a:lnTo>
                    <a:pt x="2794067" y="1636890"/>
                  </a:lnTo>
                  <a:lnTo>
                    <a:pt x="2739421" y="1638590"/>
                  </a:lnTo>
                  <a:lnTo>
                    <a:pt x="2684195" y="1636223"/>
                  </a:lnTo>
                  <a:lnTo>
                    <a:pt x="2629938" y="1629778"/>
                  </a:lnTo>
                  <a:lnTo>
                    <a:pt x="2577133" y="1619352"/>
                  </a:lnTo>
                  <a:lnTo>
                    <a:pt x="2526260" y="1605041"/>
                  </a:lnTo>
                  <a:lnTo>
                    <a:pt x="2477801" y="1586940"/>
                  </a:lnTo>
                  <a:lnTo>
                    <a:pt x="2460085" y="1621216"/>
                  </a:lnTo>
                  <a:lnTo>
                    <a:pt x="2438309" y="1653700"/>
                  </a:lnTo>
                  <a:lnTo>
                    <a:pt x="2412731" y="1684299"/>
                  </a:lnTo>
                  <a:lnTo>
                    <a:pt x="2383608" y="1712919"/>
                  </a:lnTo>
                  <a:lnTo>
                    <a:pt x="2351200" y="1739464"/>
                  </a:lnTo>
                  <a:lnTo>
                    <a:pt x="2315763" y="1763843"/>
                  </a:lnTo>
                  <a:lnTo>
                    <a:pt x="2277555" y="1785959"/>
                  </a:lnTo>
                  <a:lnTo>
                    <a:pt x="2236835" y="1805721"/>
                  </a:lnTo>
                  <a:lnTo>
                    <a:pt x="2193860" y="1823033"/>
                  </a:lnTo>
                  <a:lnTo>
                    <a:pt x="2148889" y="1837801"/>
                  </a:lnTo>
                  <a:lnTo>
                    <a:pt x="2102179" y="1849933"/>
                  </a:lnTo>
                  <a:lnTo>
                    <a:pt x="2053988" y="1859333"/>
                  </a:lnTo>
                  <a:lnTo>
                    <a:pt x="2004573" y="1865908"/>
                  </a:lnTo>
                  <a:lnTo>
                    <a:pt x="1954194" y="1869564"/>
                  </a:lnTo>
                  <a:lnTo>
                    <a:pt x="1903108" y="1870207"/>
                  </a:lnTo>
                  <a:lnTo>
                    <a:pt x="1851572" y="1867743"/>
                  </a:lnTo>
                  <a:lnTo>
                    <a:pt x="1799846" y="1862078"/>
                  </a:lnTo>
                  <a:lnTo>
                    <a:pt x="1748186" y="1853119"/>
                  </a:lnTo>
                  <a:lnTo>
                    <a:pt x="1693750" y="1839853"/>
                  </a:lnTo>
                  <a:lnTo>
                    <a:pt x="1641810" y="1823105"/>
                  </a:lnTo>
                  <a:lnTo>
                    <a:pt x="1592698" y="1803042"/>
                  </a:lnTo>
                  <a:lnTo>
                    <a:pt x="1546747" y="1779834"/>
                  </a:lnTo>
                  <a:lnTo>
                    <a:pt x="1504290" y="1753649"/>
                  </a:lnTo>
                  <a:lnTo>
                    <a:pt x="1465661" y="1724656"/>
                  </a:lnTo>
                  <a:lnTo>
                    <a:pt x="1431194" y="1693023"/>
                  </a:lnTo>
                  <a:lnTo>
                    <a:pt x="1385337" y="1710221"/>
                  </a:lnTo>
                  <a:lnTo>
                    <a:pt x="1338402" y="1724737"/>
                  </a:lnTo>
                  <a:lnTo>
                    <a:pt x="1290590" y="1736605"/>
                  </a:lnTo>
                  <a:lnTo>
                    <a:pt x="1242107" y="1745860"/>
                  </a:lnTo>
                  <a:lnTo>
                    <a:pt x="1193157" y="1752537"/>
                  </a:lnTo>
                  <a:lnTo>
                    <a:pt x="1143944" y="1756670"/>
                  </a:lnTo>
                  <a:lnTo>
                    <a:pt x="1094672" y="1758294"/>
                  </a:lnTo>
                  <a:lnTo>
                    <a:pt x="1045545" y="1757444"/>
                  </a:lnTo>
                  <a:lnTo>
                    <a:pt x="996767" y="1754154"/>
                  </a:lnTo>
                  <a:lnTo>
                    <a:pt x="948543" y="1748459"/>
                  </a:lnTo>
                  <a:lnTo>
                    <a:pt x="901076" y="1740395"/>
                  </a:lnTo>
                  <a:lnTo>
                    <a:pt x="854571" y="1729994"/>
                  </a:lnTo>
                  <a:lnTo>
                    <a:pt x="809231" y="1717293"/>
                  </a:lnTo>
                  <a:lnTo>
                    <a:pt x="765262" y="1702326"/>
                  </a:lnTo>
                  <a:lnTo>
                    <a:pt x="722867" y="1685127"/>
                  </a:lnTo>
                  <a:lnTo>
                    <a:pt x="682250" y="1665731"/>
                  </a:lnTo>
                  <a:lnTo>
                    <a:pt x="643615" y="1644173"/>
                  </a:lnTo>
                  <a:lnTo>
                    <a:pt x="607167" y="1620488"/>
                  </a:lnTo>
                  <a:lnTo>
                    <a:pt x="573110" y="1594711"/>
                  </a:lnTo>
                  <a:lnTo>
                    <a:pt x="541647" y="1566875"/>
                  </a:lnTo>
                  <a:lnTo>
                    <a:pt x="512984" y="1537016"/>
                  </a:lnTo>
                  <a:lnTo>
                    <a:pt x="505872" y="1528799"/>
                  </a:lnTo>
                  <a:lnTo>
                    <a:pt x="449935" y="1530452"/>
                  </a:lnTo>
                  <a:lnTo>
                    <a:pt x="395612" y="1526652"/>
                  </a:lnTo>
                  <a:lnTo>
                    <a:pt x="343552" y="1517745"/>
                  </a:lnTo>
                  <a:lnTo>
                    <a:pt x="294405" y="1504078"/>
                  </a:lnTo>
                  <a:lnTo>
                    <a:pt x="248820" y="1485996"/>
                  </a:lnTo>
                  <a:lnTo>
                    <a:pt x="207448" y="1463847"/>
                  </a:lnTo>
                  <a:lnTo>
                    <a:pt x="170938" y="1437976"/>
                  </a:lnTo>
                  <a:lnTo>
                    <a:pt x="139941" y="1408731"/>
                  </a:lnTo>
                  <a:lnTo>
                    <a:pt x="115105" y="1376458"/>
                  </a:lnTo>
                  <a:lnTo>
                    <a:pt x="97080" y="1341502"/>
                  </a:lnTo>
                  <a:lnTo>
                    <a:pt x="86518" y="1304212"/>
                  </a:lnTo>
                  <a:lnTo>
                    <a:pt x="84532" y="1259414"/>
                  </a:lnTo>
                  <a:lnTo>
                    <a:pt x="93953" y="1215572"/>
                  </a:lnTo>
                  <a:lnTo>
                    <a:pt x="114297" y="1173645"/>
                  </a:lnTo>
                  <a:lnTo>
                    <a:pt x="145084" y="1134589"/>
                  </a:lnTo>
                  <a:lnTo>
                    <a:pt x="185832" y="1099361"/>
                  </a:lnTo>
                  <a:lnTo>
                    <a:pt x="135616" y="1075345"/>
                  </a:lnTo>
                  <a:lnTo>
                    <a:pt x="92827" y="1046910"/>
                  </a:lnTo>
                  <a:lnTo>
                    <a:pt x="57741" y="1014779"/>
                  </a:lnTo>
                  <a:lnTo>
                    <a:pt x="30638" y="979676"/>
                  </a:lnTo>
                  <a:lnTo>
                    <a:pt x="11794" y="942326"/>
                  </a:lnTo>
                  <a:lnTo>
                    <a:pt x="1489" y="903451"/>
                  </a:lnTo>
                  <a:lnTo>
                    <a:pt x="0" y="863776"/>
                  </a:lnTo>
                  <a:lnTo>
                    <a:pt x="7605" y="824025"/>
                  </a:lnTo>
                  <a:lnTo>
                    <a:pt x="24583" y="784922"/>
                  </a:lnTo>
                  <a:lnTo>
                    <a:pt x="51212" y="747190"/>
                  </a:lnTo>
                  <a:lnTo>
                    <a:pt x="85214" y="713887"/>
                  </a:lnTo>
                  <a:lnTo>
                    <a:pt x="125911" y="684984"/>
                  </a:lnTo>
                  <a:lnTo>
                    <a:pt x="172401" y="660878"/>
                  </a:lnTo>
                  <a:lnTo>
                    <a:pt x="223781" y="641968"/>
                  </a:lnTo>
                  <a:lnTo>
                    <a:pt x="279147" y="628654"/>
                  </a:lnTo>
                  <a:lnTo>
                    <a:pt x="337597" y="621333"/>
                  </a:lnTo>
                  <a:lnTo>
                    <a:pt x="340772" y="615491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8917" y="3959097"/>
              <a:ext cx="129285" cy="12928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8106" y="4047870"/>
              <a:ext cx="233172" cy="2331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78547" y="4165091"/>
              <a:ext cx="3883660" cy="1591310"/>
            </a:xfrm>
            <a:custGeom>
              <a:avLst/>
              <a:gdLst/>
              <a:ahLst/>
              <a:cxnLst/>
              <a:rect l="l" t="t" r="r" b="b"/>
              <a:pathLst>
                <a:path w="3883659" h="1591310">
                  <a:moveTo>
                    <a:pt x="311657" y="172973"/>
                  </a:moveTo>
                  <a:lnTo>
                    <a:pt x="303705" y="222244"/>
                  </a:lnTo>
                  <a:lnTo>
                    <a:pt x="281568" y="265023"/>
                  </a:lnTo>
                  <a:lnTo>
                    <a:pt x="247823" y="298749"/>
                  </a:lnTo>
                  <a:lnTo>
                    <a:pt x="205051" y="320862"/>
                  </a:lnTo>
                  <a:lnTo>
                    <a:pt x="155828" y="328802"/>
                  </a:lnTo>
                  <a:lnTo>
                    <a:pt x="106558" y="320862"/>
                  </a:lnTo>
                  <a:lnTo>
                    <a:pt x="63779" y="298749"/>
                  </a:lnTo>
                  <a:lnTo>
                    <a:pt x="30053" y="265023"/>
                  </a:lnTo>
                  <a:lnTo>
                    <a:pt x="7940" y="222244"/>
                  </a:lnTo>
                  <a:lnTo>
                    <a:pt x="0" y="172973"/>
                  </a:lnTo>
                  <a:lnTo>
                    <a:pt x="7940" y="123703"/>
                  </a:lnTo>
                  <a:lnTo>
                    <a:pt x="30053" y="80924"/>
                  </a:lnTo>
                  <a:lnTo>
                    <a:pt x="63779" y="47198"/>
                  </a:lnTo>
                  <a:lnTo>
                    <a:pt x="106558" y="25085"/>
                  </a:lnTo>
                  <a:lnTo>
                    <a:pt x="155828" y="17144"/>
                  </a:lnTo>
                  <a:lnTo>
                    <a:pt x="205051" y="25085"/>
                  </a:lnTo>
                  <a:lnTo>
                    <a:pt x="247823" y="47198"/>
                  </a:lnTo>
                  <a:lnTo>
                    <a:pt x="281568" y="80924"/>
                  </a:lnTo>
                  <a:lnTo>
                    <a:pt x="303705" y="123703"/>
                  </a:lnTo>
                  <a:lnTo>
                    <a:pt x="311657" y="172973"/>
                  </a:lnTo>
                  <a:close/>
                </a:path>
                <a:path w="3883659" h="1591310">
                  <a:moveTo>
                    <a:pt x="667511" y="1031747"/>
                  </a:moveTo>
                  <a:lnTo>
                    <a:pt x="610217" y="1031797"/>
                  </a:lnTo>
                  <a:lnTo>
                    <a:pt x="553862" y="1025953"/>
                  </a:lnTo>
                  <a:lnTo>
                    <a:pt x="499437" y="1014370"/>
                  </a:lnTo>
                  <a:lnTo>
                    <a:pt x="447928" y="997203"/>
                  </a:lnTo>
                </a:path>
                <a:path w="3883659" h="1591310">
                  <a:moveTo>
                    <a:pt x="861186" y="1409318"/>
                  </a:moveTo>
                  <a:lnTo>
                    <a:pt x="837844" y="1415007"/>
                  </a:lnTo>
                  <a:lnTo>
                    <a:pt x="813990" y="1419671"/>
                  </a:lnTo>
                  <a:lnTo>
                    <a:pt x="789731" y="1423279"/>
                  </a:lnTo>
                  <a:lnTo>
                    <a:pt x="765175" y="1425803"/>
                  </a:lnTo>
                </a:path>
                <a:path w="3883659" h="1591310">
                  <a:moveTo>
                    <a:pt x="1688973" y="1590700"/>
                  </a:moveTo>
                  <a:lnTo>
                    <a:pt x="1672334" y="1572678"/>
                  </a:lnTo>
                  <a:lnTo>
                    <a:pt x="1657111" y="1554091"/>
                  </a:lnTo>
                  <a:lnTo>
                    <a:pt x="1643342" y="1534977"/>
                  </a:lnTo>
                  <a:lnTo>
                    <a:pt x="1631060" y="1515376"/>
                  </a:lnTo>
                </a:path>
                <a:path w="3883659" h="1591310">
                  <a:moveTo>
                    <a:pt x="2759329" y="1402841"/>
                  </a:moveTo>
                  <a:lnTo>
                    <a:pt x="2756021" y="1423816"/>
                  </a:lnTo>
                  <a:lnTo>
                    <a:pt x="2751058" y="1444613"/>
                  </a:lnTo>
                  <a:lnTo>
                    <a:pt x="2744452" y="1465194"/>
                  </a:lnTo>
                  <a:lnTo>
                    <a:pt x="2736214" y="1485518"/>
                  </a:lnTo>
                </a:path>
                <a:path w="3883659" h="1591310">
                  <a:moveTo>
                    <a:pt x="3218942" y="892174"/>
                  </a:moveTo>
                  <a:lnTo>
                    <a:pt x="3274414" y="913600"/>
                  </a:lnTo>
                  <a:lnTo>
                    <a:pt x="3324748" y="939240"/>
                  </a:lnTo>
                  <a:lnTo>
                    <a:pt x="3369559" y="968671"/>
                  </a:lnTo>
                  <a:lnTo>
                    <a:pt x="3408458" y="1001470"/>
                  </a:lnTo>
                  <a:lnTo>
                    <a:pt x="3441060" y="1037213"/>
                  </a:lnTo>
                  <a:lnTo>
                    <a:pt x="3466977" y="1075478"/>
                  </a:lnTo>
                  <a:lnTo>
                    <a:pt x="3485823" y="1115840"/>
                  </a:lnTo>
                  <a:lnTo>
                    <a:pt x="3497211" y="1157877"/>
                  </a:lnTo>
                  <a:lnTo>
                    <a:pt x="3500754" y="1201165"/>
                  </a:lnTo>
                </a:path>
                <a:path w="3883659" h="1591310">
                  <a:moveTo>
                    <a:pt x="3883659" y="563244"/>
                  </a:moveTo>
                  <a:lnTo>
                    <a:pt x="3859857" y="595772"/>
                  </a:lnTo>
                  <a:lnTo>
                    <a:pt x="3830780" y="626109"/>
                  </a:lnTo>
                  <a:lnTo>
                    <a:pt x="3796774" y="653970"/>
                  </a:lnTo>
                  <a:lnTo>
                    <a:pt x="3758183" y="679068"/>
                  </a:lnTo>
                </a:path>
                <a:path w="3883659" h="1591310">
                  <a:moveTo>
                    <a:pt x="3582543" y="133476"/>
                  </a:moveTo>
                  <a:lnTo>
                    <a:pt x="3585664" y="147065"/>
                  </a:lnTo>
                  <a:lnTo>
                    <a:pt x="3587797" y="160750"/>
                  </a:lnTo>
                  <a:lnTo>
                    <a:pt x="3588954" y="174482"/>
                  </a:lnTo>
                  <a:lnTo>
                    <a:pt x="3589147" y="188213"/>
                  </a:lnTo>
                </a:path>
                <a:path w="3883659" h="1591310">
                  <a:moveTo>
                    <a:pt x="2781173" y="69722"/>
                  </a:moveTo>
                  <a:lnTo>
                    <a:pt x="2794375" y="51113"/>
                  </a:lnTo>
                  <a:lnTo>
                    <a:pt x="2809541" y="33242"/>
                  </a:lnTo>
                  <a:lnTo>
                    <a:pt x="2826589" y="16180"/>
                  </a:lnTo>
                  <a:lnTo>
                    <a:pt x="2845434" y="0"/>
                  </a:lnTo>
                </a:path>
                <a:path w="3883659" h="1591310">
                  <a:moveTo>
                    <a:pt x="2179828" y="102996"/>
                  </a:moveTo>
                  <a:lnTo>
                    <a:pt x="2185564" y="87483"/>
                  </a:lnTo>
                  <a:lnTo>
                    <a:pt x="2192670" y="72231"/>
                  </a:lnTo>
                  <a:lnTo>
                    <a:pt x="2201134" y="57312"/>
                  </a:lnTo>
                  <a:lnTo>
                    <a:pt x="2210943" y="42798"/>
                  </a:lnTo>
                </a:path>
                <a:path w="3883659" h="1591310">
                  <a:moveTo>
                    <a:pt x="1474216" y="123443"/>
                  </a:moveTo>
                  <a:lnTo>
                    <a:pt x="1504301" y="136249"/>
                  </a:lnTo>
                  <a:lnTo>
                    <a:pt x="1533159" y="150256"/>
                  </a:lnTo>
                  <a:lnTo>
                    <a:pt x="1560708" y="165431"/>
                  </a:lnTo>
                  <a:lnTo>
                    <a:pt x="1586864" y="181736"/>
                  </a:lnTo>
                </a:path>
                <a:path w="3883659" h="1591310">
                  <a:moveTo>
                    <a:pt x="618489" y="582040"/>
                  </a:moveTo>
                  <a:lnTo>
                    <a:pt x="612199" y="566920"/>
                  </a:lnTo>
                  <a:lnTo>
                    <a:pt x="606837" y="551656"/>
                  </a:lnTo>
                  <a:lnTo>
                    <a:pt x="602380" y="536249"/>
                  </a:lnTo>
                  <a:lnTo>
                    <a:pt x="598804" y="520699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583930" y="4768977"/>
            <a:ext cx="219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나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이는</a:t>
            </a:r>
            <a:r>
              <a:rPr sz="2400" b="1" spc="-245" dirty="0">
                <a:solidFill>
                  <a:srgbClr val="33160E"/>
                </a:solidFill>
                <a:latin typeface="한컴 고딕"/>
                <a:cs typeface="한컴 고딕"/>
              </a:rPr>
              <a:t>?</a:t>
            </a:r>
            <a:r>
              <a:rPr sz="2400" b="1" spc="-1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국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적은</a:t>
            </a:r>
            <a:r>
              <a:rPr sz="2400" b="1" spc="-660" dirty="0">
                <a:solidFill>
                  <a:srgbClr val="33160E"/>
                </a:solidFill>
                <a:latin typeface="한컴 고딕"/>
                <a:cs typeface="한컴 고딕"/>
              </a:rPr>
              <a:t>?</a:t>
            </a:r>
            <a:r>
              <a:rPr sz="2400" b="1" spc="2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220" dirty="0">
                <a:solidFill>
                  <a:srgbClr val="33160E"/>
                </a:solidFill>
                <a:latin typeface="한컴 고딕"/>
                <a:cs typeface="한컴 고딕"/>
              </a:rPr>
              <a:t>…</a:t>
            </a:r>
            <a:endParaRPr sz="2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행복한</a:t>
            </a:r>
            <a:r>
              <a:rPr sz="2400" b="1" spc="20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205868"/>
                </a:solidFill>
                <a:latin typeface="한컴 고딕"/>
                <a:cs typeface="한컴 고딕"/>
              </a:rPr>
              <a:t>사람들의</a:t>
            </a:r>
            <a:r>
              <a:rPr sz="2400" b="1" spc="19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특징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4580" y="1297686"/>
            <a:ext cx="103720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7485" indent="-34353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국가는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국민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대다수의</a:t>
            </a:r>
            <a:r>
              <a:rPr sz="2400" spc="-4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행복을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증대시키는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것이</a:t>
            </a:r>
            <a:r>
              <a:rPr sz="2400" spc="-44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궁극적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목표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dirty="0">
                <a:solidFill>
                  <a:srgbClr val="33160E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rgbClr val="33160E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33160E"/>
                </a:solidFill>
                <a:latin typeface="Arial"/>
                <a:cs typeface="Arial"/>
              </a:rPr>
              <a:t>1960</a:t>
            </a:r>
            <a:r>
              <a:rPr sz="2400" spc="-100" dirty="0">
                <a:solidFill>
                  <a:srgbClr val="33160E"/>
                </a:solidFill>
                <a:latin typeface="바탕"/>
                <a:cs typeface="바탕"/>
              </a:rPr>
              <a:t>년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이후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학문적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관심 </a:t>
            </a:r>
            <a:r>
              <a:rPr sz="2400" spc="-78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증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대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135" dirty="0">
                <a:solidFill>
                  <a:srgbClr val="33160E"/>
                </a:solidFill>
                <a:latin typeface="Arial"/>
                <a:cs typeface="Arial"/>
              </a:rPr>
              <a:t>(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복</a:t>
            </a:r>
            <a:r>
              <a:rPr sz="2400" spc="-14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연구</a:t>
            </a:r>
            <a:r>
              <a:rPr sz="2400" spc="-135" dirty="0">
                <a:solidFill>
                  <a:srgbClr val="33160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45" dirty="0">
                <a:solidFill>
                  <a:srgbClr val="33160E"/>
                </a:solidFill>
                <a:latin typeface="바탕"/>
                <a:cs typeface="바탕"/>
              </a:rPr>
              <a:t>사회지표운동</a:t>
            </a:r>
            <a:r>
              <a:rPr sz="2400" spc="-245" dirty="0">
                <a:solidFill>
                  <a:srgbClr val="33160E"/>
                </a:solidFill>
                <a:latin typeface="Arial"/>
                <a:cs typeface="Arial"/>
              </a:rPr>
              <a:t>(social</a:t>
            </a:r>
            <a:r>
              <a:rPr sz="2400" spc="-24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160E"/>
                </a:solidFill>
                <a:latin typeface="Arial"/>
                <a:cs typeface="Arial"/>
              </a:rPr>
              <a:t>indicators </a:t>
            </a:r>
            <a:r>
              <a:rPr sz="2400" spc="-45" dirty="0">
                <a:solidFill>
                  <a:srgbClr val="33160E"/>
                </a:solidFill>
                <a:latin typeface="Arial"/>
                <a:cs typeface="Arial"/>
              </a:rPr>
              <a:t>movement):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국가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32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계층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32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연령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32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성별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32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종교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등에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따른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 집 </a:t>
            </a:r>
            <a:r>
              <a:rPr sz="2400" spc="-78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단구성원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이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느끼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는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삶의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행복감이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나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만족도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를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측정하려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는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시도</a:t>
            </a:r>
            <a:endParaRPr sz="2400">
              <a:latin typeface="바탕"/>
              <a:cs typeface="바탕"/>
            </a:endParaRPr>
          </a:p>
          <a:p>
            <a:pPr marL="355600" marR="198755" indent="-343535">
              <a:lnSpc>
                <a:spcPct val="15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주관적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90" dirty="0">
                <a:solidFill>
                  <a:srgbClr val="33160E"/>
                </a:solidFill>
                <a:latin typeface="바탕"/>
                <a:cs typeface="바탕"/>
              </a:rPr>
              <a:t>안녕연구</a:t>
            </a:r>
            <a:r>
              <a:rPr sz="2400" spc="-390" dirty="0">
                <a:solidFill>
                  <a:srgbClr val="33160E"/>
                </a:solidFill>
                <a:latin typeface="Arial"/>
                <a:cs typeface="Arial"/>
              </a:rPr>
              <a:t>:</a:t>
            </a:r>
            <a:r>
              <a:rPr sz="2400" spc="-254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긍정</a:t>
            </a:r>
            <a:r>
              <a:rPr sz="2400" spc="-44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심리학에서</a:t>
            </a:r>
            <a:r>
              <a:rPr sz="2400" spc="-4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행복과</a:t>
            </a:r>
            <a:r>
              <a:rPr sz="2400" spc="-44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삶의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만족도를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유발하는</a:t>
            </a:r>
            <a:r>
              <a:rPr sz="2400" spc="-114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원인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예측변인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그리고 </a:t>
            </a:r>
            <a:r>
              <a:rPr sz="2400" spc="-78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그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결과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를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주제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로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하는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연구들</a:t>
            </a:r>
            <a:endParaRPr sz="2400">
              <a:latin typeface="바탕"/>
              <a:cs typeface="바탕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주관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안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녕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50" dirty="0">
                <a:solidFill>
                  <a:srgbClr val="33160E"/>
                </a:solidFill>
                <a:latin typeface="Arial"/>
                <a:cs typeface="Arial"/>
              </a:rPr>
              <a:t>=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정서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요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소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50" dirty="0">
                <a:solidFill>
                  <a:srgbClr val="33160E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인지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요소</a:t>
            </a:r>
            <a:r>
              <a:rPr sz="2400" spc="-135" dirty="0">
                <a:solidFill>
                  <a:srgbClr val="33160E"/>
                </a:solidFill>
                <a:latin typeface="Arial"/>
                <a:cs typeface="Arial"/>
              </a:rPr>
              <a:t>(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삶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의</a:t>
            </a:r>
            <a:r>
              <a:rPr sz="2400" spc="-13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만족도</a:t>
            </a:r>
            <a:r>
              <a:rPr sz="2400" spc="-135" dirty="0">
                <a:solidFill>
                  <a:srgbClr val="33160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인구사회학적</a:t>
            </a:r>
            <a:r>
              <a:rPr sz="2400" spc="-4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65" dirty="0">
                <a:solidFill>
                  <a:srgbClr val="33160E"/>
                </a:solidFill>
                <a:latin typeface="바탕"/>
                <a:cs typeface="바탕"/>
              </a:rPr>
              <a:t>요인들</a:t>
            </a:r>
            <a:r>
              <a:rPr sz="2400" spc="-365" dirty="0">
                <a:solidFill>
                  <a:srgbClr val="33160E"/>
                </a:solidFill>
                <a:latin typeface="Arial"/>
                <a:cs typeface="Arial"/>
              </a:rPr>
              <a:t>:</a:t>
            </a:r>
            <a:r>
              <a:rPr sz="2400" spc="-30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성별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나이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경제적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수준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90" dirty="0">
                <a:solidFill>
                  <a:srgbClr val="33160E"/>
                </a:solidFill>
                <a:latin typeface="바탕"/>
                <a:cs typeface="바탕"/>
              </a:rPr>
              <a:t>결혼상태</a:t>
            </a:r>
            <a:r>
              <a:rPr sz="2400" spc="-390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33160E"/>
                </a:solidFill>
                <a:latin typeface="바탕"/>
                <a:cs typeface="바탕"/>
              </a:rPr>
              <a:t>직업</a:t>
            </a:r>
            <a:r>
              <a:rPr sz="2400" spc="-325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종교</a:t>
            </a:r>
            <a:r>
              <a:rPr sz="2400" spc="-1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등</a:t>
            </a:r>
            <a:endParaRPr sz="2400">
              <a:latin typeface="바탕"/>
              <a:cs typeface="바탕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성격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13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요인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:</a:t>
            </a:r>
            <a:r>
              <a:rPr sz="2400" spc="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낙관성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,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외향성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정서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적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안정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성</a:t>
            </a:r>
            <a:r>
              <a:rPr sz="2400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자존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감</a:t>
            </a:r>
            <a:r>
              <a:rPr sz="2400" spc="-12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등</a:t>
            </a:r>
            <a:endParaRPr sz="24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B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653" y="515238"/>
            <a:ext cx="2488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75" dirty="0">
                <a:solidFill>
                  <a:srgbClr val="000000"/>
                </a:solidFill>
                <a:latin typeface="바탕"/>
                <a:cs typeface="바탕"/>
              </a:rPr>
              <a:t>소그룹</a:t>
            </a:r>
            <a:r>
              <a:rPr spc="290" dirty="0">
                <a:solidFill>
                  <a:srgbClr val="000000"/>
                </a:solidFill>
                <a:latin typeface="바탕"/>
                <a:cs typeface="바탕"/>
              </a:rPr>
              <a:t> </a:t>
            </a:r>
            <a:r>
              <a:rPr spc="-875" dirty="0">
                <a:solidFill>
                  <a:srgbClr val="000000"/>
                </a:solidFill>
                <a:latin typeface="바탕"/>
                <a:cs typeface="바탕"/>
              </a:rPr>
              <a:t>토론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608785"/>
            <a:ext cx="8814435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9610" indent="-676910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689610" algn="l"/>
              </a:tabLst>
            </a:pPr>
            <a:r>
              <a:rPr sz="3200" spc="-635" dirty="0">
                <a:latin typeface="바탕"/>
                <a:cs typeface="바탕"/>
              </a:rPr>
              <a:t>지난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일주일</a:t>
            </a:r>
            <a:r>
              <a:rPr sz="3200" spc="-204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동안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나를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고민하게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한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것은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무엇인가</a:t>
            </a:r>
            <a:r>
              <a:rPr sz="3200" spc="-53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4650">
              <a:latin typeface="Arial"/>
              <a:cs typeface="Arial"/>
            </a:endParaRPr>
          </a:p>
          <a:p>
            <a:pPr marL="689610" indent="-676910">
              <a:lnSpc>
                <a:spcPct val="100000"/>
              </a:lnSpc>
              <a:buFont typeface="Arial"/>
              <a:buAutoNum type="arabicPeriod"/>
              <a:tabLst>
                <a:tab pos="689610" algn="l"/>
              </a:tabLst>
            </a:pPr>
            <a:r>
              <a:rPr sz="3200" spc="-635" dirty="0">
                <a:latin typeface="바탕"/>
                <a:cs typeface="바탕"/>
              </a:rPr>
              <a:t>행복의</a:t>
            </a:r>
            <a:r>
              <a:rPr sz="3200" spc="-204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조건의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무엇이라</a:t>
            </a:r>
            <a:r>
              <a:rPr sz="3200" spc="-21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생각하는가</a:t>
            </a:r>
            <a:r>
              <a:rPr sz="3200" spc="-53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4650">
              <a:latin typeface="Arial"/>
              <a:cs typeface="Arial"/>
            </a:endParaRPr>
          </a:p>
          <a:p>
            <a:pPr marL="689610" indent="-676910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689610" algn="l"/>
              </a:tabLst>
            </a:pPr>
            <a:r>
              <a:rPr sz="3200" spc="-635" dirty="0">
                <a:latin typeface="바탕"/>
                <a:cs typeface="바탕"/>
              </a:rPr>
              <a:t>행복의</a:t>
            </a:r>
            <a:r>
              <a:rPr sz="3200" spc="-20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조건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중</a:t>
            </a:r>
            <a:r>
              <a:rPr sz="3200" spc="-175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가장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중요한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것은</a:t>
            </a:r>
            <a:r>
              <a:rPr sz="3200" spc="-19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무엇이라</a:t>
            </a:r>
            <a:r>
              <a:rPr sz="3200" spc="-200" dirty="0">
                <a:latin typeface="바탕"/>
                <a:cs typeface="바탕"/>
              </a:rPr>
              <a:t> </a:t>
            </a:r>
            <a:r>
              <a:rPr sz="3200" spc="-635" dirty="0">
                <a:latin typeface="바탕"/>
                <a:cs typeface="바탕"/>
              </a:rPr>
              <a:t>생각하는</a:t>
            </a:r>
            <a:r>
              <a:rPr sz="3200" spc="-630" dirty="0">
                <a:latin typeface="바탕"/>
                <a:cs typeface="바탕"/>
              </a:rPr>
              <a:t>가</a:t>
            </a:r>
            <a:r>
              <a:rPr sz="3200" spc="-53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1.</a:t>
            </a:r>
            <a:r>
              <a:rPr sz="2400" b="1" spc="27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변인들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6935" y="1620011"/>
            <a:ext cx="1368552" cy="1367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" y="3762755"/>
            <a:ext cx="1905000" cy="1905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7380" y="1297686"/>
            <a:ext cx="10627360" cy="44424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성별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행복도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예측에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미미한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220" dirty="0">
                <a:solidFill>
                  <a:srgbClr val="33160E"/>
                </a:solidFill>
                <a:latin typeface="한컴 고딕"/>
                <a:cs typeface="한컴 고딕"/>
              </a:rPr>
              <a:t>영향(1%</a:t>
            </a:r>
            <a:r>
              <a:rPr sz="2400" b="1" spc="2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265" dirty="0">
                <a:solidFill>
                  <a:srgbClr val="33160E"/>
                </a:solidFill>
                <a:latin typeface="한컴 고딕"/>
                <a:cs typeface="한컴 고딕"/>
              </a:rPr>
              <a:t>미만)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여성이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긍정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정서와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부정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정서를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모두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더</a:t>
            </a:r>
            <a:r>
              <a:rPr sz="2400" b="1" spc="28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강하게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자주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느끼는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경향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Clr>
                <a:srgbClr val="33160E"/>
              </a:buClr>
              <a:buFont typeface="Arial"/>
              <a:buChar char="•"/>
            </a:pPr>
            <a:endParaRPr sz="3100">
              <a:latin typeface="한컴 고딕"/>
              <a:cs typeface="한컴 고딕"/>
            </a:endParaRPr>
          </a:p>
          <a:p>
            <a:pPr marL="2705100" lvl="2" indent="-457834">
              <a:lnSpc>
                <a:spcPct val="100000"/>
              </a:lnSpc>
              <a:buAutoNum type="arabicParenR" startAt="2"/>
              <a:tabLst>
                <a:tab pos="2705100" algn="l"/>
                <a:tab pos="2705735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연령</a:t>
            </a:r>
            <a:endParaRPr sz="2400">
              <a:latin typeface="한컴 고딕"/>
              <a:cs typeface="한컴 고딕"/>
            </a:endParaRPr>
          </a:p>
          <a:p>
            <a:pPr marL="3048000" lvl="3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048000" algn="l"/>
                <a:tab pos="30486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연령이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높아짐에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따라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주관적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안녕은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증가하는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30" dirty="0">
                <a:solidFill>
                  <a:srgbClr val="33160E"/>
                </a:solidFill>
                <a:latin typeface="한컴 고딕"/>
                <a:cs typeface="한컴 고딕"/>
              </a:rPr>
              <a:t>경향,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수용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증가</a:t>
            </a:r>
            <a:endParaRPr sz="2400">
              <a:latin typeface="한컴 고딕"/>
              <a:cs typeface="한컴 고딕"/>
            </a:endParaRPr>
          </a:p>
          <a:p>
            <a:pPr marL="3048000" lvl="3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048000" algn="l"/>
                <a:tab pos="30486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성취감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및</a:t>
            </a:r>
            <a:r>
              <a:rPr sz="2400" b="1" spc="2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삶의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만족도는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더</a:t>
            </a:r>
            <a:r>
              <a:rPr sz="2400" b="1" spc="2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높은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30" dirty="0">
                <a:solidFill>
                  <a:srgbClr val="33160E"/>
                </a:solidFill>
                <a:latin typeface="한컴 고딕"/>
                <a:cs typeface="한컴 고딕"/>
              </a:rPr>
              <a:t>반면,</a:t>
            </a:r>
            <a:r>
              <a:rPr sz="2400" b="1" spc="2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미래에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대한</a:t>
            </a:r>
            <a:r>
              <a:rPr sz="2400" b="1" spc="2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만족도가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저하</a:t>
            </a:r>
            <a:endParaRPr sz="2400">
              <a:latin typeface="한컴 고딕"/>
              <a:cs typeface="한컴 고딕"/>
            </a:endParaRPr>
          </a:p>
          <a:p>
            <a:pPr marL="3048000" lvl="3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048000" algn="l"/>
                <a:tab pos="30486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노년기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남성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130" dirty="0">
                <a:solidFill>
                  <a:srgbClr val="33160E"/>
                </a:solidFill>
                <a:latin typeface="한컴 고딕"/>
                <a:cs typeface="한컴 고딕"/>
              </a:rPr>
              <a:t>&gt;</a:t>
            </a:r>
            <a:r>
              <a:rPr sz="2400" b="1" spc="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노년기</a:t>
            </a:r>
            <a:r>
              <a:rPr sz="2400" b="1" spc="229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여성</a:t>
            </a:r>
            <a:endParaRPr sz="2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1.</a:t>
            </a:r>
            <a:r>
              <a:rPr sz="2400" b="1" spc="27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변인들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7380" y="1512569"/>
            <a:ext cx="3868420" cy="46520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0"/>
              </a:spcBef>
              <a:buFont typeface="Arial"/>
              <a:buAutoNum type="arabicParenR" startAt="3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경</a:t>
            </a:r>
            <a:r>
              <a:rPr sz="2400" b="1" spc="-340" dirty="0">
                <a:solidFill>
                  <a:srgbClr val="C00000"/>
                </a:solidFill>
                <a:latin typeface="한컴 고딕"/>
                <a:cs typeface="한컴 고딕"/>
              </a:rPr>
              <a:t>제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수준</a:t>
            </a:r>
            <a:endParaRPr sz="2400">
              <a:latin typeface="한컴 고딕"/>
              <a:cs typeface="한컴 고딕"/>
            </a:endParaRPr>
          </a:p>
          <a:p>
            <a:pPr marL="469900" marR="43815" lvl="1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국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간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비교</a:t>
            </a:r>
            <a:r>
              <a:rPr sz="2400" b="1" spc="-135" dirty="0">
                <a:solidFill>
                  <a:srgbClr val="33160E"/>
                </a:solidFill>
                <a:latin typeface="Arial"/>
                <a:cs typeface="Arial"/>
              </a:rPr>
              <a:t>:</a:t>
            </a:r>
            <a:r>
              <a:rPr sz="2400" b="1" spc="-5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부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유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한</a:t>
            </a:r>
            <a:r>
              <a:rPr sz="2400" b="1" spc="-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나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라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30" dirty="0">
                <a:solidFill>
                  <a:srgbClr val="33160E"/>
                </a:solidFill>
                <a:latin typeface="Arial"/>
                <a:cs typeface="Arial"/>
              </a:rPr>
              <a:t>&gt; 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그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렇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지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않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은</a:t>
            </a:r>
            <a:r>
              <a:rPr sz="2400" b="1" spc="-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나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라</a:t>
            </a:r>
            <a:r>
              <a:rPr sz="2400" b="1" spc="-135" dirty="0">
                <a:solidFill>
                  <a:srgbClr val="33160E"/>
                </a:solidFill>
                <a:latin typeface="Arial"/>
                <a:cs typeface="Arial"/>
              </a:rPr>
              <a:t>:</a:t>
            </a:r>
            <a:r>
              <a:rPr sz="2400" b="1" spc="-4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33160E"/>
                </a:solidFill>
                <a:latin typeface="Arial"/>
                <a:cs typeface="Arial"/>
              </a:rPr>
              <a:t>1GD</a:t>
            </a:r>
            <a:r>
              <a:rPr sz="2400" b="1" spc="-270" dirty="0">
                <a:solidFill>
                  <a:srgbClr val="33160E"/>
                </a:solidFill>
                <a:latin typeface="Arial"/>
                <a:cs typeface="Arial"/>
              </a:rPr>
              <a:t>P</a:t>
            </a:r>
            <a:r>
              <a:rPr sz="2400" b="1" spc="-165" dirty="0">
                <a:solidFill>
                  <a:srgbClr val="33160E"/>
                </a:solidFill>
                <a:latin typeface="한컴 고딕"/>
                <a:cs typeface="한컴 고딕"/>
              </a:rPr>
              <a:t>는 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주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관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적</a:t>
            </a:r>
            <a:r>
              <a:rPr sz="2400" b="1" spc="-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안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녕감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과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33160E"/>
                </a:solidFill>
                <a:latin typeface="Arial"/>
                <a:cs typeface="Arial"/>
              </a:rPr>
              <a:t>5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의</a:t>
            </a:r>
            <a:r>
              <a:rPr sz="2400" b="1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상관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160E"/>
              </a:buClr>
              <a:buFont typeface="Arial"/>
              <a:buChar char="•"/>
            </a:pPr>
            <a:endParaRPr sz="15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네팔</a:t>
            </a:r>
            <a:r>
              <a:rPr sz="2400" b="1" dirty="0">
                <a:solidFill>
                  <a:srgbClr val="33160E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아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일랜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드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50" dirty="0">
                <a:solidFill>
                  <a:srgbClr val="33160E"/>
                </a:solidFill>
                <a:latin typeface="Arial"/>
                <a:cs typeface="Arial"/>
              </a:rPr>
              <a:t>&gt;</a:t>
            </a:r>
            <a:r>
              <a:rPr sz="2400" b="1" spc="-10" dirty="0">
                <a:solidFill>
                  <a:srgbClr val="33160E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미국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160E"/>
              </a:buClr>
              <a:buFont typeface="Arial"/>
              <a:buChar char="•"/>
            </a:pPr>
            <a:endParaRPr sz="16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낮은</a:t>
            </a:r>
            <a:r>
              <a:rPr sz="2400" b="1" spc="-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소득</a:t>
            </a:r>
            <a:r>
              <a:rPr sz="2400" b="1" spc="-8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수준</a:t>
            </a:r>
            <a:endParaRPr sz="2400">
              <a:latin typeface="한컴 고딕"/>
              <a:cs typeface="한컴 고딕"/>
            </a:endParaRPr>
          </a:p>
          <a:p>
            <a:pPr marL="953135">
              <a:lnSpc>
                <a:spcPct val="100000"/>
              </a:lnSpc>
            </a:pPr>
            <a:r>
              <a:rPr sz="2400" b="1" spc="300" dirty="0">
                <a:solidFill>
                  <a:srgbClr val="33160E"/>
                </a:solidFill>
                <a:latin typeface="한컴 고딕"/>
                <a:cs typeface="한컴 고딕"/>
              </a:rPr>
              <a:t>:</a:t>
            </a:r>
            <a:r>
              <a:rPr sz="2400" b="1" spc="2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60" dirty="0">
                <a:solidFill>
                  <a:srgbClr val="33160E"/>
                </a:solidFill>
                <a:latin typeface="한컴 고딕"/>
                <a:cs typeface="한컴 고딕"/>
              </a:rPr>
              <a:t>소득-행복</a:t>
            </a:r>
            <a:r>
              <a:rPr sz="2400" b="1" spc="-3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간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상관관계</a:t>
            </a:r>
            <a:endParaRPr sz="2400">
              <a:latin typeface="한컴 고딕"/>
              <a:cs typeface="한컴 고딕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812800" algn="l"/>
              </a:tabLst>
            </a:pPr>
            <a:r>
              <a:rPr sz="2400" spc="-540" dirty="0">
                <a:solidFill>
                  <a:srgbClr val="33160E"/>
                </a:solidFill>
                <a:latin typeface="바탕"/>
                <a:cs typeface="바탕"/>
              </a:rPr>
              <a:t>-	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빈곤수준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탈피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월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60" dirty="0">
                <a:solidFill>
                  <a:srgbClr val="33160E"/>
                </a:solidFill>
                <a:latin typeface="한컴 고딕"/>
                <a:cs typeface="한컴 고딕"/>
              </a:rPr>
              <a:t>150만원</a:t>
            </a:r>
            <a:endParaRPr sz="2400">
              <a:latin typeface="한컴 고딕"/>
              <a:cs typeface="한컴 고딕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높은</a:t>
            </a:r>
            <a:r>
              <a:rPr sz="2400" b="1" spc="-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소득</a:t>
            </a:r>
            <a:r>
              <a:rPr sz="2400" b="1" spc="-8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수준</a:t>
            </a:r>
            <a:endParaRPr sz="2400">
              <a:latin typeface="한컴 고딕"/>
              <a:cs typeface="한컴 고딕"/>
            </a:endParaRPr>
          </a:p>
          <a:p>
            <a:pPr marL="953135">
              <a:lnSpc>
                <a:spcPct val="100000"/>
              </a:lnSpc>
            </a:pPr>
            <a:r>
              <a:rPr sz="2400" b="1" spc="295" dirty="0">
                <a:solidFill>
                  <a:srgbClr val="33160E"/>
                </a:solidFill>
                <a:latin typeface="한컴 고딕"/>
                <a:cs typeface="한컴 고딕"/>
              </a:rPr>
              <a:t>:</a:t>
            </a:r>
            <a:r>
              <a:rPr sz="2400" b="1" spc="21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미미한</a:t>
            </a:r>
            <a:r>
              <a:rPr sz="2400" b="1" spc="-8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영향</a:t>
            </a:r>
            <a:endParaRPr sz="2400">
              <a:latin typeface="한컴 고딕"/>
              <a:cs typeface="한컴 고딕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228" y="1629155"/>
            <a:ext cx="7066788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1.</a:t>
            </a:r>
            <a:r>
              <a:rPr sz="2400" b="1" spc="27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변인들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" y="865078"/>
            <a:ext cx="10795635" cy="55137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AutoNum type="arabicParenR" startAt="4"/>
              <a:tabLst>
                <a:tab pos="469265" algn="l"/>
                <a:tab pos="469900" algn="l"/>
              </a:tabLst>
            </a:pPr>
            <a:r>
              <a:rPr sz="2400" b="1" spc="-325" dirty="0">
                <a:solidFill>
                  <a:srgbClr val="C00000"/>
                </a:solidFill>
                <a:latin typeface="한컴 고딕"/>
                <a:cs typeface="한컴 고딕"/>
              </a:rPr>
              <a:t>교육</a:t>
            </a:r>
            <a:r>
              <a:rPr sz="2400" b="1" spc="-6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C00000"/>
                </a:solidFill>
                <a:latin typeface="한컴 고딕"/>
                <a:cs typeface="한컴 고딕"/>
              </a:rPr>
              <a:t>및</a:t>
            </a:r>
            <a:r>
              <a:rPr sz="2400" b="1" spc="-6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C00000"/>
                </a:solidFill>
                <a:latin typeface="한컴 고딕"/>
                <a:cs typeface="한컴 고딕"/>
              </a:rPr>
              <a:t>지능</a:t>
            </a:r>
            <a:r>
              <a:rPr sz="2400" b="1" spc="235" dirty="0">
                <a:solidFill>
                  <a:srgbClr val="C00000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C00000"/>
                </a:solidFill>
                <a:latin typeface="한컴 고딕"/>
                <a:cs typeface="한컴 고딕"/>
              </a:rPr>
              <a:t>수준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교육:</a:t>
            </a:r>
            <a:r>
              <a:rPr sz="2400" b="1" spc="20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정적인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상관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dirty="0">
                <a:solidFill>
                  <a:srgbClr val="33160E"/>
                </a:solidFill>
                <a:latin typeface="한컴 고딕"/>
                <a:cs typeface="한컴 고딕"/>
              </a:rPr>
              <a:t>but</a:t>
            </a:r>
            <a:r>
              <a:rPr sz="2400" b="1" spc="2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미약한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상관</a:t>
            </a:r>
            <a:endParaRPr sz="2400">
              <a:latin typeface="한컴 고딕"/>
              <a:cs typeface="한컴 고딕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  <a:tabLst>
                <a:tab pos="1269365" algn="l"/>
              </a:tabLst>
            </a:pPr>
            <a:r>
              <a:rPr sz="2400" spc="-540" dirty="0">
                <a:solidFill>
                  <a:srgbClr val="33160E"/>
                </a:solidFill>
                <a:latin typeface="바탕"/>
                <a:cs typeface="바탕"/>
              </a:rPr>
              <a:t>-	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오히려</a:t>
            </a:r>
            <a:r>
              <a:rPr sz="2400" b="1" spc="-6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실업상태에서는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교육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수준이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높은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사람이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더</a:t>
            </a:r>
            <a:r>
              <a:rPr sz="2400" b="1" spc="2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불행감을</a:t>
            </a:r>
            <a:r>
              <a:rPr sz="2400" b="1" spc="2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느낌</a:t>
            </a:r>
            <a:endParaRPr sz="2400">
              <a:latin typeface="한컴 고딕"/>
              <a:cs typeface="한컴 고딕"/>
            </a:endParaRPr>
          </a:p>
          <a:p>
            <a:pPr marL="812800" marR="5080" lvl="1" indent="-34353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지능: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다른</a:t>
            </a:r>
            <a:r>
              <a:rPr sz="2400" b="1" spc="-3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33160E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변인</a:t>
            </a:r>
            <a:r>
              <a:rPr sz="2400" b="1" spc="-3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통제</a:t>
            </a:r>
            <a:r>
              <a:rPr sz="2400" b="1" spc="-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15" dirty="0">
                <a:solidFill>
                  <a:srgbClr val="33160E"/>
                </a:solidFill>
                <a:latin typeface="한컴 고딕"/>
                <a:cs typeface="한컴 고딕"/>
              </a:rPr>
              <a:t>시</a:t>
            </a:r>
            <a:r>
              <a:rPr sz="2400" b="1" spc="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거의</a:t>
            </a:r>
            <a:r>
              <a:rPr sz="2400" b="1" spc="-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관계가</a:t>
            </a:r>
            <a:r>
              <a:rPr sz="2400" b="1" spc="2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없는</a:t>
            </a:r>
            <a:r>
              <a:rPr sz="2400" b="1" spc="-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것으로</a:t>
            </a:r>
            <a:r>
              <a:rPr sz="2400" b="1" spc="27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나타남</a:t>
            </a:r>
            <a:r>
              <a:rPr sz="2400" b="1" spc="28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295" dirty="0">
                <a:solidFill>
                  <a:srgbClr val="33160E"/>
                </a:solidFill>
                <a:latin typeface="한컴 고딕"/>
                <a:cs typeface="한컴 고딕"/>
              </a:rPr>
              <a:t>: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지능</a:t>
            </a:r>
            <a:r>
              <a:rPr sz="2400" b="1" spc="-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자체만으 </a:t>
            </a:r>
            <a:r>
              <a:rPr sz="2400" b="1" spc="-62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로는</a:t>
            </a:r>
            <a:r>
              <a:rPr sz="2400" b="1" spc="-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행복에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미치는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영향이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거의</a:t>
            </a:r>
            <a:r>
              <a:rPr sz="2400" b="1" spc="-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없음</a:t>
            </a:r>
            <a:endParaRPr sz="2400">
              <a:latin typeface="한컴 고딕"/>
              <a:cs typeface="한컴 고딕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160E"/>
              </a:buClr>
              <a:buFont typeface="Arial"/>
              <a:buChar char="•"/>
            </a:pPr>
            <a:endParaRPr sz="3000">
              <a:latin typeface="한컴 고딕"/>
              <a:cs typeface="한컴 고딕"/>
            </a:endParaRPr>
          </a:p>
          <a:p>
            <a:pPr marL="469900" indent="-457200">
              <a:lnSpc>
                <a:spcPct val="100000"/>
              </a:lnSpc>
              <a:buAutoNum type="arabicParenR" startAt="4"/>
              <a:tabLst>
                <a:tab pos="469265" algn="l"/>
                <a:tab pos="469900" algn="l"/>
              </a:tabLst>
            </a:pPr>
            <a:r>
              <a:rPr sz="2400" b="1" spc="-330" dirty="0">
                <a:solidFill>
                  <a:srgbClr val="C00000"/>
                </a:solidFill>
                <a:latin typeface="한컴 고딕"/>
                <a:cs typeface="한컴 고딕"/>
              </a:rPr>
              <a:t>직업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취업자</a:t>
            </a:r>
            <a:r>
              <a:rPr sz="2400" b="1" spc="-8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130" dirty="0">
                <a:solidFill>
                  <a:srgbClr val="33160E"/>
                </a:solidFill>
                <a:latin typeface="한컴 고딕"/>
                <a:cs typeface="한컴 고딕"/>
              </a:rPr>
              <a:t>&gt;</a:t>
            </a:r>
            <a:r>
              <a:rPr sz="2400" b="1" spc="2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미취업자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185" dirty="0">
                <a:solidFill>
                  <a:srgbClr val="33160E"/>
                </a:solidFill>
                <a:latin typeface="한컴 고딕"/>
                <a:cs typeface="한컴 고딕"/>
              </a:rPr>
              <a:t>전문직,</a:t>
            </a:r>
            <a:r>
              <a:rPr sz="2400" b="1" spc="20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숙련직</a:t>
            </a:r>
            <a:r>
              <a:rPr sz="2400" b="1" spc="-6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130" dirty="0">
                <a:solidFill>
                  <a:srgbClr val="33160E"/>
                </a:solidFill>
                <a:latin typeface="한컴 고딕"/>
                <a:cs typeface="한컴 고딕"/>
              </a:rPr>
              <a:t>&gt;</a:t>
            </a:r>
            <a:r>
              <a:rPr sz="2400" b="1" spc="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40" dirty="0">
                <a:solidFill>
                  <a:srgbClr val="33160E"/>
                </a:solidFill>
                <a:latin typeface="한컴 고딕"/>
                <a:cs typeface="한컴 고딕"/>
              </a:rPr>
              <a:t>비숙련직</a:t>
            </a:r>
            <a:endParaRPr sz="2400">
              <a:latin typeface="한컴 고딕"/>
              <a:cs typeface="한컴 고딕"/>
            </a:endParaRPr>
          </a:p>
          <a:p>
            <a:pPr marL="812800" lvl="1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b="1" spc="-240" dirty="0">
                <a:solidFill>
                  <a:srgbClr val="33160E"/>
                </a:solidFill>
                <a:latin typeface="한컴 고딕"/>
                <a:cs typeface="한컴 고딕"/>
              </a:rPr>
              <a:t>직업만족도,</a:t>
            </a:r>
            <a:r>
              <a:rPr sz="2400" b="1" spc="-17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개인과</a:t>
            </a:r>
            <a:r>
              <a:rPr sz="2400" b="1" spc="-5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직업의</a:t>
            </a:r>
            <a:r>
              <a:rPr sz="2400" b="1" spc="250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5" dirty="0">
                <a:solidFill>
                  <a:srgbClr val="33160E"/>
                </a:solidFill>
                <a:latin typeface="한컴 고딕"/>
                <a:cs typeface="한컴 고딕"/>
              </a:rPr>
              <a:t>적합도가</a:t>
            </a:r>
            <a:r>
              <a:rPr sz="2400" b="1" spc="23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중요,</a:t>
            </a:r>
            <a:r>
              <a:rPr sz="2400" b="1" spc="2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85" dirty="0">
                <a:solidFill>
                  <a:srgbClr val="33160E"/>
                </a:solidFill>
                <a:latin typeface="한컴 고딕"/>
                <a:cs typeface="한컴 고딕"/>
              </a:rPr>
              <a:t>자율성,</a:t>
            </a:r>
            <a:r>
              <a:rPr sz="2400" b="1" spc="2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내재적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125" dirty="0">
                <a:solidFill>
                  <a:srgbClr val="33160E"/>
                </a:solidFill>
                <a:latin typeface="한컴 고딕"/>
                <a:cs typeface="한컴 고딕"/>
              </a:rPr>
              <a:t>보상,</a:t>
            </a:r>
            <a:r>
              <a:rPr sz="2400" b="1" spc="21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지지적</a:t>
            </a:r>
            <a:r>
              <a:rPr sz="2400" b="1" spc="245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25" dirty="0">
                <a:solidFill>
                  <a:srgbClr val="33160E"/>
                </a:solidFill>
                <a:latin typeface="한컴 고딕"/>
                <a:cs typeface="한컴 고딕"/>
              </a:rPr>
              <a:t>관계</a:t>
            </a:r>
            <a:r>
              <a:rPr sz="2400" b="1" spc="254" dirty="0">
                <a:solidFill>
                  <a:srgbClr val="33160E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33160E"/>
                </a:solidFill>
                <a:latin typeface="한컴 고딕"/>
                <a:cs typeface="한컴 고딕"/>
              </a:rPr>
              <a:t>중요</a:t>
            </a:r>
            <a:endParaRPr sz="2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78665" cy="5746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60"/>
              </a:spcBef>
            </a:pPr>
            <a:r>
              <a:rPr sz="2400" b="1" spc="110" dirty="0">
                <a:solidFill>
                  <a:srgbClr val="205868"/>
                </a:solidFill>
                <a:latin typeface="한컴 고딕"/>
                <a:cs typeface="한컴 고딕"/>
              </a:rPr>
              <a:t>1.</a:t>
            </a:r>
            <a:r>
              <a:rPr sz="2400" b="1" spc="27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행복에</a:t>
            </a:r>
            <a:r>
              <a:rPr sz="2400" b="1" spc="240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영향을</a:t>
            </a:r>
            <a:r>
              <a:rPr sz="2400" b="1" spc="229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미치는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45" dirty="0">
                <a:solidFill>
                  <a:srgbClr val="205868"/>
                </a:solidFill>
                <a:latin typeface="한컴 고딕"/>
                <a:cs typeface="한컴 고딕"/>
              </a:rPr>
              <a:t>인구사회학적</a:t>
            </a:r>
            <a:r>
              <a:rPr sz="2400" b="1" spc="235" dirty="0">
                <a:solidFill>
                  <a:srgbClr val="205868"/>
                </a:solidFill>
                <a:latin typeface="한컴 고딕"/>
                <a:cs typeface="한컴 고딕"/>
              </a:rPr>
              <a:t> </a:t>
            </a:r>
            <a:r>
              <a:rPr sz="2400" b="1" spc="-330" dirty="0">
                <a:solidFill>
                  <a:srgbClr val="205868"/>
                </a:solidFill>
                <a:latin typeface="한컴 고딕"/>
                <a:cs typeface="한컴 고딕"/>
              </a:rPr>
              <a:t>변인들</a:t>
            </a:r>
            <a:endParaRPr sz="2400">
              <a:latin typeface="한컴 고딕"/>
              <a:cs typeface="한컴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875" y="574676"/>
            <a:ext cx="12223750" cy="187325"/>
            <a:chOff x="-15875" y="574676"/>
            <a:chExt cx="12223750" cy="187325"/>
          </a:xfrm>
        </p:grpSpPr>
        <p:sp>
          <p:nvSpPr>
            <p:cNvPr id="4" name="object 4"/>
            <p:cNvSpPr/>
            <p:nvPr/>
          </p:nvSpPr>
          <p:spPr>
            <a:xfrm>
              <a:off x="329184" y="589788"/>
              <a:ext cx="334010" cy="167640"/>
            </a:xfrm>
            <a:custGeom>
              <a:avLst/>
              <a:gdLst/>
              <a:ahLst/>
              <a:cxnLst/>
              <a:rect l="l" t="t" r="r" b="b"/>
              <a:pathLst>
                <a:path w="334009" h="167640">
                  <a:moveTo>
                    <a:pt x="166878" y="0"/>
                  </a:moveTo>
                  <a:lnTo>
                    <a:pt x="0" y="167639"/>
                  </a:lnTo>
                  <a:lnTo>
                    <a:pt x="333756" y="167639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3A55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652" y="594360"/>
              <a:ext cx="335280" cy="167640"/>
            </a:xfrm>
            <a:custGeom>
              <a:avLst/>
              <a:gdLst/>
              <a:ahLst/>
              <a:cxnLst/>
              <a:rect l="l" t="t" r="r" b="b"/>
              <a:pathLst>
                <a:path w="335280" h="167640">
                  <a:moveTo>
                    <a:pt x="167640" y="0"/>
                  </a:moveTo>
                  <a:lnTo>
                    <a:pt x="0" y="167639"/>
                  </a:lnTo>
                  <a:lnTo>
                    <a:pt x="335279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0551"/>
              <a:ext cx="12192000" cy="15875"/>
            </a:xfrm>
            <a:custGeom>
              <a:avLst/>
              <a:gdLst/>
              <a:ahLst/>
              <a:cxnLst/>
              <a:rect l="l" t="t" r="r" b="b"/>
              <a:pathLst>
                <a:path w="12192000" h="15875">
                  <a:moveTo>
                    <a:pt x="0" y="15476"/>
                  </a:moveTo>
                  <a:lnTo>
                    <a:pt x="12191999" y="0"/>
                  </a:lnTo>
                </a:path>
              </a:pathLst>
            </a:custGeom>
            <a:ln w="31750">
              <a:solidFill>
                <a:srgbClr val="F1F1F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643115"/>
            <a:ext cx="12192000" cy="215265"/>
          </a:xfrm>
          <a:custGeom>
            <a:avLst/>
            <a:gdLst/>
            <a:ahLst/>
            <a:cxnLst/>
            <a:rect l="l" t="t" r="r" b="b"/>
            <a:pathLst>
              <a:path w="12192000" h="215265">
                <a:moveTo>
                  <a:pt x="12191999" y="0"/>
                </a:moveTo>
                <a:lnTo>
                  <a:pt x="0" y="0"/>
                </a:lnTo>
                <a:lnTo>
                  <a:pt x="0" y="214882"/>
                </a:lnTo>
                <a:lnTo>
                  <a:pt x="12191999" y="214882"/>
                </a:lnTo>
                <a:lnTo>
                  <a:pt x="12191999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" y="1102741"/>
            <a:ext cx="5860415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arenR" startAt="6"/>
              <a:tabLst>
                <a:tab pos="469265" algn="l"/>
                <a:tab pos="469900" algn="l"/>
              </a:tabLst>
            </a:pPr>
            <a:r>
              <a:rPr sz="2400" spc="-484" dirty="0">
                <a:solidFill>
                  <a:srgbClr val="C00000"/>
                </a:solidFill>
                <a:latin typeface="바탕"/>
                <a:cs typeface="바탕"/>
              </a:rPr>
              <a:t>결혼</a:t>
            </a:r>
            <a:r>
              <a:rPr sz="2400" spc="155" dirty="0">
                <a:solidFill>
                  <a:srgbClr val="C00000"/>
                </a:solidFill>
                <a:latin typeface="바탕"/>
                <a:cs typeface="바탕"/>
              </a:rPr>
              <a:t>:</a:t>
            </a:r>
            <a:r>
              <a:rPr sz="2400" spc="170" dirty="0">
                <a:solidFill>
                  <a:srgbClr val="C00000"/>
                </a:solidFill>
                <a:latin typeface="바탕"/>
                <a:cs typeface="바탕"/>
              </a:rPr>
              <a:t> </a:t>
            </a:r>
            <a:r>
              <a:rPr sz="2400" spc="-480" dirty="0">
                <a:solidFill>
                  <a:srgbClr val="C00000"/>
                </a:solidFill>
                <a:latin typeface="바탕"/>
                <a:cs typeface="바탕"/>
              </a:rPr>
              <a:t>매우</a:t>
            </a:r>
            <a:r>
              <a:rPr sz="2400" spc="170" dirty="0">
                <a:solidFill>
                  <a:srgbClr val="C00000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C00000"/>
                </a:solidFill>
                <a:latin typeface="바탕"/>
                <a:cs typeface="바탕"/>
              </a:rPr>
              <a:t>중요</a:t>
            </a:r>
            <a:r>
              <a:rPr sz="2400" spc="-480" dirty="0">
                <a:solidFill>
                  <a:srgbClr val="C00000"/>
                </a:solidFill>
                <a:latin typeface="바탕"/>
                <a:cs typeface="바탕"/>
              </a:rPr>
              <a:t>한</a:t>
            </a:r>
            <a:r>
              <a:rPr sz="2400" spc="180" dirty="0">
                <a:solidFill>
                  <a:srgbClr val="C00000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C00000"/>
                </a:solidFill>
                <a:latin typeface="바탕"/>
                <a:cs typeface="바탕"/>
              </a:rPr>
              <a:t>영향</a:t>
            </a:r>
            <a:r>
              <a:rPr sz="2400" spc="190" dirty="0">
                <a:solidFill>
                  <a:srgbClr val="C00000"/>
                </a:solidFill>
                <a:latin typeface="바탕"/>
                <a:cs typeface="바탕"/>
              </a:rPr>
              <a:t>,</a:t>
            </a:r>
            <a:r>
              <a:rPr sz="2400" spc="229" dirty="0">
                <a:solidFill>
                  <a:srgbClr val="C00000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C00000"/>
                </a:solidFill>
                <a:latin typeface="바탕"/>
                <a:cs typeface="바탕"/>
              </a:rPr>
              <a:t>결혼생활</a:t>
            </a:r>
            <a:r>
              <a:rPr sz="2400" spc="-480" dirty="0">
                <a:solidFill>
                  <a:srgbClr val="C00000"/>
                </a:solidFill>
                <a:latin typeface="바탕"/>
                <a:cs typeface="바탕"/>
              </a:rPr>
              <a:t>의</a:t>
            </a:r>
            <a:r>
              <a:rPr sz="2400" spc="185" dirty="0">
                <a:solidFill>
                  <a:srgbClr val="C00000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C00000"/>
                </a:solidFill>
                <a:latin typeface="바탕"/>
                <a:cs typeface="바탕"/>
              </a:rPr>
              <a:t>질</a:t>
            </a:r>
            <a:r>
              <a:rPr sz="2400" spc="-480" dirty="0">
                <a:solidFill>
                  <a:srgbClr val="C00000"/>
                </a:solidFill>
                <a:latin typeface="바탕"/>
                <a:cs typeface="바탕"/>
              </a:rPr>
              <a:t>의</a:t>
            </a:r>
            <a:r>
              <a:rPr sz="2400" spc="170" dirty="0">
                <a:solidFill>
                  <a:srgbClr val="C00000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C00000"/>
                </a:solidFill>
                <a:latin typeface="바탕"/>
                <a:cs typeface="바탕"/>
              </a:rPr>
              <a:t>중요</a:t>
            </a:r>
            <a:endParaRPr sz="2400">
              <a:latin typeface="바탕"/>
              <a:cs typeface="바탕"/>
            </a:endParaRPr>
          </a:p>
          <a:p>
            <a:pPr marL="812800" lvl="1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기혼</a:t>
            </a:r>
            <a:r>
              <a:rPr sz="2400" spc="-480" dirty="0">
                <a:solidFill>
                  <a:srgbClr val="33160E"/>
                </a:solidFill>
                <a:latin typeface="바탕"/>
                <a:cs typeface="바탕"/>
              </a:rPr>
              <a:t>자</a:t>
            </a:r>
            <a:r>
              <a:rPr sz="2400" spc="170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254" dirty="0">
                <a:solidFill>
                  <a:srgbClr val="33160E"/>
                </a:solidFill>
                <a:latin typeface="바탕"/>
                <a:cs typeface="바탕"/>
              </a:rPr>
              <a:t>&gt;</a:t>
            </a:r>
            <a:r>
              <a:rPr sz="2400" spc="-125" dirty="0">
                <a:solidFill>
                  <a:srgbClr val="33160E"/>
                </a:solidFill>
                <a:latin typeface="바탕"/>
                <a:cs typeface="바탕"/>
              </a:rPr>
              <a:t> </a:t>
            </a:r>
            <a:r>
              <a:rPr sz="2400" spc="-484" dirty="0">
                <a:solidFill>
                  <a:srgbClr val="33160E"/>
                </a:solidFill>
                <a:latin typeface="바탕"/>
                <a:cs typeface="바탕"/>
              </a:rPr>
              <a:t>미혼자</a:t>
            </a:r>
            <a:endParaRPr sz="2400">
              <a:latin typeface="바탕"/>
              <a:cs typeface="바탕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963" y="2493264"/>
            <a:ext cx="9540240" cy="38160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1098</Words>
  <Application>Microsoft Office PowerPoint</Application>
  <PresentationFormat>와이드스크린</PresentationFormat>
  <Paragraphs>182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바탕</vt:lpstr>
      <vt:lpstr>한컴 고딕</vt:lpstr>
      <vt:lpstr>Arial</vt:lpstr>
      <vt:lpstr>Calibri</vt:lpstr>
      <vt:lpstr>Times New Roman</vt:lpstr>
      <vt:lpstr>Wingdings</vt:lpstr>
      <vt:lpstr>Office Theme</vt:lpstr>
      <vt:lpstr>자기이해를 위한  긍정심리학</vt:lpstr>
      <vt:lpstr>행복한 사람들의 특징</vt:lpstr>
      <vt:lpstr>PowerPoint 프레젠테이션</vt:lpstr>
      <vt:lpstr>행복한 사람들의 특징</vt:lpstr>
      <vt:lpstr>소그룹 토론</vt:lpstr>
      <vt:lpstr>1. 행복에 영향을 미치는 인구사회학적 변인들</vt:lpstr>
      <vt:lpstr>1. 행복에 영향을 미치는 인구사회학적 변인들</vt:lpstr>
      <vt:lpstr>1. 행복에 영향을 미치는 인구사회학적 변인들</vt:lpstr>
      <vt:lpstr>1. 행복에 영향을 미치는 인구사회학적 변인들</vt:lpstr>
      <vt:lpstr>1. 행복에 영향을 미치는 인구사회학적 변인들</vt:lpstr>
      <vt:lpstr>1. 행복에 영향을 미치는 인구사회학적 변인들</vt:lpstr>
      <vt:lpstr>PowerPoint 프레젠테이션</vt:lpstr>
      <vt:lpstr>PowerPoint 프레젠테이션</vt:lpstr>
      <vt:lpstr>PowerPoint 프레젠테이션</vt:lpstr>
      <vt:lpstr>PowerPoint 프레젠테이션</vt:lpstr>
      <vt:lpstr>2. 행복에 영향을 미치는 심리적 요인들</vt:lpstr>
      <vt:lpstr>3. 행복의 원인과 결과</vt:lpstr>
      <vt:lpstr>3. 행복의 원인과 결과</vt:lpstr>
      <vt:lpstr>3. 행복의 원인과 결과</vt:lpstr>
      <vt:lpstr>3. 행복의 원인과 결과</vt:lpstr>
      <vt:lpstr>3. 행복의 원인과 결과</vt:lpstr>
      <vt:lpstr>3. 행복의 원인과 결과</vt:lpstr>
      <vt:lpstr>To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박종혁</cp:lastModifiedBy>
  <cp:revision>1</cp:revision>
  <dcterms:created xsi:type="dcterms:W3CDTF">2023-04-18T04:53:18Z</dcterms:created>
  <dcterms:modified xsi:type="dcterms:W3CDTF">2023-04-18T05:09:30Z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2023-04-18T00:00:00Z</vt:filetime>
  </property>
</Properties>
</file>