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8" r:id="rId5"/>
    <p:sldId id="289" r:id="rId6"/>
    <p:sldId id="291" r:id="rId7"/>
    <p:sldId id="293" r:id="rId8"/>
    <p:sldId id="295" r:id="rId9"/>
    <p:sldId id="296" r:id="rId10"/>
    <p:sldId id="297" r:id="rId11"/>
    <p:sldId id="298" r:id="rId12"/>
    <p:sldId id="277" r:id="rId13"/>
    <p:sldId id="260" r:id="rId14"/>
    <p:sldId id="258" r:id="rId15"/>
    <p:sldId id="261" r:id="rId16"/>
    <p:sldId id="262" r:id="rId17"/>
    <p:sldId id="265" r:id="rId18"/>
    <p:sldId id="264" r:id="rId19"/>
    <p:sldId id="266" r:id="rId20"/>
    <p:sldId id="263" r:id="rId21"/>
    <p:sldId id="267" r:id="rId22"/>
    <p:sldId id="268" r:id="rId23"/>
    <p:sldId id="269" r:id="rId24"/>
    <p:sldId id="270" r:id="rId25"/>
    <p:sldId id="278" r:id="rId26"/>
    <p:sldId id="280" r:id="rId27"/>
    <p:sldId id="271" r:id="rId28"/>
    <p:sldId id="276" r:id="rId29"/>
    <p:sldId id="272" r:id="rId30"/>
    <p:sldId id="274" r:id="rId31"/>
    <p:sldId id="281" r:id="rId32"/>
    <p:sldId id="273" r:id="rId33"/>
    <p:sldId id="279" r:id="rId34"/>
    <p:sldId id="256" r:id="rId35"/>
    <p:sldId id="284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FBCE01"/>
    <a:srgbClr val="7C8387"/>
    <a:srgbClr val="FCFBF7"/>
    <a:srgbClr val="EDE5D5"/>
    <a:srgbClr val="A6A7A9"/>
    <a:srgbClr val="D8BEA7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5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C995F05-CE32-942B-3F72-EE7902AD38FA}"/>
              </a:ext>
            </a:extLst>
          </p:cNvPr>
          <p:cNvGrpSpPr/>
          <p:nvPr/>
        </p:nvGrpSpPr>
        <p:grpSpPr>
          <a:xfrm>
            <a:off x="5016000" y="1317986"/>
            <a:ext cx="2160000" cy="2160000"/>
            <a:chOff x="0" y="0"/>
            <a:chExt cx="2160000" cy="216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8DA3FA-A923-4EC7-9E49-9F6F21714EE0}"/>
                </a:ext>
              </a:extLst>
            </p:cNvPr>
            <p:cNvSpPr/>
            <p:nvPr/>
          </p:nvSpPr>
          <p:spPr>
            <a:xfrm>
              <a:off x="0" y="0"/>
              <a:ext cx="2160000" cy="2160000"/>
            </a:xfrm>
            <a:prstGeom prst="rect">
              <a:avLst/>
            </a:prstGeom>
            <a:solidFill>
              <a:schemeClr val="accent2"/>
            </a:solidFill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전구 단색으로 채워진">
              <a:extLst>
                <a:ext uri="{FF2B5EF4-FFF2-40B4-BE49-F238E27FC236}">
                  <a16:creationId xmlns:a16="http://schemas.microsoft.com/office/drawing/2014/main" id="{B88650E9-0DFF-E9A0-C864-9F02F5BB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743" y="437743"/>
              <a:ext cx="1284514" cy="1284514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44708-0372-B372-97D3-375649FC7A3D}"/>
              </a:ext>
            </a:extLst>
          </p:cNvPr>
          <p:cNvSpPr/>
          <p:nvPr/>
        </p:nvSpPr>
        <p:spPr>
          <a:xfrm>
            <a:off x="2838948" y="3718450"/>
            <a:ext cx="67209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집단 지성 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Collective </a:t>
            </a:r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Inteligence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915A6D21-29F5-0076-EB46-7AC0E5EB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99C710BA-D3C0-8339-B32E-52AB7F8F3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7813" y="2824537"/>
            <a:ext cx="827467" cy="82746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12C9947-7F7F-C111-3FAA-A9763717C115}"/>
              </a:ext>
            </a:extLst>
          </p:cNvPr>
          <p:cNvCxnSpPr>
            <a:cxnSpLocks/>
          </p:cNvCxnSpPr>
          <p:nvPr/>
        </p:nvCxnSpPr>
        <p:spPr>
          <a:xfrm flipV="1">
            <a:off x="1004182" y="3238270"/>
            <a:ext cx="10254725" cy="49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폭발: 8pt 5">
            <a:extLst>
              <a:ext uri="{FF2B5EF4-FFF2-40B4-BE49-F238E27FC236}">
                <a16:creationId xmlns:a16="http://schemas.microsoft.com/office/drawing/2014/main" id="{D8BCE307-4D2A-D700-BECD-FC9BB26719A5}"/>
              </a:ext>
            </a:extLst>
          </p:cNvPr>
          <p:cNvSpPr/>
          <p:nvPr/>
        </p:nvSpPr>
        <p:spPr>
          <a:xfrm>
            <a:off x="1241623" y="205717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66AD0A1-76BA-EEEE-2BDF-946D5371F89D}"/>
              </a:ext>
            </a:extLst>
          </p:cNvPr>
          <p:cNvSpPr/>
          <p:nvPr/>
        </p:nvSpPr>
        <p:spPr>
          <a:xfrm>
            <a:off x="2043890" y="13495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EEA9D1B2-E3B1-48C5-BF66-5FF7270BD107}"/>
              </a:ext>
            </a:extLst>
          </p:cNvPr>
          <p:cNvSpPr/>
          <p:nvPr/>
        </p:nvSpPr>
        <p:spPr>
          <a:xfrm>
            <a:off x="2951828" y="201102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3B8149E0-9E77-3E14-2EBD-E6C750C21449}"/>
              </a:ext>
            </a:extLst>
          </p:cNvPr>
          <p:cNvSpPr/>
          <p:nvPr/>
        </p:nvSpPr>
        <p:spPr>
          <a:xfrm>
            <a:off x="3940725" y="13495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폭발: 8pt 9">
            <a:extLst>
              <a:ext uri="{FF2B5EF4-FFF2-40B4-BE49-F238E27FC236}">
                <a16:creationId xmlns:a16="http://schemas.microsoft.com/office/drawing/2014/main" id="{1D9D37A2-485B-32A7-5DE7-E25882D044EF}"/>
              </a:ext>
            </a:extLst>
          </p:cNvPr>
          <p:cNvSpPr/>
          <p:nvPr/>
        </p:nvSpPr>
        <p:spPr>
          <a:xfrm>
            <a:off x="3203218" y="546816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3C4E759B-116C-F826-3F16-461870B4834B}"/>
              </a:ext>
            </a:extLst>
          </p:cNvPr>
          <p:cNvSpPr/>
          <p:nvPr/>
        </p:nvSpPr>
        <p:spPr>
          <a:xfrm>
            <a:off x="5223361" y="215238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267D8D23-3484-8C67-64CF-9FECDE93430C}"/>
              </a:ext>
            </a:extLst>
          </p:cNvPr>
          <p:cNvSpPr/>
          <p:nvPr/>
        </p:nvSpPr>
        <p:spPr>
          <a:xfrm>
            <a:off x="7472317" y="2960455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62A67E15-A9A1-1386-36C0-E959D419B247}"/>
              </a:ext>
            </a:extLst>
          </p:cNvPr>
          <p:cNvSpPr/>
          <p:nvPr/>
        </p:nvSpPr>
        <p:spPr>
          <a:xfrm>
            <a:off x="6020742" y="311588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69D7C295-097D-FB66-FEBB-BC819DD9CB8D}"/>
              </a:ext>
            </a:extLst>
          </p:cNvPr>
          <p:cNvSpPr/>
          <p:nvPr/>
        </p:nvSpPr>
        <p:spPr>
          <a:xfrm>
            <a:off x="8149275" y="459852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EF43F431-723D-BA91-92CE-E6F38F3B624F}"/>
              </a:ext>
            </a:extLst>
          </p:cNvPr>
          <p:cNvSpPr/>
          <p:nvPr/>
        </p:nvSpPr>
        <p:spPr>
          <a:xfrm>
            <a:off x="7030912" y="39350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B1FDEC93-5CEB-AC4A-F633-27863F5ABA93}"/>
              </a:ext>
            </a:extLst>
          </p:cNvPr>
          <p:cNvSpPr/>
          <p:nvPr/>
        </p:nvSpPr>
        <p:spPr>
          <a:xfrm>
            <a:off x="9208326" y="383683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5BF84FF7-66AC-93DB-E466-2BFBFF6DE590}"/>
              </a:ext>
            </a:extLst>
          </p:cNvPr>
          <p:cNvSpPr/>
          <p:nvPr/>
        </p:nvSpPr>
        <p:spPr>
          <a:xfrm>
            <a:off x="9947178" y="323827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DE208226-B468-19EF-076D-2E2C7A3C5072}"/>
              </a:ext>
            </a:extLst>
          </p:cNvPr>
          <p:cNvSpPr/>
          <p:nvPr/>
        </p:nvSpPr>
        <p:spPr>
          <a:xfrm>
            <a:off x="4274559" y="2838450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D35D83B7-816B-516A-9507-83E9F1A0DBE2}"/>
              </a:ext>
            </a:extLst>
          </p:cNvPr>
          <p:cNvSpPr/>
          <p:nvPr/>
        </p:nvSpPr>
        <p:spPr>
          <a:xfrm>
            <a:off x="8635449" y="2994395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폭발: 8pt 19">
            <a:extLst>
              <a:ext uri="{FF2B5EF4-FFF2-40B4-BE49-F238E27FC236}">
                <a16:creationId xmlns:a16="http://schemas.microsoft.com/office/drawing/2014/main" id="{DD8F2167-2CE4-74D9-15E1-80AB070642FA}"/>
              </a:ext>
            </a:extLst>
          </p:cNvPr>
          <p:cNvSpPr/>
          <p:nvPr/>
        </p:nvSpPr>
        <p:spPr>
          <a:xfrm>
            <a:off x="900100" y="25634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폭발: 8pt 20">
            <a:extLst>
              <a:ext uri="{FF2B5EF4-FFF2-40B4-BE49-F238E27FC236}">
                <a16:creationId xmlns:a16="http://schemas.microsoft.com/office/drawing/2014/main" id="{C0282148-6B9F-89AD-C3C5-A09AD4D35AF0}"/>
              </a:ext>
            </a:extLst>
          </p:cNvPr>
          <p:cNvSpPr/>
          <p:nvPr/>
        </p:nvSpPr>
        <p:spPr>
          <a:xfrm>
            <a:off x="2525412" y="2884678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실내, 슈트이(가) 표시된 사진&#10;&#10;자동 생성된 설명">
            <a:extLst>
              <a:ext uri="{FF2B5EF4-FFF2-40B4-BE49-F238E27FC236}">
                <a16:creationId xmlns:a16="http://schemas.microsoft.com/office/drawing/2014/main" id="{68B46621-7C24-03CB-0959-4744A3A41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" y="4654276"/>
            <a:ext cx="3373595" cy="1893669"/>
          </a:xfrm>
          <a:prstGeom prst="rect">
            <a:avLst/>
          </a:prstGeom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C5AA1844-8CA5-7C60-335C-302FC844769A}"/>
              </a:ext>
            </a:extLst>
          </p:cNvPr>
          <p:cNvSpPr/>
          <p:nvPr/>
        </p:nvSpPr>
        <p:spPr>
          <a:xfrm>
            <a:off x="4380412" y="2615711"/>
            <a:ext cx="7656786" cy="3932234"/>
          </a:xfrm>
          <a:prstGeom prst="wedgeEllipseCallout">
            <a:avLst>
              <a:gd name="adj1" fmla="val -58790"/>
              <a:gd name="adj2" fmla="val 277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645636-DC08-029D-52B0-728A0F65AE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96" y="318674"/>
            <a:ext cx="6069769" cy="216513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B17CFD2-BAE3-FDD7-D3BB-F7266A64680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77" y="530985"/>
            <a:ext cx="3082947" cy="1614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FB9FE-01DE-6FFC-40C0-AAFDEF9B1F25}"/>
              </a:ext>
            </a:extLst>
          </p:cNvPr>
          <p:cNvSpPr txBox="1"/>
          <p:nvPr/>
        </p:nvSpPr>
        <p:spPr>
          <a:xfrm>
            <a:off x="4287520" y="3509982"/>
            <a:ext cx="10447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스도쿠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처럼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개인의 역량을 중요시 하는</a:t>
            </a:r>
            <a:endParaRPr lang="en-US" altLang="ko-KR" sz="36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테스트를 제외하고는 팀 중심적인 테스트에서는 </a:t>
            </a:r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집단지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3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838140" y="3035171"/>
            <a:ext cx="3296899" cy="3296899"/>
          </a:xfrm>
          <a:prstGeom prst="ellips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517720" y="877775"/>
            <a:ext cx="3296899" cy="329689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-94093" y="1930279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-566831" y="3371064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080026" y="2981227"/>
            <a:ext cx="3296899" cy="329689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79350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1105521" y="451588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793505" y="514401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4663439" y="151120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4975455" y="453996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4663439" y="516809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F84B2-8495-4833-89FB-8C7E41356CCD}"/>
              </a:ext>
            </a:extLst>
          </p:cNvPr>
          <p:cNvSpPr/>
          <p:nvPr/>
        </p:nvSpPr>
        <p:spPr>
          <a:xfrm>
            <a:off x="8533373" y="153528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676F3-0DE3-472C-9581-3AE99A2B1F1D}"/>
              </a:ext>
            </a:extLst>
          </p:cNvPr>
          <p:cNvSpPr txBox="1"/>
          <p:nvPr/>
        </p:nvSpPr>
        <p:spPr>
          <a:xfrm>
            <a:off x="8845389" y="4564043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985BF-F074-49B6-914D-B3442969F5A9}"/>
              </a:ext>
            </a:extLst>
          </p:cNvPr>
          <p:cNvSpPr txBox="1"/>
          <p:nvPr/>
        </p:nvSpPr>
        <p:spPr>
          <a:xfrm>
            <a:off x="8533373" y="5192174"/>
            <a:ext cx="2865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어머니 한 헤는 내일 계절이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새겨지는 </a:t>
            </a:r>
            <a:r>
              <a:rPr lang="ko-KR" altLang="en-US" sz="1400" spc="-150" dirty="0" err="1"/>
              <a:t>마디씩</a:t>
            </a:r>
            <a:r>
              <a:rPr lang="ko-KR" altLang="en-US" sz="1400" spc="-150" dirty="0"/>
              <a:t> 위에 아침이 가을 별 하나에 라이너 이런 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별 것은 어머니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그리워 까닭입니다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어머니 사랑과 한 이네들은 불러 별빛이 둘 않은 어머님</a:t>
            </a:r>
            <a:r>
              <a:rPr lang="en-US" altLang="ko-KR" sz="1400" spc="-150" dirty="0"/>
              <a:t>, </a:t>
            </a:r>
            <a:r>
              <a:rPr lang="ko-KR" altLang="en-US" sz="1400" spc="-150" dirty="0" err="1"/>
              <a:t>거외다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말 묻힌 노루</a:t>
            </a:r>
            <a:r>
              <a:rPr lang="en-US" altLang="ko-KR" sz="1400" spc="-150" dirty="0"/>
              <a:t>, </a:t>
            </a:r>
            <a:r>
              <a:rPr lang="ko-KR" altLang="en-US" sz="1400" spc="-150" dirty="0"/>
              <a:t>봅니다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965357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965357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9241032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23915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482473" y="183111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172025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925847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679669" y="391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501108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23914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82909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482471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7042267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9241028" y="1831119"/>
            <a:ext cx="2041451" cy="65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792596" y="1986732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135082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93640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52199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420305" y="3124136"/>
            <a:ext cx="1682895" cy="243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봄이 아무 아스라히 한 추억과 묻힌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별빛이 써 같이 별 시와 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이름자 된 </a:t>
            </a:r>
            <a:r>
              <a:rPr lang="ko-KR" altLang="en-US" sz="1600" dirty="0" err="1">
                <a:latin typeface="+mn-ea"/>
              </a:rPr>
              <a:t>릴케</a:t>
            </a:r>
            <a:r>
              <a:rPr lang="ko-KR" altLang="en-US" sz="1600" dirty="0">
                <a:latin typeface="+mn-ea"/>
              </a:rPr>
              <a:t> 내일 써 별 책상을 있습니다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121933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5126022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5815875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9130654" y="51287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9798411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2130297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6919867" y="2935783"/>
            <a:ext cx="4239985" cy="1015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집 단 지 성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altLang="ko-KR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그래픽 3" descr="물음표 단색으로 채워진">
            <a:extLst>
              <a:ext uri="{FF2B5EF4-FFF2-40B4-BE49-F238E27FC236}">
                <a16:creationId xmlns:a16="http://schemas.microsoft.com/office/drawing/2014/main" id="{E871DDDD-AAA9-0A15-E525-04321290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8D55A8-52C9-C681-3C74-3AFEF18E5457}"/>
              </a:ext>
            </a:extLst>
          </p:cNvPr>
          <p:cNvSpPr txBox="1"/>
          <p:nvPr/>
        </p:nvSpPr>
        <p:spPr>
          <a:xfrm>
            <a:off x="6602825" y="4349425"/>
            <a:ext cx="4239985" cy="1015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천재</a:t>
            </a:r>
            <a:endParaRPr lang="en-US" altLang="ko-KR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50048-3E24-D866-AD65-5A6E32E14892}"/>
              </a:ext>
            </a:extLst>
          </p:cNvPr>
          <p:cNvSpPr txBox="1"/>
          <p:nvPr/>
        </p:nvSpPr>
        <p:spPr>
          <a:xfrm>
            <a:off x="7072267" y="3088183"/>
            <a:ext cx="4239985" cy="1015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집 단 지 성 </a:t>
            </a:r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altLang="ko-KR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CDCC0-1D4A-4231-98D4-1AB1FDCB0B43}"/>
              </a:ext>
            </a:extLst>
          </p:cNvPr>
          <p:cNvSpPr txBox="1"/>
          <p:nvPr/>
        </p:nvSpPr>
        <p:spPr>
          <a:xfrm>
            <a:off x="655450" y="6411004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50609-BA13-4C5B-8B0D-C2D718221B6D}"/>
              </a:ext>
            </a:extLst>
          </p:cNvPr>
          <p:cNvGrpSpPr/>
          <p:nvPr/>
        </p:nvGrpSpPr>
        <p:grpSpPr>
          <a:xfrm>
            <a:off x="720000" y="1474514"/>
            <a:ext cx="10412763" cy="4754311"/>
            <a:chOff x="828675" y="1206875"/>
            <a:chExt cx="11219593" cy="4838966"/>
          </a:xfrm>
          <a:solidFill>
            <a:schemeClr val="accent2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2B3F778-5EA9-450C-B05C-907195911779}"/>
                </a:ext>
              </a:extLst>
            </p:cNvPr>
            <p:cNvSpPr/>
            <p:nvPr/>
          </p:nvSpPr>
          <p:spPr>
            <a:xfrm>
              <a:off x="8180977" y="2638994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5E2145B-594E-45DA-AA38-ABF6AF1E60C4}"/>
                </a:ext>
              </a:extLst>
            </p:cNvPr>
            <p:cNvSpPr/>
            <p:nvPr/>
          </p:nvSpPr>
          <p:spPr>
            <a:xfrm>
              <a:off x="6710062" y="4199491"/>
              <a:ext cx="399396" cy="49068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8C4BC04-0197-4C31-ADE2-7ADC7A7A5A9E}"/>
                </a:ext>
              </a:extLst>
            </p:cNvPr>
            <p:cNvSpPr/>
            <p:nvPr/>
          </p:nvSpPr>
          <p:spPr>
            <a:xfrm>
              <a:off x="6905193" y="2488365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1883729-F605-4D96-9265-B99E7DDF7FFD}"/>
                </a:ext>
              </a:extLst>
            </p:cNvPr>
            <p:cNvSpPr/>
            <p:nvPr/>
          </p:nvSpPr>
          <p:spPr>
            <a:xfrm>
              <a:off x="7953322" y="3092595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03D12E2-5C97-4E9F-9C04-D0F285EBB91B}"/>
                </a:ext>
              </a:extLst>
            </p:cNvPr>
            <p:cNvSpPr/>
            <p:nvPr/>
          </p:nvSpPr>
          <p:spPr>
            <a:xfrm>
              <a:off x="4179605" y="4831107"/>
              <a:ext cx="496392" cy="1198187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8F427B1-1920-4268-8654-674E1B596D94}"/>
                </a:ext>
              </a:extLst>
            </p:cNvPr>
            <p:cNvSpPr/>
            <p:nvPr/>
          </p:nvSpPr>
          <p:spPr>
            <a:xfrm>
              <a:off x="7622394" y="2539145"/>
              <a:ext cx="102703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38995E1-39D1-4245-9687-79F5CF03F1F6}"/>
                </a:ext>
              </a:extLst>
            </p:cNvPr>
            <p:cNvSpPr/>
            <p:nvPr/>
          </p:nvSpPr>
          <p:spPr>
            <a:xfrm>
              <a:off x="9829910" y="4425435"/>
              <a:ext cx="1278066" cy="1198187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F052CD5-1B18-44F6-BCC0-2DCD2158250C}"/>
                </a:ext>
              </a:extLst>
            </p:cNvPr>
            <p:cNvSpPr/>
            <p:nvPr/>
          </p:nvSpPr>
          <p:spPr>
            <a:xfrm>
              <a:off x="6610212" y="2264133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A6E6EFB-147B-4BA8-9861-E19716279165}"/>
                </a:ext>
              </a:extLst>
            </p:cNvPr>
            <p:cNvSpPr/>
            <p:nvPr/>
          </p:nvSpPr>
          <p:spPr>
            <a:xfrm>
              <a:off x="7661763" y="2517464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8C0B6E2-A808-459B-9E64-281273AA4408}"/>
                </a:ext>
              </a:extLst>
            </p:cNvPr>
            <p:cNvSpPr/>
            <p:nvPr/>
          </p:nvSpPr>
          <p:spPr>
            <a:xfrm>
              <a:off x="7271497" y="4123606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05B9339-AF8E-4D2E-A7CE-F0B039449C4D}"/>
                </a:ext>
              </a:extLst>
            </p:cNvPr>
            <p:cNvSpPr/>
            <p:nvPr/>
          </p:nvSpPr>
          <p:spPr>
            <a:xfrm>
              <a:off x="6411083" y="2178549"/>
              <a:ext cx="102703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AB03B1A-0058-4997-B294-F947F5E6EF0C}"/>
                </a:ext>
              </a:extLst>
            </p:cNvPr>
            <p:cNvSpPr/>
            <p:nvPr/>
          </p:nvSpPr>
          <p:spPr>
            <a:xfrm>
              <a:off x="6366010" y="3594121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22214A-385F-4CAC-B315-DA9ECB34B497}"/>
                </a:ext>
              </a:extLst>
            </p:cNvPr>
            <p:cNvSpPr/>
            <p:nvPr/>
          </p:nvSpPr>
          <p:spPr>
            <a:xfrm>
              <a:off x="6166881" y="3489708"/>
              <a:ext cx="245343" cy="199699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053BECC-B8FB-4B87-9A0D-879FE9CFF6A6}"/>
                </a:ext>
              </a:extLst>
            </p:cNvPr>
            <p:cNvSpPr/>
            <p:nvPr/>
          </p:nvSpPr>
          <p:spPr>
            <a:xfrm>
              <a:off x="9088747" y="3078330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5181C69-6101-43C7-BF9D-9852F9DA38CB}"/>
                </a:ext>
              </a:extLst>
            </p:cNvPr>
            <p:cNvSpPr/>
            <p:nvPr/>
          </p:nvSpPr>
          <p:spPr>
            <a:xfrm>
              <a:off x="6989067" y="2434162"/>
              <a:ext cx="182581" cy="108408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A8A943-B9BD-4EED-AFB3-269FA593D5D5}"/>
                </a:ext>
              </a:extLst>
            </p:cNvPr>
            <p:cNvSpPr/>
            <p:nvPr/>
          </p:nvSpPr>
          <p:spPr>
            <a:xfrm>
              <a:off x="6794503" y="2399357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84099F5-0773-4451-AE37-561E5F897E59}"/>
                </a:ext>
              </a:extLst>
            </p:cNvPr>
            <p:cNvSpPr/>
            <p:nvPr/>
          </p:nvSpPr>
          <p:spPr>
            <a:xfrm>
              <a:off x="6975374" y="2017078"/>
              <a:ext cx="256754" cy="171170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CFF899F-3EB8-4C88-9148-4851EE98C5C4}"/>
                </a:ext>
              </a:extLst>
            </p:cNvPr>
            <p:cNvSpPr/>
            <p:nvPr/>
          </p:nvSpPr>
          <p:spPr>
            <a:xfrm>
              <a:off x="3512613" y="3367037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F6A7F5F-C071-4940-BA4E-450F9299DB1F}"/>
                </a:ext>
              </a:extLst>
            </p:cNvPr>
            <p:cNvSpPr/>
            <p:nvPr/>
          </p:nvSpPr>
          <p:spPr>
            <a:xfrm>
              <a:off x="4123689" y="4392913"/>
              <a:ext cx="405102" cy="479275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9056C-1DDA-497A-8CAA-BAF22E032385}"/>
                </a:ext>
              </a:extLst>
            </p:cNvPr>
            <p:cNvSpPr/>
            <p:nvPr/>
          </p:nvSpPr>
          <p:spPr>
            <a:xfrm>
              <a:off x="3975342" y="3848023"/>
              <a:ext cx="1255244" cy="142070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3FBF83C-0CA4-4B85-996F-482840098D26}"/>
                </a:ext>
              </a:extLst>
            </p:cNvPr>
            <p:cNvSpPr/>
            <p:nvPr/>
          </p:nvSpPr>
          <p:spPr>
            <a:xfrm>
              <a:off x="9999368" y="3840606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15490F1-E40C-4BF9-AC4C-E1BE84174FA1}"/>
                </a:ext>
              </a:extLst>
            </p:cNvPr>
            <p:cNvSpPr/>
            <p:nvPr/>
          </p:nvSpPr>
          <p:spPr>
            <a:xfrm>
              <a:off x="9097305" y="3011004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CF56984-A807-478C-A4E6-E5DF4FC5CAA7}"/>
                </a:ext>
              </a:extLst>
            </p:cNvPr>
            <p:cNvSpPr/>
            <p:nvPr/>
          </p:nvSpPr>
          <p:spPr>
            <a:xfrm>
              <a:off x="6962820" y="4679337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9C4F5F-8363-4E50-AA16-75A4EA38FC0C}"/>
                </a:ext>
              </a:extLst>
            </p:cNvPr>
            <p:cNvSpPr/>
            <p:nvPr/>
          </p:nvSpPr>
          <p:spPr>
            <a:xfrm>
              <a:off x="6804205" y="3634061"/>
              <a:ext cx="416512" cy="325223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75CC593-1C48-4626-8D8B-9E008C2295F7}"/>
                </a:ext>
              </a:extLst>
            </p:cNvPr>
            <p:cNvSpPr/>
            <p:nvPr/>
          </p:nvSpPr>
          <p:spPr>
            <a:xfrm>
              <a:off x="2732081" y="1214863"/>
              <a:ext cx="2430607" cy="1300889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D63CA08-83E5-44EC-B9DB-294FA66174FB}"/>
                </a:ext>
              </a:extLst>
            </p:cNvPr>
            <p:cNvSpPr/>
            <p:nvPr/>
          </p:nvSpPr>
          <p:spPr>
            <a:xfrm>
              <a:off x="6513216" y="2306926"/>
              <a:ext cx="125524" cy="74174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6BC3D33-7C36-433C-84B6-C6A83F221D8E}"/>
                </a:ext>
              </a:extLst>
            </p:cNvPr>
            <p:cNvSpPr/>
            <p:nvPr/>
          </p:nvSpPr>
          <p:spPr>
            <a:xfrm>
              <a:off x="4118554" y="4676484"/>
              <a:ext cx="433629" cy="1369357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D4F1BFF-65B4-498B-BB77-8BDDA7E82FC7}"/>
                </a:ext>
              </a:extLst>
            </p:cNvPr>
            <p:cNvSpPr/>
            <p:nvPr/>
          </p:nvSpPr>
          <p:spPr>
            <a:xfrm>
              <a:off x="8524459" y="2109510"/>
              <a:ext cx="1643228" cy="1272361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81E01A7-FF22-4D6C-84A9-38DE773D2D88}"/>
                </a:ext>
              </a:extLst>
            </p:cNvPr>
            <p:cNvSpPr/>
            <p:nvPr/>
          </p:nvSpPr>
          <p:spPr>
            <a:xfrm>
              <a:off x="6066464" y="3656314"/>
              <a:ext cx="193993" cy="228227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832529E-2E8B-499F-86EF-52056A2C2045}"/>
                </a:ext>
              </a:extLst>
            </p:cNvPr>
            <p:cNvSpPr/>
            <p:nvPr/>
          </p:nvSpPr>
          <p:spPr>
            <a:xfrm>
              <a:off x="6613635" y="3571299"/>
              <a:ext cx="245343" cy="40510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BA47D99-5029-4BE4-BF8C-848885C005CE}"/>
                </a:ext>
              </a:extLst>
            </p:cNvPr>
            <p:cNvSpPr/>
            <p:nvPr/>
          </p:nvSpPr>
          <p:spPr>
            <a:xfrm>
              <a:off x="6731172" y="3847453"/>
              <a:ext cx="610505" cy="673267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465E3F6-843F-4328-B4CA-3CBD7691DFD6}"/>
                </a:ext>
              </a:extLst>
            </p:cNvPr>
            <p:cNvSpPr/>
            <p:nvPr/>
          </p:nvSpPr>
          <p:spPr>
            <a:xfrm>
              <a:off x="6696937" y="3902797"/>
              <a:ext cx="239637" cy="319517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25D9E9E-F450-46FD-8F7C-84FF7761377F}"/>
                </a:ext>
              </a:extLst>
            </p:cNvPr>
            <p:cNvSpPr/>
            <p:nvPr/>
          </p:nvSpPr>
          <p:spPr>
            <a:xfrm>
              <a:off x="3808737" y="3586704"/>
              <a:ext cx="393690" cy="610505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1F64AA2-B7AF-4BE6-A802-F5FEA553B884}"/>
                </a:ext>
              </a:extLst>
            </p:cNvPr>
            <p:cNvSpPr/>
            <p:nvPr/>
          </p:nvSpPr>
          <p:spPr>
            <a:xfrm>
              <a:off x="3600481" y="3631209"/>
              <a:ext cx="108407" cy="108408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775018C-09BC-4450-891A-7DBD2BDDF71D}"/>
                </a:ext>
              </a:extLst>
            </p:cNvPr>
            <p:cNvSpPr/>
            <p:nvPr/>
          </p:nvSpPr>
          <p:spPr>
            <a:xfrm>
              <a:off x="3674083" y="3196437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7028CDCE-8681-431A-9A9B-B91969D270D6}"/>
                </a:ext>
              </a:extLst>
            </p:cNvPr>
            <p:cNvSpPr/>
            <p:nvPr/>
          </p:nvSpPr>
          <p:spPr>
            <a:xfrm>
              <a:off x="6681532" y="2191101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7DE0B38-8A54-4C35-9013-384CDC8EDBF8}"/>
                </a:ext>
              </a:extLst>
            </p:cNvPr>
            <p:cNvSpPr/>
            <p:nvPr/>
          </p:nvSpPr>
          <p:spPr>
            <a:xfrm>
              <a:off x="6505798" y="2057589"/>
              <a:ext cx="251049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ED6F5F5E-E492-4D44-8908-98E79B903623}"/>
                </a:ext>
              </a:extLst>
            </p:cNvPr>
            <p:cNvSpPr/>
            <p:nvPr/>
          </p:nvSpPr>
          <p:spPr>
            <a:xfrm>
              <a:off x="7669180" y="3577575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D8A0CCB-8122-4B9C-BD54-00568BAB4C28}"/>
                </a:ext>
              </a:extLst>
            </p:cNvPr>
            <p:cNvSpPr/>
            <p:nvPr/>
          </p:nvSpPr>
          <p:spPr>
            <a:xfrm>
              <a:off x="6555437" y="1964016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5360F8F-38BD-432C-95B8-C83307980434}"/>
                </a:ext>
              </a:extLst>
            </p:cNvPr>
            <p:cNvSpPr/>
            <p:nvPr/>
          </p:nvSpPr>
          <p:spPr>
            <a:xfrm>
              <a:off x="4070055" y="3316257"/>
              <a:ext cx="119820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CAC75A5-FC3F-48B8-9E33-B2C7BBFCC0A1}"/>
                </a:ext>
              </a:extLst>
            </p:cNvPr>
            <p:cNvSpPr/>
            <p:nvPr/>
          </p:nvSpPr>
          <p:spPr>
            <a:xfrm>
              <a:off x="6072168" y="2689776"/>
              <a:ext cx="644739" cy="661856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DB63035-F404-4750-99ED-A6BBDCBD8A87}"/>
                </a:ext>
              </a:extLst>
            </p:cNvPr>
            <p:cNvSpPr/>
            <p:nvPr/>
          </p:nvSpPr>
          <p:spPr>
            <a:xfrm>
              <a:off x="3745976" y="3988382"/>
              <a:ext cx="188286" cy="233932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EAABE28-684F-4D29-B919-C2A6396C0803}"/>
                </a:ext>
              </a:extLst>
            </p:cNvPr>
            <p:cNvSpPr/>
            <p:nvPr/>
          </p:nvSpPr>
          <p:spPr>
            <a:xfrm>
              <a:off x="7101468" y="2891755"/>
              <a:ext cx="399396" cy="348045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5923BD9-4882-48F0-9AF0-0F87C7804097}"/>
                </a:ext>
              </a:extLst>
            </p:cNvPr>
            <p:cNvSpPr/>
            <p:nvPr/>
          </p:nvSpPr>
          <p:spPr>
            <a:xfrm>
              <a:off x="7495158" y="3385293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7155D4B-4844-4EA6-A390-C6238ABC20B0}"/>
                </a:ext>
              </a:extLst>
            </p:cNvPr>
            <p:cNvSpPr/>
            <p:nvPr/>
          </p:nvSpPr>
          <p:spPr>
            <a:xfrm>
              <a:off x="6943992" y="1900683"/>
              <a:ext cx="125524" cy="74174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A638854-73E4-4682-BDC5-C92BAE86E49C}"/>
                </a:ext>
              </a:extLst>
            </p:cNvPr>
            <p:cNvSpPr/>
            <p:nvPr/>
          </p:nvSpPr>
          <p:spPr>
            <a:xfrm>
              <a:off x="7395309" y="3495414"/>
              <a:ext cx="479275" cy="42221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0BE7CD6-D467-41BC-81A0-7A86D9221CBF}"/>
                </a:ext>
              </a:extLst>
            </p:cNvPr>
            <p:cNvSpPr/>
            <p:nvPr/>
          </p:nvSpPr>
          <p:spPr>
            <a:xfrm>
              <a:off x="6822463" y="1564050"/>
              <a:ext cx="308106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6054AC64-6A41-485E-96FD-330459982428}"/>
                </a:ext>
              </a:extLst>
            </p:cNvPr>
            <p:cNvSpPr/>
            <p:nvPr/>
          </p:nvSpPr>
          <p:spPr>
            <a:xfrm>
              <a:off x="11945565" y="4621710"/>
              <a:ext cx="102703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69A4DDB-E0F1-47B7-8606-CF27AEBCED2C}"/>
                </a:ext>
              </a:extLst>
            </p:cNvPr>
            <p:cNvSpPr/>
            <p:nvPr/>
          </p:nvSpPr>
          <p:spPr>
            <a:xfrm>
              <a:off x="6623334" y="3954148"/>
              <a:ext cx="182581" cy="233932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3A8E726-ADAF-4BE8-BF0A-232550949385}"/>
                </a:ext>
              </a:extLst>
            </p:cNvPr>
            <p:cNvSpPr/>
            <p:nvPr/>
          </p:nvSpPr>
          <p:spPr>
            <a:xfrm>
              <a:off x="6137213" y="1933205"/>
              <a:ext cx="251049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0EB9EDB5-080C-456E-B5C5-1F5DCF015B77}"/>
                </a:ext>
              </a:extLst>
            </p:cNvPr>
            <p:cNvSpPr/>
            <p:nvPr/>
          </p:nvSpPr>
          <p:spPr>
            <a:xfrm>
              <a:off x="7500294" y="2458125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6B5E560F-676E-423B-8361-FFD03E2B25D9}"/>
                </a:ext>
              </a:extLst>
            </p:cNvPr>
            <p:cNvSpPr/>
            <p:nvPr/>
          </p:nvSpPr>
          <p:spPr>
            <a:xfrm>
              <a:off x="6237633" y="3635773"/>
              <a:ext cx="142641" cy="233932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2ABFBA3E-4BA1-4297-9254-1DC9FE5FE5E4}"/>
                </a:ext>
              </a:extLst>
            </p:cNvPr>
            <p:cNvSpPr/>
            <p:nvPr/>
          </p:nvSpPr>
          <p:spPr>
            <a:xfrm>
              <a:off x="5858778" y="3581569"/>
              <a:ext cx="233932" cy="193993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E6E5E74-A61A-4D45-9A8A-93D405D9EBE0}"/>
                </a:ext>
              </a:extLst>
            </p:cNvPr>
            <p:cNvSpPr/>
            <p:nvPr/>
          </p:nvSpPr>
          <p:spPr>
            <a:xfrm>
              <a:off x="5805715" y="3534782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5E51A1B-9691-48E4-A867-3C189AEEC672}"/>
                </a:ext>
              </a:extLst>
            </p:cNvPr>
            <p:cNvSpPr/>
            <p:nvPr/>
          </p:nvSpPr>
          <p:spPr>
            <a:xfrm>
              <a:off x="5810279" y="3579857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C476010-8BF5-4C82-8705-37B9C70FAD9C}"/>
                </a:ext>
              </a:extLst>
            </p:cNvPr>
            <p:cNvSpPr/>
            <p:nvPr/>
          </p:nvSpPr>
          <p:spPr>
            <a:xfrm>
              <a:off x="6639881" y="3955289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D9027617-DC77-4FF4-866F-D89770D507DA}"/>
                </a:ext>
              </a:extLst>
            </p:cNvPr>
            <p:cNvSpPr/>
            <p:nvPr/>
          </p:nvSpPr>
          <p:spPr>
            <a:xfrm>
              <a:off x="6938287" y="2519175"/>
              <a:ext cx="199698" cy="256755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A86802F-CB14-49EF-8759-BC952CD47CC0}"/>
                </a:ext>
              </a:extLst>
            </p:cNvPr>
            <p:cNvSpPr/>
            <p:nvPr/>
          </p:nvSpPr>
          <p:spPr>
            <a:xfrm>
              <a:off x="4832901" y="1206875"/>
              <a:ext cx="1272361" cy="684678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777E87E-4DAE-4796-87BE-DFF4BCF81AE2}"/>
                </a:ext>
              </a:extLst>
            </p:cNvPr>
            <p:cNvSpPr/>
            <p:nvPr/>
          </p:nvSpPr>
          <p:spPr>
            <a:xfrm>
              <a:off x="3411623" y="3391571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1DF6892-4374-40A3-9DD9-817A6640A784}"/>
                </a:ext>
              </a:extLst>
            </p:cNvPr>
            <p:cNvSpPr/>
            <p:nvPr/>
          </p:nvSpPr>
          <p:spPr>
            <a:xfrm>
              <a:off x="4375879" y="3734480"/>
              <a:ext cx="154052" cy="262461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9ECFC51-E7FB-4160-9CC1-2F22292E4E4A}"/>
                </a:ext>
              </a:extLst>
            </p:cNvPr>
            <p:cNvSpPr/>
            <p:nvPr/>
          </p:nvSpPr>
          <p:spPr>
            <a:xfrm>
              <a:off x="3502913" y="3457186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34D44DB-516A-4BC4-B76C-7F15C83C3FCD}"/>
                </a:ext>
              </a:extLst>
            </p:cNvPr>
            <p:cNvSpPr/>
            <p:nvPr/>
          </p:nvSpPr>
          <p:spPr>
            <a:xfrm>
              <a:off x="6733453" y="2354283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4433F25-311D-4BAC-BFE2-FACD754E7BDD}"/>
                </a:ext>
              </a:extLst>
            </p:cNvPr>
            <p:cNvSpPr/>
            <p:nvPr/>
          </p:nvSpPr>
          <p:spPr>
            <a:xfrm>
              <a:off x="3989607" y="3315685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8B5EC33-C1A9-4040-889C-F9E7F7E77154}"/>
                </a:ext>
              </a:extLst>
            </p:cNvPr>
            <p:cNvSpPr/>
            <p:nvPr/>
          </p:nvSpPr>
          <p:spPr>
            <a:xfrm>
              <a:off x="6801922" y="2278967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5E510E8-20CF-4107-BB1F-50F2E769D070}"/>
                </a:ext>
              </a:extLst>
            </p:cNvPr>
            <p:cNvSpPr/>
            <p:nvPr/>
          </p:nvSpPr>
          <p:spPr>
            <a:xfrm>
              <a:off x="9392287" y="3839465"/>
              <a:ext cx="1472059" cy="576271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B0576E5-7E71-4B9A-9477-01CB53FBCF42}"/>
                </a:ext>
              </a:extLst>
            </p:cNvPr>
            <p:cNvSpPr/>
            <p:nvPr/>
          </p:nvSpPr>
          <p:spPr>
            <a:xfrm>
              <a:off x="8474248" y="2749684"/>
              <a:ext cx="884376" cy="1004196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2854764A-DAB9-42AE-A257-B928F619A6DF}"/>
                </a:ext>
              </a:extLst>
            </p:cNvPr>
            <p:cNvSpPr/>
            <p:nvPr/>
          </p:nvSpPr>
          <p:spPr>
            <a:xfrm>
              <a:off x="6067605" y="2052453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24B36D62-BD6A-40E4-8539-7B3473EDA839}"/>
                </a:ext>
              </a:extLst>
            </p:cNvPr>
            <p:cNvSpPr/>
            <p:nvPr/>
          </p:nvSpPr>
          <p:spPr>
            <a:xfrm>
              <a:off x="7648640" y="2594491"/>
              <a:ext cx="661856" cy="536332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B171309-35F2-466C-85FF-CF65436F8F2E}"/>
                </a:ext>
              </a:extLst>
            </p:cNvPr>
            <p:cNvSpPr/>
            <p:nvPr/>
          </p:nvSpPr>
          <p:spPr>
            <a:xfrm>
              <a:off x="7521404" y="2679505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5936414D-E5A6-4BBE-8192-92C58960302A}"/>
                </a:ext>
              </a:extLst>
            </p:cNvPr>
            <p:cNvSpPr/>
            <p:nvPr/>
          </p:nvSpPr>
          <p:spPr>
            <a:xfrm>
              <a:off x="5752652" y="1676451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ADC6D5DF-5DD3-4535-919D-C7D84622F5F0}"/>
                </a:ext>
              </a:extLst>
            </p:cNvPr>
            <p:cNvSpPr/>
            <p:nvPr/>
          </p:nvSpPr>
          <p:spPr>
            <a:xfrm>
              <a:off x="7391886" y="2830705"/>
              <a:ext cx="45645" cy="136936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D8959104-C86A-4E42-988B-2155DAD510B1}"/>
                </a:ext>
              </a:extLst>
            </p:cNvPr>
            <p:cNvSpPr/>
            <p:nvPr/>
          </p:nvSpPr>
          <p:spPr>
            <a:xfrm>
              <a:off x="6535467" y="2332601"/>
              <a:ext cx="353750" cy="376574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D2AD7B51-523D-4DA6-B50B-63B5590E5577}"/>
                </a:ext>
              </a:extLst>
            </p:cNvPr>
            <p:cNvSpPr/>
            <p:nvPr/>
          </p:nvSpPr>
          <p:spPr>
            <a:xfrm>
              <a:off x="3866934" y="3365896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80A285F-F5FF-4E6B-B118-4A1C5400EBF9}"/>
                </a:ext>
              </a:extLst>
            </p:cNvPr>
            <p:cNvSpPr/>
            <p:nvPr/>
          </p:nvSpPr>
          <p:spPr>
            <a:xfrm>
              <a:off x="7418132" y="2827281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1CFB97D-9EB9-44EA-B4A7-3AEDB313634E}"/>
                </a:ext>
              </a:extLst>
            </p:cNvPr>
            <p:cNvSpPr/>
            <p:nvPr/>
          </p:nvSpPr>
          <p:spPr>
            <a:xfrm>
              <a:off x="10279516" y="2387946"/>
              <a:ext cx="308106" cy="52492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96A5AD3-8A03-4433-B4C9-2D1931F04AB3}"/>
                </a:ext>
              </a:extLst>
            </p:cNvPr>
            <p:cNvSpPr/>
            <p:nvPr/>
          </p:nvSpPr>
          <p:spPr>
            <a:xfrm>
              <a:off x="7648640" y="2043324"/>
              <a:ext cx="1141131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8F072D-FAC0-45AB-AFA0-27E17001CDD1}"/>
                </a:ext>
              </a:extLst>
            </p:cNvPr>
            <p:cNvSpPr/>
            <p:nvPr/>
          </p:nvSpPr>
          <p:spPr>
            <a:xfrm>
              <a:off x="7428402" y="3838323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BEDA6ADA-46DE-4F8F-87A4-2F390A71280D}"/>
                </a:ext>
              </a:extLst>
            </p:cNvPr>
            <p:cNvSpPr/>
            <p:nvPr/>
          </p:nvSpPr>
          <p:spPr>
            <a:xfrm>
              <a:off x="8396081" y="2467254"/>
              <a:ext cx="290989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BCB2303D-934E-45F1-B79F-535EA36537E4}"/>
                </a:ext>
              </a:extLst>
            </p:cNvPr>
            <p:cNvSpPr/>
            <p:nvPr/>
          </p:nvSpPr>
          <p:spPr>
            <a:xfrm>
              <a:off x="9597120" y="3509678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A22CB36-4D2B-4E80-8677-2884FEB4B6CA}"/>
                </a:ext>
              </a:extLst>
            </p:cNvPr>
            <p:cNvSpPr/>
            <p:nvPr/>
          </p:nvSpPr>
          <p:spPr>
            <a:xfrm>
              <a:off x="10110629" y="2634430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538B14B-3AC9-4DCA-8DB5-B746589F19BF}"/>
                </a:ext>
              </a:extLst>
            </p:cNvPr>
            <p:cNvSpPr/>
            <p:nvPr/>
          </p:nvSpPr>
          <p:spPr>
            <a:xfrm>
              <a:off x="7779299" y="2947100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81B2CBF6-5C36-427D-8900-77494BD5C68F}"/>
                </a:ext>
              </a:extLst>
            </p:cNvPr>
            <p:cNvSpPr/>
            <p:nvPr/>
          </p:nvSpPr>
          <p:spPr>
            <a:xfrm>
              <a:off x="9492707" y="3222683"/>
              <a:ext cx="262460" cy="313811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0CDEEB92-C2E8-4514-8CEC-BDBEFAAC4E90}"/>
                </a:ext>
              </a:extLst>
            </p:cNvPr>
            <p:cNvSpPr/>
            <p:nvPr/>
          </p:nvSpPr>
          <p:spPr>
            <a:xfrm>
              <a:off x="7411284" y="2781065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A1AF1A3-D77A-4CBB-A799-77A0B4394284}"/>
                </a:ext>
              </a:extLst>
            </p:cNvPr>
            <p:cNvSpPr/>
            <p:nvPr/>
          </p:nvSpPr>
          <p:spPr>
            <a:xfrm>
              <a:off x="5975743" y="3728204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8CC659C2-DAAA-4C86-B130-EFE3D3B9604E}"/>
                </a:ext>
              </a:extLst>
            </p:cNvPr>
            <p:cNvSpPr/>
            <p:nvPr/>
          </p:nvSpPr>
          <p:spPr>
            <a:xfrm>
              <a:off x="6631323" y="2835840"/>
              <a:ext cx="502097" cy="496392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D1EE282-A491-47C1-900E-596C6CD8FA78}"/>
                </a:ext>
              </a:extLst>
            </p:cNvPr>
            <p:cNvSpPr/>
            <p:nvPr/>
          </p:nvSpPr>
          <p:spPr>
            <a:xfrm>
              <a:off x="8889048" y="3681988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3CB5EF6-49DC-4623-BBF6-A9C4AEB15FC7}"/>
                </a:ext>
              </a:extLst>
            </p:cNvPr>
            <p:cNvSpPr/>
            <p:nvPr/>
          </p:nvSpPr>
          <p:spPr>
            <a:xfrm>
              <a:off x="7172789" y="5078161"/>
              <a:ext cx="74173" cy="74174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439EB38D-AF77-4EE1-9F71-D4A2557C9758}"/>
                </a:ext>
              </a:extLst>
            </p:cNvPr>
            <p:cNvSpPr/>
            <p:nvPr/>
          </p:nvSpPr>
          <p:spPr>
            <a:xfrm>
              <a:off x="6900630" y="2009661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204539C-3359-4AEE-96C6-F4F0A63D315E}"/>
                </a:ext>
              </a:extLst>
            </p:cNvPr>
            <p:cNvSpPr/>
            <p:nvPr/>
          </p:nvSpPr>
          <p:spPr>
            <a:xfrm>
              <a:off x="6500093" y="2225905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F9D5FEF-66BA-47D9-B8EB-5A89D50E7132}"/>
                </a:ext>
              </a:extLst>
            </p:cNvPr>
            <p:cNvSpPr/>
            <p:nvPr/>
          </p:nvSpPr>
          <p:spPr>
            <a:xfrm>
              <a:off x="6897777" y="1956027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868B5D-214E-45D2-92D2-2C0D13A0BFF4}"/>
                </a:ext>
              </a:extLst>
            </p:cNvPr>
            <p:cNvSpPr/>
            <p:nvPr/>
          </p:nvSpPr>
          <p:spPr>
            <a:xfrm>
              <a:off x="5806856" y="2739986"/>
              <a:ext cx="502097" cy="52492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DDEBDDB9-65AD-4B17-9659-3F5A566FD377}"/>
                </a:ext>
              </a:extLst>
            </p:cNvPr>
            <p:cNvSpPr/>
            <p:nvPr/>
          </p:nvSpPr>
          <p:spPr>
            <a:xfrm>
              <a:off x="7091197" y="2284673"/>
              <a:ext cx="108407" cy="108408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CE5D892-2269-4D73-AFAF-75D8E13646AB}"/>
                </a:ext>
              </a:extLst>
            </p:cNvPr>
            <p:cNvSpPr/>
            <p:nvPr/>
          </p:nvSpPr>
          <p:spPr>
            <a:xfrm>
              <a:off x="7698849" y="4475645"/>
              <a:ext cx="245343" cy="496392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5914D7AC-749E-406B-AA37-6B3ACD2FA95A}"/>
                </a:ext>
              </a:extLst>
            </p:cNvPr>
            <p:cNvSpPr/>
            <p:nvPr/>
          </p:nvSpPr>
          <p:spPr>
            <a:xfrm>
              <a:off x="2766885" y="2850674"/>
              <a:ext cx="850142" cy="661856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EAE2672-8D4A-462E-8053-AE4A9B091B3D}"/>
                </a:ext>
              </a:extLst>
            </p:cNvPr>
            <p:cNvSpPr/>
            <p:nvPr/>
          </p:nvSpPr>
          <p:spPr>
            <a:xfrm>
              <a:off x="6941709" y="2501488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24E0382-48D7-4F9D-A81D-EF8D4DD5FD83}"/>
                </a:ext>
              </a:extLst>
            </p:cNvPr>
            <p:cNvSpPr/>
            <p:nvPr/>
          </p:nvSpPr>
          <p:spPr>
            <a:xfrm>
              <a:off x="5954633" y="3131963"/>
              <a:ext cx="524919" cy="542037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B557AAA-9437-4917-85B1-85CAC6CF5907}"/>
                </a:ext>
              </a:extLst>
            </p:cNvPr>
            <p:cNvSpPr/>
            <p:nvPr/>
          </p:nvSpPr>
          <p:spPr>
            <a:xfrm>
              <a:off x="9241087" y="3009862"/>
              <a:ext cx="279577" cy="673268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145B0380-42CC-4C35-ADD4-FC6348791708}"/>
                </a:ext>
              </a:extLst>
            </p:cNvPr>
            <p:cNvSpPr/>
            <p:nvPr/>
          </p:nvSpPr>
          <p:spPr>
            <a:xfrm>
              <a:off x="6879519" y="2459266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57B7D628-A76C-4CEA-9267-DF736456F542}"/>
                </a:ext>
              </a:extLst>
            </p:cNvPr>
            <p:cNvSpPr/>
            <p:nvPr/>
          </p:nvSpPr>
          <p:spPr>
            <a:xfrm>
              <a:off x="8795476" y="2158578"/>
              <a:ext cx="952844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E8228C-11EC-49E2-862F-1A02CFFB078F}"/>
                </a:ext>
              </a:extLst>
            </p:cNvPr>
            <p:cNvSpPr/>
            <p:nvPr/>
          </p:nvSpPr>
          <p:spPr>
            <a:xfrm>
              <a:off x="7300024" y="4412883"/>
              <a:ext cx="336633" cy="599094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DFAE098-D824-487C-8128-30DE51C28ACF}"/>
                </a:ext>
              </a:extLst>
            </p:cNvPr>
            <p:cNvSpPr/>
            <p:nvPr/>
          </p:nvSpPr>
          <p:spPr>
            <a:xfrm>
              <a:off x="5805145" y="3043526"/>
              <a:ext cx="387984" cy="467864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4DA92984-0F9B-45C0-BD89-27394E3088C9}"/>
                </a:ext>
              </a:extLst>
            </p:cNvPr>
            <p:cNvSpPr/>
            <p:nvPr/>
          </p:nvSpPr>
          <p:spPr>
            <a:xfrm>
              <a:off x="7381045" y="4373514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14949C6-7B60-422E-9895-2B64C41EF2B7}"/>
                </a:ext>
              </a:extLst>
            </p:cNvPr>
            <p:cNvSpPr/>
            <p:nvPr/>
          </p:nvSpPr>
          <p:spPr>
            <a:xfrm>
              <a:off x="9544059" y="3786972"/>
              <a:ext cx="616210" cy="228227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222D8D0-AF55-47B3-B466-4017DC093A9B}"/>
                </a:ext>
              </a:extLst>
            </p:cNvPr>
            <p:cNvSpPr/>
            <p:nvPr/>
          </p:nvSpPr>
          <p:spPr>
            <a:xfrm>
              <a:off x="6712913" y="4653662"/>
              <a:ext cx="422219" cy="43933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8BC818E-F084-493B-96F0-EA8769720ED1}"/>
                </a:ext>
              </a:extLst>
            </p:cNvPr>
            <p:cNvSpPr/>
            <p:nvPr/>
          </p:nvSpPr>
          <p:spPr>
            <a:xfrm>
              <a:off x="6350605" y="3186168"/>
              <a:ext cx="496392" cy="433630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B791F8-FDB4-4356-B310-719EF0C7D7A9}"/>
                </a:ext>
              </a:extLst>
            </p:cNvPr>
            <p:cNvSpPr/>
            <p:nvPr/>
          </p:nvSpPr>
          <p:spPr>
            <a:xfrm>
              <a:off x="6427631" y="3534781"/>
              <a:ext cx="382279" cy="35375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DBB1B4-8C03-4DE4-968B-063D64DA118B}"/>
                </a:ext>
              </a:extLst>
            </p:cNvPr>
            <p:cNvSpPr/>
            <p:nvPr/>
          </p:nvSpPr>
          <p:spPr>
            <a:xfrm>
              <a:off x="3550842" y="3493132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0B8F45-19CA-4654-B3C8-EFAEC708A072}"/>
                </a:ext>
              </a:extLst>
            </p:cNvPr>
            <p:cNvSpPr/>
            <p:nvPr/>
          </p:nvSpPr>
          <p:spPr>
            <a:xfrm>
              <a:off x="6432766" y="2107798"/>
              <a:ext cx="102703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DE0D02CF-A092-498C-A6AE-5A6C2320A12C}"/>
                </a:ext>
              </a:extLst>
            </p:cNvPr>
            <p:cNvSpPr/>
            <p:nvPr/>
          </p:nvSpPr>
          <p:spPr>
            <a:xfrm>
              <a:off x="6466999" y="1272490"/>
              <a:ext cx="599093" cy="684678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E150303-AA38-4A3D-8B6E-F2EDC26B91F6}"/>
                </a:ext>
              </a:extLst>
            </p:cNvPr>
            <p:cNvSpPr/>
            <p:nvPr/>
          </p:nvSpPr>
          <p:spPr>
            <a:xfrm>
              <a:off x="8816016" y="2933978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73B55FD-91E1-4E30-9C9D-AF8AFE517F8D}"/>
                </a:ext>
              </a:extLst>
            </p:cNvPr>
            <p:cNvSpPr/>
            <p:nvPr/>
          </p:nvSpPr>
          <p:spPr>
            <a:xfrm>
              <a:off x="11095994" y="5288700"/>
              <a:ext cx="581976" cy="43933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4B52CBE-9355-4196-B691-C17678AF0947}"/>
                </a:ext>
              </a:extLst>
            </p:cNvPr>
            <p:cNvSpPr/>
            <p:nvPr/>
          </p:nvSpPr>
          <p:spPr>
            <a:xfrm>
              <a:off x="7981850" y="3080041"/>
              <a:ext cx="239637" cy="35375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1C69900-48A9-484D-98FF-7654F2B12B69}"/>
                </a:ext>
              </a:extLst>
            </p:cNvPr>
            <p:cNvSpPr/>
            <p:nvPr/>
          </p:nvSpPr>
          <p:spPr>
            <a:xfrm>
              <a:off x="8216353" y="2689204"/>
              <a:ext cx="473570" cy="49068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0A8A6BE-65F3-430F-9D3C-1F5A999CED62}"/>
                </a:ext>
              </a:extLst>
            </p:cNvPr>
            <p:cNvSpPr/>
            <p:nvPr/>
          </p:nvSpPr>
          <p:spPr>
            <a:xfrm>
              <a:off x="3689488" y="3689406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82DFF98-4F5C-4807-9021-ADAD9986C494}"/>
                </a:ext>
              </a:extLst>
            </p:cNvPr>
            <p:cNvSpPr/>
            <p:nvPr/>
          </p:nvSpPr>
          <p:spPr>
            <a:xfrm>
              <a:off x="3733993" y="4040303"/>
              <a:ext cx="427923" cy="667561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F0E6C34-F94A-4D1B-9089-F5A774FFD094}"/>
                </a:ext>
              </a:extLst>
            </p:cNvPr>
            <p:cNvSpPr/>
            <p:nvPr/>
          </p:nvSpPr>
          <p:spPr>
            <a:xfrm>
              <a:off x="10086095" y="3366466"/>
              <a:ext cx="302399" cy="47357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073CD3D-810F-469B-9503-BFCA58D36F55}"/>
                </a:ext>
              </a:extLst>
            </p:cNvPr>
            <p:cNvSpPr/>
            <p:nvPr/>
          </p:nvSpPr>
          <p:spPr>
            <a:xfrm>
              <a:off x="10846659" y="4129310"/>
              <a:ext cx="490687" cy="296695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EA1A6CC6-3057-414F-80D6-F842FF61EED9}"/>
                </a:ext>
              </a:extLst>
            </p:cNvPr>
            <p:cNvSpPr/>
            <p:nvPr/>
          </p:nvSpPr>
          <p:spPr>
            <a:xfrm>
              <a:off x="6723183" y="2061582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DE336223-83A8-4F94-9B5F-8912D0AC62D1}"/>
                </a:ext>
              </a:extLst>
            </p:cNvPr>
            <p:cNvSpPr/>
            <p:nvPr/>
          </p:nvSpPr>
          <p:spPr>
            <a:xfrm>
              <a:off x="10015344" y="2478095"/>
              <a:ext cx="148347" cy="193993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26A5DF92-375C-4E74-BD19-7BBE5D31B1B7}"/>
                </a:ext>
              </a:extLst>
            </p:cNvPr>
            <p:cNvSpPr/>
            <p:nvPr/>
          </p:nvSpPr>
          <p:spPr>
            <a:xfrm>
              <a:off x="6057904" y="2502629"/>
              <a:ext cx="96996" cy="199699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4F2E4D4-9362-4668-B25E-5DCF610D0F32}"/>
                </a:ext>
              </a:extLst>
            </p:cNvPr>
            <p:cNvSpPr/>
            <p:nvPr/>
          </p:nvSpPr>
          <p:spPr>
            <a:xfrm>
              <a:off x="4374737" y="4740387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FAC1DBE-4A40-4249-9926-32319195AE58}"/>
                </a:ext>
              </a:extLst>
            </p:cNvPr>
            <p:cNvSpPr/>
            <p:nvPr/>
          </p:nvSpPr>
          <p:spPr>
            <a:xfrm>
              <a:off x="7411284" y="2857521"/>
              <a:ext cx="22823" cy="4564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D64DA00-4B34-4999-90AC-9B0B9197F0A7}"/>
                </a:ext>
              </a:extLst>
            </p:cNvPr>
            <p:cNvSpPr/>
            <p:nvPr/>
          </p:nvSpPr>
          <p:spPr>
            <a:xfrm>
              <a:off x="7923081" y="3090312"/>
              <a:ext cx="28529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F32AC02-A8A8-4395-AA96-84F0DA326351}"/>
                </a:ext>
              </a:extLst>
            </p:cNvPr>
            <p:cNvSpPr/>
            <p:nvPr/>
          </p:nvSpPr>
          <p:spPr>
            <a:xfrm>
              <a:off x="6918888" y="2293232"/>
              <a:ext cx="273871" cy="165465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AC13535-A7CE-418D-BA1F-9F73E735D7C7}"/>
                </a:ext>
              </a:extLst>
            </p:cNvPr>
            <p:cNvSpPr/>
            <p:nvPr/>
          </p:nvSpPr>
          <p:spPr>
            <a:xfrm>
              <a:off x="6870389" y="1258227"/>
              <a:ext cx="3959722" cy="1289478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6EAD726-C8BC-497D-B3D4-05979202ED71}"/>
                </a:ext>
              </a:extLst>
            </p:cNvPr>
            <p:cNvSpPr/>
            <p:nvPr/>
          </p:nvSpPr>
          <p:spPr>
            <a:xfrm>
              <a:off x="7271497" y="4079673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5FFB6428-3D84-48BE-9072-DA9E9C9DE85B}"/>
                </a:ext>
              </a:extLst>
            </p:cNvPr>
            <p:cNvSpPr/>
            <p:nvPr/>
          </p:nvSpPr>
          <p:spPr>
            <a:xfrm>
              <a:off x="5805145" y="3034397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B71DDE6-8F9A-418C-8D04-D636FC1232DE}"/>
                </a:ext>
              </a:extLst>
            </p:cNvPr>
            <p:cNvSpPr/>
            <p:nvPr/>
          </p:nvSpPr>
          <p:spPr>
            <a:xfrm>
              <a:off x="7413566" y="2871215"/>
              <a:ext cx="678973" cy="576271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CCDDEC5-DE54-4A7A-B474-31BD5B693E54}"/>
                </a:ext>
              </a:extLst>
            </p:cNvPr>
            <p:cNvSpPr/>
            <p:nvPr/>
          </p:nvSpPr>
          <p:spPr>
            <a:xfrm>
              <a:off x="7039846" y="3239801"/>
              <a:ext cx="519214" cy="49068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5B322-D576-4626-866F-3F7C3340C341}"/>
                </a:ext>
              </a:extLst>
            </p:cNvPr>
            <p:cNvSpPr/>
            <p:nvPr/>
          </p:nvSpPr>
          <p:spPr>
            <a:xfrm>
              <a:off x="7104892" y="3593551"/>
              <a:ext cx="370867" cy="319517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2BEA4CF-06DA-4E11-9064-6898C9EC88C7}"/>
                </a:ext>
              </a:extLst>
            </p:cNvPr>
            <p:cNvSpPr/>
            <p:nvPr/>
          </p:nvSpPr>
          <p:spPr>
            <a:xfrm>
              <a:off x="5781750" y="3436075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F9FE589-B078-43E5-BBDF-D4C20CA6FE89}"/>
                </a:ext>
              </a:extLst>
            </p:cNvPr>
            <p:cNvSpPr/>
            <p:nvPr/>
          </p:nvSpPr>
          <p:spPr>
            <a:xfrm>
              <a:off x="5918117" y="3673431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81A46CA-BA17-4DBF-A230-C2C2DC0D456F}"/>
                </a:ext>
              </a:extLst>
            </p:cNvPr>
            <p:cNvSpPr/>
            <p:nvPr/>
          </p:nvSpPr>
          <p:spPr>
            <a:xfrm>
              <a:off x="3476668" y="3514813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54FE9B-3434-4068-8628-194E6A845161}"/>
                </a:ext>
              </a:extLst>
            </p:cNvPr>
            <p:cNvSpPr/>
            <p:nvPr/>
          </p:nvSpPr>
          <p:spPr>
            <a:xfrm>
              <a:off x="6879519" y="2366265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06A3B77-9D5B-426A-BFA9-96ECC30DCA99}"/>
                </a:ext>
              </a:extLst>
            </p:cNvPr>
            <p:cNvSpPr/>
            <p:nvPr/>
          </p:nvSpPr>
          <p:spPr>
            <a:xfrm>
              <a:off x="4482004" y="3819495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24A80CE6-0C3B-44BF-82A7-44643103A386}"/>
                </a:ext>
              </a:extLst>
            </p:cNvPr>
            <p:cNvSpPr/>
            <p:nvPr/>
          </p:nvSpPr>
          <p:spPr>
            <a:xfrm>
              <a:off x="6816185" y="2245304"/>
              <a:ext cx="159759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FF51E82-BC65-4018-B8C3-36B8E3641028}"/>
                </a:ext>
              </a:extLst>
            </p:cNvPr>
            <p:cNvSpPr/>
            <p:nvPr/>
          </p:nvSpPr>
          <p:spPr>
            <a:xfrm>
              <a:off x="6732883" y="2341730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D2A3C2B-01B1-4918-8E98-0AF7B603E466}"/>
                </a:ext>
              </a:extLst>
            </p:cNvPr>
            <p:cNvSpPr/>
            <p:nvPr/>
          </p:nvSpPr>
          <p:spPr>
            <a:xfrm>
              <a:off x="6626758" y="1596002"/>
              <a:ext cx="290989" cy="450747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7CF774-E906-4C9B-89D2-FE8D532ABD26}"/>
                </a:ext>
              </a:extLst>
            </p:cNvPr>
            <p:cNvSpPr/>
            <p:nvPr/>
          </p:nvSpPr>
          <p:spPr>
            <a:xfrm>
              <a:off x="7294890" y="4969756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96D7A7BF-8C20-447B-83E6-B98BC40FE9F3}"/>
                </a:ext>
              </a:extLst>
            </p:cNvPr>
            <p:cNvSpPr/>
            <p:nvPr/>
          </p:nvSpPr>
          <p:spPr>
            <a:xfrm>
              <a:off x="7424978" y="2685211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54F3B36-875F-45B3-873D-1C3A326A3686}"/>
                </a:ext>
              </a:extLst>
            </p:cNvPr>
            <p:cNvSpPr/>
            <p:nvPr/>
          </p:nvSpPr>
          <p:spPr>
            <a:xfrm>
              <a:off x="6771681" y="3188450"/>
              <a:ext cx="330928" cy="581978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44D0902-9828-402C-9208-783F5A5DACA0}"/>
                </a:ext>
              </a:extLst>
            </p:cNvPr>
            <p:cNvSpPr/>
            <p:nvPr/>
          </p:nvSpPr>
          <p:spPr>
            <a:xfrm>
              <a:off x="6339764" y="3638627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3A23A8F-481A-4322-8FB0-96EEDB3DCBB5}"/>
                </a:ext>
              </a:extLst>
            </p:cNvPr>
            <p:cNvSpPr/>
            <p:nvPr/>
          </p:nvSpPr>
          <p:spPr>
            <a:xfrm>
              <a:off x="9416251" y="3297428"/>
              <a:ext cx="279577" cy="536332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BA40E8A-B42C-4F80-801F-10DD6E395562}"/>
                </a:ext>
              </a:extLst>
            </p:cNvPr>
            <p:cNvSpPr/>
            <p:nvPr/>
          </p:nvSpPr>
          <p:spPr>
            <a:xfrm>
              <a:off x="8343018" y="2549416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D1D2E65-9281-4ADC-BC19-622E7096E65F}"/>
                </a:ext>
              </a:extLst>
            </p:cNvPr>
            <p:cNvSpPr/>
            <p:nvPr/>
          </p:nvSpPr>
          <p:spPr>
            <a:xfrm>
              <a:off x="7878578" y="2486084"/>
              <a:ext cx="456453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F6F99736-A9A0-4C81-AA8B-9B570003E29D}"/>
                </a:ext>
              </a:extLst>
            </p:cNvPr>
            <p:cNvSpPr/>
            <p:nvPr/>
          </p:nvSpPr>
          <p:spPr>
            <a:xfrm>
              <a:off x="10333720" y="4338710"/>
              <a:ext cx="79879" cy="4564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E5DEEA32-6D4C-417B-BAD5-4AACAAFFD143}"/>
                </a:ext>
              </a:extLst>
            </p:cNvPr>
            <p:cNvSpPr/>
            <p:nvPr/>
          </p:nvSpPr>
          <p:spPr>
            <a:xfrm>
              <a:off x="6569701" y="2681217"/>
              <a:ext cx="125524" cy="256755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B96A066-8E9E-4232-B27A-6538A76BB629}"/>
                </a:ext>
              </a:extLst>
            </p:cNvPr>
            <p:cNvSpPr/>
            <p:nvPr/>
          </p:nvSpPr>
          <p:spPr>
            <a:xfrm>
              <a:off x="7106033" y="2507765"/>
              <a:ext cx="576271" cy="233932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3BCCA3CE-13EE-4C74-ABA0-0497B47B33FA}"/>
                </a:ext>
              </a:extLst>
            </p:cNvPr>
            <p:cNvSpPr/>
            <p:nvPr/>
          </p:nvSpPr>
          <p:spPr>
            <a:xfrm>
              <a:off x="10100359" y="3119981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80C133EE-14A8-436F-8FE7-59AE1E191A08}"/>
                </a:ext>
              </a:extLst>
            </p:cNvPr>
            <p:cNvSpPr/>
            <p:nvPr/>
          </p:nvSpPr>
          <p:spPr>
            <a:xfrm>
              <a:off x="7289185" y="4075109"/>
              <a:ext cx="342340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2FA7CFF-23CB-4A0B-BBC7-078B887B29C4}"/>
                </a:ext>
              </a:extLst>
            </p:cNvPr>
            <p:cNvSpPr/>
            <p:nvPr/>
          </p:nvSpPr>
          <p:spPr>
            <a:xfrm>
              <a:off x="7289755" y="3883969"/>
              <a:ext cx="176876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A9A803B4-1004-462E-AB87-28C892059A53}"/>
                </a:ext>
              </a:extLst>
            </p:cNvPr>
            <p:cNvSpPr/>
            <p:nvPr/>
          </p:nvSpPr>
          <p:spPr>
            <a:xfrm>
              <a:off x="6962820" y="2148879"/>
              <a:ext cx="502097" cy="28528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59B5A28-0E60-4E9C-9B11-36F5301680C4}"/>
                </a:ext>
              </a:extLst>
            </p:cNvPr>
            <p:cNvSpPr/>
            <p:nvPr/>
          </p:nvSpPr>
          <p:spPr>
            <a:xfrm>
              <a:off x="4564165" y="5131225"/>
              <a:ext cx="159759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40F2F74B-74A9-40A0-9098-CAA382769F20}"/>
                </a:ext>
              </a:extLst>
            </p:cNvPr>
            <p:cNvSpPr/>
            <p:nvPr/>
          </p:nvSpPr>
          <p:spPr>
            <a:xfrm>
              <a:off x="1326208" y="1528104"/>
              <a:ext cx="3092463" cy="182581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9BCDF9-0562-44E3-9E64-034E0516A5A4}"/>
                </a:ext>
              </a:extLst>
            </p:cNvPr>
            <p:cNvSpPr/>
            <p:nvPr/>
          </p:nvSpPr>
          <p:spPr>
            <a:xfrm>
              <a:off x="7948757" y="2386806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AADF9B3-48DE-43F8-AB4E-66A560C34816}"/>
                </a:ext>
              </a:extLst>
            </p:cNvPr>
            <p:cNvSpPr/>
            <p:nvPr/>
          </p:nvSpPr>
          <p:spPr>
            <a:xfrm>
              <a:off x="3999876" y="3596975"/>
              <a:ext cx="433629" cy="416513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ECE5D011-77D5-4F44-B2D0-46ED99C62171}"/>
                </a:ext>
              </a:extLst>
            </p:cNvPr>
            <p:cNvSpPr/>
            <p:nvPr/>
          </p:nvSpPr>
          <p:spPr>
            <a:xfrm>
              <a:off x="9545769" y="3190733"/>
              <a:ext cx="279577" cy="536332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9A74465-BAC6-455E-94B4-5BF7783A902A}"/>
                </a:ext>
              </a:extLst>
            </p:cNvPr>
            <p:cNvSpPr/>
            <p:nvPr/>
          </p:nvSpPr>
          <p:spPr>
            <a:xfrm>
              <a:off x="11628902" y="4569218"/>
              <a:ext cx="34234" cy="74174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A0BA6E02-F0D4-4D01-88F9-4F5C1CEDC5E7}"/>
                </a:ext>
              </a:extLst>
            </p:cNvPr>
            <p:cNvSpPr/>
            <p:nvPr/>
          </p:nvSpPr>
          <p:spPr>
            <a:xfrm>
              <a:off x="7693716" y="3348779"/>
              <a:ext cx="330928" cy="233932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7CB9FA8B-DC63-45C2-BC27-67003B791A33}"/>
                </a:ext>
              </a:extLst>
            </p:cNvPr>
            <p:cNvSpPr/>
            <p:nvPr/>
          </p:nvSpPr>
          <p:spPr>
            <a:xfrm>
              <a:off x="6846996" y="4840237"/>
              <a:ext cx="519214" cy="462158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78B3A84-E2D5-4ED2-BF9F-9AB36C9C996D}"/>
                </a:ext>
              </a:extLst>
            </p:cNvPr>
            <p:cNvSpPr/>
            <p:nvPr/>
          </p:nvSpPr>
          <p:spPr>
            <a:xfrm>
              <a:off x="7035282" y="4337568"/>
              <a:ext cx="376573" cy="35375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1292581-7C17-4583-ABF8-7C7CDC1DA741}"/>
                </a:ext>
              </a:extLst>
            </p:cNvPr>
            <p:cNvSpPr/>
            <p:nvPr/>
          </p:nvSpPr>
          <p:spPr>
            <a:xfrm>
              <a:off x="7140267" y="4601170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CF9A56F8-F91E-4560-ABDC-26A515A380EE}"/>
                </a:ext>
              </a:extLst>
            </p:cNvPr>
            <p:cNvSpPr/>
            <p:nvPr/>
          </p:nvSpPr>
          <p:spPr>
            <a:xfrm>
              <a:off x="7654917" y="3602110"/>
              <a:ext cx="319516" cy="502098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CCF222E-4826-4FDE-A654-3D7E6DBBDF95}"/>
                </a:ext>
              </a:extLst>
            </p:cNvPr>
            <p:cNvSpPr/>
            <p:nvPr/>
          </p:nvSpPr>
          <p:spPr>
            <a:xfrm>
              <a:off x="4593834" y="3829195"/>
              <a:ext cx="96996" cy="136936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FE1C1EE8-88AE-4EB7-8709-0CF124B1EF38}"/>
                </a:ext>
              </a:extLst>
            </p:cNvPr>
            <p:cNvSpPr/>
            <p:nvPr/>
          </p:nvSpPr>
          <p:spPr>
            <a:xfrm>
              <a:off x="6212528" y="2189960"/>
              <a:ext cx="410806" cy="348045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3EFF0CDB-82CA-4B4E-846F-D507F0331DE9}"/>
                </a:ext>
              </a:extLst>
            </p:cNvPr>
            <p:cNvSpPr/>
            <p:nvPr/>
          </p:nvSpPr>
          <p:spPr>
            <a:xfrm>
              <a:off x="6068175" y="2451280"/>
              <a:ext cx="405102" cy="28528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13ABAC0-23EB-4C94-A25D-3FA96F504A17}"/>
                </a:ext>
              </a:extLst>
            </p:cNvPr>
            <p:cNvSpPr/>
            <p:nvPr/>
          </p:nvSpPr>
          <p:spPr>
            <a:xfrm>
              <a:off x="4110565" y="3580428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9343275-4EBB-4B7F-9F99-CDCB32B034A6}"/>
                </a:ext>
              </a:extLst>
            </p:cNvPr>
            <p:cNvSpPr/>
            <p:nvPr/>
          </p:nvSpPr>
          <p:spPr>
            <a:xfrm>
              <a:off x="4346209" y="3375024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2518B62-A8DF-43B9-9414-277D881710DF}"/>
                </a:ext>
              </a:extLst>
            </p:cNvPr>
            <p:cNvSpPr/>
            <p:nvPr/>
          </p:nvSpPr>
          <p:spPr>
            <a:xfrm>
              <a:off x="6382556" y="2490077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2F1842F-EA73-4E0C-88C3-B20AB41ACCE5}"/>
                </a:ext>
              </a:extLst>
            </p:cNvPr>
            <p:cNvSpPr/>
            <p:nvPr/>
          </p:nvSpPr>
          <p:spPr>
            <a:xfrm>
              <a:off x="4382725" y="3395566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F11C66E-6E16-45AB-88B2-6BE737CF20C1}"/>
                </a:ext>
              </a:extLst>
            </p:cNvPr>
            <p:cNvSpPr/>
            <p:nvPr/>
          </p:nvSpPr>
          <p:spPr>
            <a:xfrm>
              <a:off x="3886904" y="3060072"/>
              <a:ext cx="176876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47184C74-3C01-4E20-9F4C-59C9E3E62F48}"/>
                </a:ext>
              </a:extLst>
            </p:cNvPr>
            <p:cNvSpPr/>
            <p:nvPr/>
          </p:nvSpPr>
          <p:spPr>
            <a:xfrm>
              <a:off x="4359903" y="2863228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988B34F-7941-4FBC-B537-E80D2F60869F}"/>
                </a:ext>
              </a:extLst>
            </p:cNvPr>
            <p:cNvSpPr/>
            <p:nvPr/>
          </p:nvSpPr>
          <p:spPr>
            <a:xfrm>
              <a:off x="4443775" y="3554753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7703C39-876C-4E5A-8A11-FEB5C0A2DD34}"/>
                </a:ext>
              </a:extLst>
            </p:cNvPr>
            <p:cNvSpPr/>
            <p:nvPr/>
          </p:nvSpPr>
          <p:spPr>
            <a:xfrm>
              <a:off x="7718819" y="4451111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FD4C4C8-1A34-4D94-99EF-BCB7D22FC432}"/>
                </a:ext>
              </a:extLst>
            </p:cNvPr>
            <p:cNvSpPr/>
            <p:nvPr/>
          </p:nvSpPr>
          <p:spPr>
            <a:xfrm>
              <a:off x="5539260" y="3414394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BC2B2189-263E-494F-9DEF-D3E89647BF39}"/>
                </a:ext>
              </a:extLst>
            </p:cNvPr>
            <p:cNvSpPr/>
            <p:nvPr/>
          </p:nvSpPr>
          <p:spPr>
            <a:xfrm>
              <a:off x="3774503" y="3320821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FDBD95E2-3B16-412E-A2D6-C98F3038BEBF}"/>
                </a:ext>
              </a:extLst>
            </p:cNvPr>
            <p:cNvSpPr/>
            <p:nvPr/>
          </p:nvSpPr>
          <p:spPr>
            <a:xfrm>
              <a:off x="4391283" y="3470879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7E5FC131-12D7-4361-B31B-D10FA3C70042}"/>
                </a:ext>
              </a:extLst>
            </p:cNvPr>
            <p:cNvSpPr/>
            <p:nvPr/>
          </p:nvSpPr>
          <p:spPr>
            <a:xfrm>
              <a:off x="4662302" y="5891219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B3E7A0E2-29CD-470E-80EE-2C7FF49DC716}"/>
                </a:ext>
              </a:extLst>
            </p:cNvPr>
            <p:cNvSpPr/>
            <p:nvPr/>
          </p:nvSpPr>
          <p:spPr>
            <a:xfrm>
              <a:off x="6155471" y="1809962"/>
              <a:ext cx="28529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D30AD602-A747-4DBF-83C1-A193993A5E28}"/>
                </a:ext>
              </a:extLst>
            </p:cNvPr>
            <p:cNvSpPr/>
            <p:nvPr/>
          </p:nvSpPr>
          <p:spPr>
            <a:xfrm>
              <a:off x="4373025" y="3594121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1BE603-3F5F-4FAE-B901-9AA3E8E6BDCD}"/>
                </a:ext>
              </a:extLst>
            </p:cNvPr>
            <p:cNvSpPr/>
            <p:nvPr/>
          </p:nvSpPr>
          <p:spPr>
            <a:xfrm>
              <a:off x="9913214" y="3219261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20383FC-5470-459B-A262-D6362085BBA5}"/>
                </a:ext>
              </a:extLst>
            </p:cNvPr>
            <p:cNvSpPr/>
            <p:nvPr/>
          </p:nvSpPr>
          <p:spPr>
            <a:xfrm>
              <a:off x="4353626" y="3406405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FD75B3-9E04-4E21-8A23-1E1451ED738A}"/>
                </a:ext>
              </a:extLst>
            </p:cNvPr>
            <p:cNvSpPr/>
            <p:nvPr/>
          </p:nvSpPr>
          <p:spPr>
            <a:xfrm>
              <a:off x="4399842" y="3526795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3084449-6EA2-4AF3-942A-AB0F7EA3095E}"/>
                </a:ext>
              </a:extLst>
            </p:cNvPr>
            <p:cNvSpPr/>
            <p:nvPr/>
          </p:nvSpPr>
          <p:spPr>
            <a:xfrm>
              <a:off x="6610212" y="2326895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36F82D0-9FBE-418F-9979-039D968298A7}"/>
                </a:ext>
              </a:extLst>
            </p:cNvPr>
            <p:cNvSpPr/>
            <p:nvPr/>
          </p:nvSpPr>
          <p:spPr>
            <a:xfrm>
              <a:off x="8693345" y="3883968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5ED7F6D-D3CA-4852-89FA-AF85EA752080}"/>
                </a:ext>
              </a:extLst>
            </p:cNvPr>
            <p:cNvSpPr/>
            <p:nvPr/>
          </p:nvSpPr>
          <p:spPr>
            <a:xfrm>
              <a:off x="6768259" y="2728001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C207B90-179D-4185-9B37-8176931F9112}"/>
                </a:ext>
              </a:extLst>
            </p:cNvPr>
            <p:cNvSpPr/>
            <p:nvPr/>
          </p:nvSpPr>
          <p:spPr>
            <a:xfrm>
              <a:off x="4371313" y="3428086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A8250D9-4C84-45A7-AE36-798432896ECD}"/>
                </a:ext>
              </a:extLst>
            </p:cNvPr>
            <p:cNvSpPr/>
            <p:nvPr/>
          </p:nvSpPr>
          <p:spPr>
            <a:xfrm>
              <a:off x="8145602" y="4763780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F3936FD-4416-4DBF-84FF-28FCDB2BCF21}"/>
                </a:ext>
              </a:extLst>
            </p:cNvPr>
            <p:cNvSpPr/>
            <p:nvPr/>
          </p:nvSpPr>
          <p:spPr>
            <a:xfrm>
              <a:off x="11384700" y="4732399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10B5F6E-C185-4FB5-BB23-F82F422A94BA}"/>
                </a:ext>
              </a:extLst>
            </p:cNvPr>
            <p:cNvSpPr/>
            <p:nvPr/>
          </p:nvSpPr>
          <p:spPr>
            <a:xfrm>
              <a:off x="11693377" y="4056279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9B30D3C-1548-410F-99E5-5E7EBC5F1B20}"/>
                </a:ext>
              </a:extLst>
            </p:cNvPr>
            <p:cNvSpPr/>
            <p:nvPr/>
          </p:nvSpPr>
          <p:spPr>
            <a:xfrm>
              <a:off x="2330973" y="4921254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18E6C54F-5980-4F72-929E-C90746121416}"/>
                </a:ext>
              </a:extLst>
            </p:cNvPr>
            <p:cNvSpPr/>
            <p:nvPr/>
          </p:nvSpPr>
          <p:spPr>
            <a:xfrm>
              <a:off x="4195010" y="3365894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BB6AB7C-0A12-4482-B43A-8065550F2DBC}"/>
                </a:ext>
              </a:extLst>
            </p:cNvPr>
            <p:cNvSpPr/>
            <p:nvPr/>
          </p:nvSpPr>
          <p:spPr>
            <a:xfrm>
              <a:off x="1542453" y="4356965"/>
              <a:ext cx="496392" cy="43933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4CDAB117-376E-4D89-A73A-345900600DA4}"/>
                </a:ext>
              </a:extLst>
            </p:cNvPr>
            <p:cNvSpPr/>
            <p:nvPr/>
          </p:nvSpPr>
          <p:spPr>
            <a:xfrm>
              <a:off x="9665017" y="3986098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17AEF016-BE3E-4162-A4E6-0DFC5B11ABAF}"/>
                </a:ext>
              </a:extLst>
            </p:cNvPr>
            <p:cNvSpPr/>
            <p:nvPr/>
          </p:nvSpPr>
          <p:spPr>
            <a:xfrm>
              <a:off x="11320798" y="4278226"/>
              <a:ext cx="342340" cy="193993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E6B74D62-E7E3-4B53-9733-F3877B8D1DF4}"/>
                </a:ext>
              </a:extLst>
            </p:cNvPr>
            <p:cNvSpPr/>
            <p:nvPr/>
          </p:nvSpPr>
          <p:spPr>
            <a:xfrm>
              <a:off x="6549161" y="3976968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2F47B0EF-5BA6-4248-8842-0C9DF6FD2F06}"/>
                </a:ext>
              </a:extLst>
            </p:cNvPr>
            <p:cNvSpPr/>
            <p:nvPr/>
          </p:nvSpPr>
          <p:spPr>
            <a:xfrm>
              <a:off x="4346779" y="3382439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CE5E8B77-1904-479A-8467-F0AB45CDFC01}"/>
                </a:ext>
              </a:extLst>
            </p:cNvPr>
            <p:cNvSpPr/>
            <p:nvPr/>
          </p:nvSpPr>
          <p:spPr>
            <a:xfrm>
              <a:off x="8115362" y="4204054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8B6307F-595C-44F0-A1D2-7E482960D4C2}"/>
                </a:ext>
              </a:extLst>
            </p:cNvPr>
            <p:cNvSpPr/>
            <p:nvPr/>
          </p:nvSpPr>
          <p:spPr>
            <a:xfrm>
              <a:off x="4070055" y="3241510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1467B0C-CF2F-4841-BB31-D56DB862B54D}"/>
                </a:ext>
              </a:extLst>
            </p:cNvPr>
            <p:cNvSpPr/>
            <p:nvPr/>
          </p:nvSpPr>
          <p:spPr>
            <a:xfrm>
              <a:off x="828675" y="4712427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99977AD-568A-4841-AAED-B1F4B53816AB}"/>
                </a:ext>
              </a:extLst>
            </p:cNvPr>
            <p:cNvSpPr/>
            <p:nvPr/>
          </p:nvSpPr>
          <p:spPr>
            <a:xfrm>
              <a:off x="4365608" y="3627212"/>
              <a:ext cx="51351" cy="4564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0758BF31-1CDD-4764-8AF2-941C8618C866}"/>
                </a:ext>
              </a:extLst>
            </p:cNvPr>
            <p:cNvSpPr/>
            <p:nvPr/>
          </p:nvSpPr>
          <p:spPr>
            <a:xfrm>
              <a:off x="4388431" y="3553609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E52E4AA9-69D9-47D8-953A-E11701BA0894}"/>
                </a:ext>
              </a:extLst>
            </p:cNvPr>
            <p:cNvSpPr/>
            <p:nvPr/>
          </p:nvSpPr>
          <p:spPr>
            <a:xfrm>
              <a:off x="4298280" y="3357904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C34901E-1155-4880-A8E2-4B4A5F05DAD1}"/>
                </a:ext>
              </a:extLst>
            </p:cNvPr>
            <p:cNvSpPr/>
            <p:nvPr/>
          </p:nvSpPr>
          <p:spPr>
            <a:xfrm>
              <a:off x="4288012" y="3371028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0F0013CF-F1E6-4710-8A6C-F6D6D6314D1F}"/>
                </a:ext>
              </a:extLst>
            </p:cNvPr>
            <p:cNvSpPr/>
            <p:nvPr/>
          </p:nvSpPr>
          <p:spPr>
            <a:xfrm>
              <a:off x="7317713" y="2743407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D2AAE4E-35BC-4791-906F-0D8B8611104B}"/>
                </a:ext>
              </a:extLst>
            </p:cNvPr>
            <p:cNvSpPr/>
            <p:nvPr/>
          </p:nvSpPr>
          <p:spPr>
            <a:xfrm>
              <a:off x="8077706" y="4795732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A0CCB5B-6296-4A70-8274-A94A91E11C36}"/>
                </a:ext>
              </a:extLst>
            </p:cNvPr>
            <p:cNvSpPr/>
            <p:nvPr/>
          </p:nvSpPr>
          <p:spPr>
            <a:xfrm>
              <a:off x="7775305" y="4497895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31DA9846-0162-4EB8-9426-B654D5661070}"/>
                </a:ext>
              </a:extLst>
            </p:cNvPr>
            <p:cNvSpPr/>
            <p:nvPr/>
          </p:nvSpPr>
          <p:spPr>
            <a:xfrm>
              <a:off x="4397560" y="3498264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9F451F5-3853-4518-85F4-E4D18A9A1F3A}"/>
                </a:ext>
              </a:extLst>
            </p:cNvPr>
            <p:cNvSpPr/>
            <p:nvPr/>
          </p:nvSpPr>
          <p:spPr>
            <a:xfrm>
              <a:off x="4383296" y="3438926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FB35E20D-0DC0-401B-A580-D203DF4CFDF1}"/>
                </a:ext>
              </a:extLst>
            </p:cNvPr>
            <p:cNvSpPr/>
            <p:nvPr/>
          </p:nvSpPr>
          <p:spPr>
            <a:xfrm>
              <a:off x="4163627" y="3591839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DE4ACAB-E8D9-4F59-A860-3F0F5A91772F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소제목을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37462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37462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37462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3746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37462"/>
            <a:ext cx="914400" cy="914400"/>
          </a:xfrm>
          <a:prstGeom prst="rect">
            <a:avLst/>
          </a:prstGeom>
        </p:spPr>
      </p:pic>
      <p:pic>
        <p:nvPicPr>
          <p:cNvPr id="24" name="그래픽 23" descr="사람">
            <a:extLst>
              <a:ext uri="{FF2B5EF4-FFF2-40B4-BE49-F238E27FC236}">
                <a16:creationId xmlns:a16="http://schemas.microsoft.com/office/drawing/2014/main" id="{B4188585-B48D-4A95-8A8B-637489EE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37462"/>
            <a:ext cx="914400" cy="914400"/>
          </a:xfrm>
          <a:prstGeom prst="rect">
            <a:avLst/>
          </a:prstGeom>
        </p:spPr>
      </p:pic>
      <p:pic>
        <p:nvPicPr>
          <p:cNvPr id="25" name="그래픽 24" descr="사람">
            <a:extLst>
              <a:ext uri="{FF2B5EF4-FFF2-40B4-BE49-F238E27FC236}">
                <a16:creationId xmlns:a16="http://schemas.microsoft.com/office/drawing/2014/main" id="{5AFA237F-E64E-438C-BF97-9C58DC8DD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37462"/>
            <a:ext cx="914400" cy="914400"/>
          </a:xfrm>
          <a:prstGeom prst="rect">
            <a:avLst/>
          </a:prstGeom>
        </p:spPr>
      </p:pic>
      <p:pic>
        <p:nvPicPr>
          <p:cNvPr id="26" name="그래픽 25" descr="사람">
            <a:extLst>
              <a:ext uri="{FF2B5EF4-FFF2-40B4-BE49-F238E27FC236}">
                <a16:creationId xmlns:a16="http://schemas.microsoft.com/office/drawing/2014/main" id="{0B6EEF8F-9C62-4A00-A8C6-5A28B9B6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37462"/>
            <a:ext cx="914400" cy="914400"/>
          </a:xfrm>
          <a:prstGeom prst="rect">
            <a:avLst/>
          </a:prstGeom>
        </p:spPr>
      </p:pic>
      <p:pic>
        <p:nvPicPr>
          <p:cNvPr id="27" name="그래픽 26" descr="사람">
            <a:extLst>
              <a:ext uri="{FF2B5EF4-FFF2-40B4-BE49-F238E27FC236}">
                <a16:creationId xmlns:a16="http://schemas.microsoft.com/office/drawing/2014/main" id="{46D08CC4-0661-4D53-A826-EEF328C8D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37462"/>
            <a:ext cx="914400" cy="914400"/>
          </a:xfrm>
          <a:prstGeom prst="rect">
            <a:avLst/>
          </a:prstGeom>
        </p:spPr>
      </p:pic>
      <p:pic>
        <p:nvPicPr>
          <p:cNvPr id="28" name="그래픽 27" descr="사람">
            <a:extLst>
              <a:ext uri="{FF2B5EF4-FFF2-40B4-BE49-F238E27FC236}">
                <a16:creationId xmlns:a16="http://schemas.microsoft.com/office/drawing/2014/main" id="{535A1CC2-7283-405F-BC38-FF07087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37462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1498600" y="210726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6F113-72EB-49A8-8F6F-D3086856A861}"/>
              </a:ext>
            </a:extLst>
          </p:cNvPr>
          <p:cNvSpPr txBox="1"/>
          <p:nvPr/>
        </p:nvSpPr>
        <p:spPr>
          <a:xfrm>
            <a:off x="3374742" y="178196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F1C5FF-4212-41A8-B8C4-6336C3CC699F}"/>
              </a:ext>
            </a:extLst>
          </p:cNvPr>
          <p:cNvSpPr/>
          <p:nvPr/>
        </p:nvSpPr>
        <p:spPr>
          <a:xfrm>
            <a:off x="4727617" y="172429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268C5-17CB-4CED-8CBA-71C3D84ACB99}"/>
              </a:ext>
            </a:extLst>
          </p:cNvPr>
          <p:cNvSpPr txBox="1"/>
          <p:nvPr/>
        </p:nvSpPr>
        <p:spPr>
          <a:xfrm>
            <a:off x="4783523" y="171449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448A64C-DE57-4D1C-A121-76BED91CED79}"/>
              </a:ext>
            </a:extLst>
          </p:cNvPr>
          <p:cNvSpPr/>
          <p:nvPr/>
        </p:nvSpPr>
        <p:spPr>
          <a:xfrm>
            <a:off x="5191760" y="3616962"/>
            <a:ext cx="1737360" cy="95503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4CD90-681C-4313-B710-4C0F5089ED55}"/>
              </a:ext>
            </a:extLst>
          </p:cNvPr>
          <p:cNvSpPr txBox="1"/>
          <p:nvPr/>
        </p:nvSpPr>
        <p:spPr>
          <a:xfrm>
            <a:off x="2819809" y="5242655"/>
            <a:ext cx="656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/>
              <a:t>데이터  분석으로 도출된 결과를 서술하세요</a:t>
            </a: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70AECE-A6C6-4500-AD74-C281C65189F0}"/>
              </a:ext>
            </a:extLst>
          </p:cNvPr>
          <p:cNvSpPr/>
          <p:nvPr/>
        </p:nvSpPr>
        <p:spPr>
          <a:xfrm>
            <a:off x="769694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CA0B72-33C4-488F-9F73-087BF5EA8D87}"/>
              </a:ext>
            </a:extLst>
          </p:cNvPr>
          <p:cNvSpPr/>
          <p:nvPr/>
        </p:nvSpPr>
        <p:spPr>
          <a:xfrm>
            <a:off x="18555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3445CD-461F-4013-87F1-C1DE4E092D02}"/>
              </a:ext>
            </a:extLst>
          </p:cNvPr>
          <p:cNvSpPr/>
          <p:nvPr/>
        </p:nvSpPr>
        <p:spPr>
          <a:xfrm>
            <a:off x="212485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6720-39FC-4900-81B0-D4080E4789CC}"/>
              </a:ext>
            </a:extLst>
          </p:cNvPr>
          <p:cNvSpPr/>
          <p:nvPr/>
        </p:nvSpPr>
        <p:spPr>
          <a:xfrm>
            <a:off x="23941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19167B-FF87-4888-91E5-A4063DCD603E}"/>
              </a:ext>
            </a:extLst>
          </p:cNvPr>
          <p:cNvSpPr/>
          <p:nvPr/>
        </p:nvSpPr>
        <p:spPr>
          <a:xfrm>
            <a:off x="266338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BDD492-3261-4F8D-9D79-E907DCB36870}"/>
              </a:ext>
            </a:extLst>
          </p:cNvPr>
          <p:cNvSpPr/>
          <p:nvPr/>
        </p:nvSpPr>
        <p:spPr>
          <a:xfrm>
            <a:off x="293264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AF15FA-1289-41D2-B89E-41FE74B88F8D}"/>
              </a:ext>
            </a:extLst>
          </p:cNvPr>
          <p:cNvSpPr/>
          <p:nvPr/>
        </p:nvSpPr>
        <p:spPr>
          <a:xfrm>
            <a:off x="320191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B2A66D-50FD-42BB-B443-37D90BCE38E4}"/>
              </a:ext>
            </a:extLst>
          </p:cNvPr>
          <p:cNvSpPr/>
          <p:nvPr/>
        </p:nvSpPr>
        <p:spPr>
          <a:xfrm>
            <a:off x="347117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7844EF0-3FB7-4ED9-9BB2-8BC38B0D8599}"/>
              </a:ext>
            </a:extLst>
          </p:cNvPr>
          <p:cNvSpPr/>
          <p:nvPr/>
        </p:nvSpPr>
        <p:spPr>
          <a:xfrm>
            <a:off x="3740440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F7E25E-A674-418D-B7A5-45DF6854D19D}"/>
              </a:ext>
            </a:extLst>
          </p:cNvPr>
          <p:cNvSpPr/>
          <p:nvPr/>
        </p:nvSpPr>
        <p:spPr>
          <a:xfrm>
            <a:off x="400970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1BA802-8F04-4310-BA3E-14FEE67795CC}"/>
              </a:ext>
            </a:extLst>
          </p:cNvPr>
          <p:cNvSpPr/>
          <p:nvPr/>
        </p:nvSpPr>
        <p:spPr>
          <a:xfrm>
            <a:off x="427896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5BCC2E-8EF0-49F5-9FBF-FED4E452DC4E}"/>
              </a:ext>
            </a:extLst>
          </p:cNvPr>
          <p:cNvSpPr/>
          <p:nvPr/>
        </p:nvSpPr>
        <p:spPr>
          <a:xfrm>
            <a:off x="1855589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C34D7C-9D91-4F3B-A8A1-DE7B99EED0E3}"/>
              </a:ext>
            </a:extLst>
          </p:cNvPr>
          <p:cNvSpPr/>
          <p:nvPr/>
        </p:nvSpPr>
        <p:spPr>
          <a:xfrm>
            <a:off x="2124853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6A683-0B8C-4749-831F-32C7E807A68B}"/>
              </a:ext>
            </a:extLst>
          </p:cNvPr>
          <p:cNvSpPr/>
          <p:nvPr/>
        </p:nvSpPr>
        <p:spPr>
          <a:xfrm>
            <a:off x="2394118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757F293-08EE-4DAA-9623-FDDB11CB807A}"/>
              </a:ext>
            </a:extLst>
          </p:cNvPr>
          <p:cNvSpPr/>
          <p:nvPr/>
        </p:nvSpPr>
        <p:spPr>
          <a:xfrm>
            <a:off x="2663382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E9308D-C02B-4733-AE0A-9143D284527D}"/>
              </a:ext>
            </a:extLst>
          </p:cNvPr>
          <p:cNvSpPr/>
          <p:nvPr/>
        </p:nvSpPr>
        <p:spPr>
          <a:xfrm>
            <a:off x="2932647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3E576C8-D28C-4E21-883E-E5CAA8B25052}"/>
              </a:ext>
            </a:extLst>
          </p:cNvPr>
          <p:cNvSpPr/>
          <p:nvPr/>
        </p:nvSpPr>
        <p:spPr>
          <a:xfrm>
            <a:off x="3201911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F19A29-FEAB-41E5-9084-7ABFBD078B71}"/>
              </a:ext>
            </a:extLst>
          </p:cNvPr>
          <p:cNvSpPr/>
          <p:nvPr/>
        </p:nvSpPr>
        <p:spPr>
          <a:xfrm>
            <a:off x="3471175" y="2513652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1664EB-780C-41F2-B17A-9F9454C399B2}"/>
              </a:ext>
            </a:extLst>
          </p:cNvPr>
          <p:cNvSpPr/>
          <p:nvPr/>
        </p:nvSpPr>
        <p:spPr>
          <a:xfrm>
            <a:off x="3740440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CFB9AC-EF86-4890-9A17-107C661EA474}"/>
              </a:ext>
            </a:extLst>
          </p:cNvPr>
          <p:cNvSpPr/>
          <p:nvPr/>
        </p:nvSpPr>
        <p:spPr>
          <a:xfrm>
            <a:off x="4009704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941771-CFCF-46F1-8DC7-0DF53637FFD6}"/>
              </a:ext>
            </a:extLst>
          </p:cNvPr>
          <p:cNvSpPr/>
          <p:nvPr/>
        </p:nvSpPr>
        <p:spPr>
          <a:xfrm>
            <a:off x="4278969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1EEC9E-4676-41F6-A0D3-F3A17ACFB202}"/>
              </a:ext>
            </a:extLst>
          </p:cNvPr>
          <p:cNvSpPr/>
          <p:nvPr/>
        </p:nvSpPr>
        <p:spPr>
          <a:xfrm>
            <a:off x="185558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71CA3DA-09C9-45D2-AC91-FD296D83A2BB}"/>
              </a:ext>
            </a:extLst>
          </p:cNvPr>
          <p:cNvSpPr/>
          <p:nvPr/>
        </p:nvSpPr>
        <p:spPr>
          <a:xfrm>
            <a:off x="2124853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98B703-ACC4-48C8-9A4A-AA16D5C528E0}"/>
              </a:ext>
            </a:extLst>
          </p:cNvPr>
          <p:cNvSpPr/>
          <p:nvPr/>
        </p:nvSpPr>
        <p:spPr>
          <a:xfrm>
            <a:off x="2394118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EF5530-F308-4C06-A554-E3A0B82B6EE4}"/>
              </a:ext>
            </a:extLst>
          </p:cNvPr>
          <p:cNvSpPr/>
          <p:nvPr/>
        </p:nvSpPr>
        <p:spPr>
          <a:xfrm>
            <a:off x="2663382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DE68924-4120-4495-BF57-C213F976C5F5}"/>
              </a:ext>
            </a:extLst>
          </p:cNvPr>
          <p:cNvSpPr/>
          <p:nvPr/>
        </p:nvSpPr>
        <p:spPr>
          <a:xfrm>
            <a:off x="2932647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826642E-504A-4E52-875E-F7D495263F10}"/>
              </a:ext>
            </a:extLst>
          </p:cNvPr>
          <p:cNvSpPr/>
          <p:nvPr/>
        </p:nvSpPr>
        <p:spPr>
          <a:xfrm>
            <a:off x="3201911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CA810B-E862-4EB0-ABDE-FA3F564F1429}"/>
              </a:ext>
            </a:extLst>
          </p:cNvPr>
          <p:cNvSpPr/>
          <p:nvPr/>
        </p:nvSpPr>
        <p:spPr>
          <a:xfrm>
            <a:off x="3471175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D852180-BA0D-4B95-8004-48FE684F320E}"/>
              </a:ext>
            </a:extLst>
          </p:cNvPr>
          <p:cNvSpPr/>
          <p:nvPr/>
        </p:nvSpPr>
        <p:spPr>
          <a:xfrm>
            <a:off x="3740440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EBBAF2-6E12-4D26-8399-6718D3C8824D}"/>
              </a:ext>
            </a:extLst>
          </p:cNvPr>
          <p:cNvSpPr/>
          <p:nvPr/>
        </p:nvSpPr>
        <p:spPr>
          <a:xfrm>
            <a:off x="4009704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18DCD1-E000-4539-B24E-2710159CCC15}"/>
              </a:ext>
            </a:extLst>
          </p:cNvPr>
          <p:cNvSpPr/>
          <p:nvPr/>
        </p:nvSpPr>
        <p:spPr>
          <a:xfrm>
            <a:off x="4278969" y="2809525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74C5D2-EC61-40E4-86CF-1938631329DB}"/>
              </a:ext>
            </a:extLst>
          </p:cNvPr>
          <p:cNvSpPr/>
          <p:nvPr/>
        </p:nvSpPr>
        <p:spPr>
          <a:xfrm>
            <a:off x="185558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865507F-53C4-4417-A07B-3FB39AAF74E1}"/>
              </a:ext>
            </a:extLst>
          </p:cNvPr>
          <p:cNvSpPr/>
          <p:nvPr/>
        </p:nvSpPr>
        <p:spPr>
          <a:xfrm>
            <a:off x="2124853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2DDE59-2391-46D7-B56F-20038959F6EF}"/>
              </a:ext>
            </a:extLst>
          </p:cNvPr>
          <p:cNvSpPr/>
          <p:nvPr/>
        </p:nvSpPr>
        <p:spPr>
          <a:xfrm>
            <a:off x="2394118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87B0F7B-4994-4C66-ABED-9BDF5EF461DB}"/>
              </a:ext>
            </a:extLst>
          </p:cNvPr>
          <p:cNvSpPr/>
          <p:nvPr/>
        </p:nvSpPr>
        <p:spPr>
          <a:xfrm>
            <a:off x="2663382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314A0C-6845-45CC-818A-08604C83CF37}"/>
              </a:ext>
            </a:extLst>
          </p:cNvPr>
          <p:cNvSpPr/>
          <p:nvPr/>
        </p:nvSpPr>
        <p:spPr>
          <a:xfrm>
            <a:off x="2932647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5D9612-76C3-4073-9453-D01DDB399728}"/>
              </a:ext>
            </a:extLst>
          </p:cNvPr>
          <p:cNvSpPr/>
          <p:nvPr/>
        </p:nvSpPr>
        <p:spPr>
          <a:xfrm>
            <a:off x="3201911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890E4B9-22FF-4370-B191-EDD9F5D0C62D}"/>
              </a:ext>
            </a:extLst>
          </p:cNvPr>
          <p:cNvSpPr/>
          <p:nvPr/>
        </p:nvSpPr>
        <p:spPr>
          <a:xfrm>
            <a:off x="3471175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B0EEBC-44D6-4DA3-80E6-F1A95AE19B0D}"/>
              </a:ext>
            </a:extLst>
          </p:cNvPr>
          <p:cNvSpPr/>
          <p:nvPr/>
        </p:nvSpPr>
        <p:spPr>
          <a:xfrm>
            <a:off x="3740440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8FC5636-EA41-47A4-B7FB-F10CF8C92F8E}"/>
              </a:ext>
            </a:extLst>
          </p:cNvPr>
          <p:cNvSpPr/>
          <p:nvPr/>
        </p:nvSpPr>
        <p:spPr>
          <a:xfrm>
            <a:off x="4009704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4F4B899-CDA2-496D-BA5B-B684EDB7B541}"/>
              </a:ext>
            </a:extLst>
          </p:cNvPr>
          <p:cNvSpPr/>
          <p:nvPr/>
        </p:nvSpPr>
        <p:spPr>
          <a:xfrm>
            <a:off x="4278969" y="310539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0FF0ACE-6569-4795-ACEF-D7BDB058BE65}"/>
              </a:ext>
            </a:extLst>
          </p:cNvPr>
          <p:cNvSpPr/>
          <p:nvPr/>
        </p:nvSpPr>
        <p:spPr>
          <a:xfrm>
            <a:off x="185558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3AA3AD7-CACB-463E-BEF9-56B81829D213}"/>
              </a:ext>
            </a:extLst>
          </p:cNvPr>
          <p:cNvSpPr/>
          <p:nvPr/>
        </p:nvSpPr>
        <p:spPr>
          <a:xfrm>
            <a:off x="2124853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27CA5E-8D1E-46FB-AB3E-FBBA39088807}"/>
              </a:ext>
            </a:extLst>
          </p:cNvPr>
          <p:cNvSpPr/>
          <p:nvPr/>
        </p:nvSpPr>
        <p:spPr>
          <a:xfrm>
            <a:off x="2394118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6E3951-BD2D-427A-B3EB-0EF53A5AEE5B}"/>
              </a:ext>
            </a:extLst>
          </p:cNvPr>
          <p:cNvSpPr/>
          <p:nvPr/>
        </p:nvSpPr>
        <p:spPr>
          <a:xfrm>
            <a:off x="2663382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66DC4C1-E4DD-411D-B98F-A23F59060986}"/>
              </a:ext>
            </a:extLst>
          </p:cNvPr>
          <p:cNvSpPr/>
          <p:nvPr/>
        </p:nvSpPr>
        <p:spPr>
          <a:xfrm>
            <a:off x="2932647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953652-926E-4420-99A1-8EB6B2ABEBA7}"/>
              </a:ext>
            </a:extLst>
          </p:cNvPr>
          <p:cNvSpPr/>
          <p:nvPr/>
        </p:nvSpPr>
        <p:spPr>
          <a:xfrm>
            <a:off x="3201911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81AF8FF-987E-4E10-BF08-364EB03D5673}"/>
              </a:ext>
            </a:extLst>
          </p:cNvPr>
          <p:cNvSpPr/>
          <p:nvPr/>
        </p:nvSpPr>
        <p:spPr>
          <a:xfrm>
            <a:off x="3471175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63C1C34-EAAE-4791-86D4-3339D060906F}"/>
              </a:ext>
            </a:extLst>
          </p:cNvPr>
          <p:cNvSpPr/>
          <p:nvPr/>
        </p:nvSpPr>
        <p:spPr>
          <a:xfrm>
            <a:off x="3740440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10B0487-A372-4F4D-A8F9-08688FFF70F2}"/>
              </a:ext>
            </a:extLst>
          </p:cNvPr>
          <p:cNvSpPr/>
          <p:nvPr/>
        </p:nvSpPr>
        <p:spPr>
          <a:xfrm>
            <a:off x="4009704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88CAE04-7184-445D-9D52-0D6E26B2ADC9}"/>
              </a:ext>
            </a:extLst>
          </p:cNvPr>
          <p:cNvSpPr/>
          <p:nvPr/>
        </p:nvSpPr>
        <p:spPr>
          <a:xfrm>
            <a:off x="4278969" y="340127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477056E-290E-48B5-B866-256C1C0B088E}"/>
              </a:ext>
            </a:extLst>
          </p:cNvPr>
          <p:cNvSpPr/>
          <p:nvPr/>
        </p:nvSpPr>
        <p:spPr>
          <a:xfrm>
            <a:off x="185558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F5164DE-BF73-4CCE-A557-CDC327C3BE8F}"/>
              </a:ext>
            </a:extLst>
          </p:cNvPr>
          <p:cNvSpPr/>
          <p:nvPr/>
        </p:nvSpPr>
        <p:spPr>
          <a:xfrm>
            <a:off x="2124853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CD5971E-743A-40B7-AC2A-9623EECE6517}"/>
              </a:ext>
            </a:extLst>
          </p:cNvPr>
          <p:cNvSpPr/>
          <p:nvPr/>
        </p:nvSpPr>
        <p:spPr>
          <a:xfrm>
            <a:off x="2394118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413E615-BCB3-4769-AFAF-EE66DE795590}"/>
              </a:ext>
            </a:extLst>
          </p:cNvPr>
          <p:cNvSpPr/>
          <p:nvPr/>
        </p:nvSpPr>
        <p:spPr>
          <a:xfrm>
            <a:off x="2663382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18D24C5-DD0E-497C-B4B3-A9842F3A5072}"/>
              </a:ext>
            </a:extLst>
          </p:cNvPr>
          <p:cNvSpPr/>
          <p:nvPr/>
        </p:nvSpPr>
        <p:spPr>
          <a:xfrm>
            <a:off x="2932647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D066986-FF54-4662-B150-8A0D571A39C5}"/>
              </a:ext>
            </a:extLst>
          </p:cNvPr>
          <p:cNvSpPr/>
          <p:nvPr/>
        </p:nvSpPr>
        <p:spPr>
          <a:xfrm>
            <a:off x="3201911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AE944F5-C00D-4A7A-AB90-A9AD644F1BB1}"/>
              </a:ext>
            </a:extLst>
          </p:cNvPr>
          <p:cNvSpPr/>
          <p:nvPr/>
        </p:nvSpPr>
        <p:spPr>
          <a:xfrm>
            <a:off x="3471175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70A0672-9373-4658-A67E-6983CB848003}"/>
              </a:ext>
            </a:extLst>
          </p:cNvPr>
          <p:cNvSpPr/>
          <p:nvPr/>
        </p:nvSpPr>
        <p:spPr>
          <a:xfrm>
            <a:off x="3740440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465D457-1153-430B-B220-E7624DAA967D}"/>
              </a:ext>
            </a:extLst>
          </p:cNvPr>
          <p:cNvSpPr/>
          <p:nvPr/>
        </p:nvSpPr>
        <p:spPr>
          <a:xfrm>
            <a:off x="4009704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5A5C37-64BB-4ACB-9957-5799327AA83A}"/>
              </a:ext>
            </a:extLst>
          </p:cNvPr>
          <p:cNvSpPr/>
          <p:nvPr/>
        </p:nvSpPr>
        <p:spPr>
          <a:xfrm>
            <a:off x="4278969" y="369714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C358572-B022-4EA5-8EA0-AED98BCDF4F8}"/>
              </a:ext>
            </a:extLst>
          </p:cNvPr>
          <p:cNvSpPr/>
          <p:nvPr/>
        </p:nvSpPr>
        <p:spPr>
          <a:xfrm>
            <a:off x="185558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1EC5CE0-4739-4D40-8CB0-BD14B028E989}"/>
              </a:ext>
            </a:extLst>
          </p:cNvPr>
          <p:cNvSpPr/>
          <p:nvPr/>
        </p:nvSpPr>
        <p:spPr>
          <a:xfrm>
            <a:off x="2124853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057C22C-55A7-4334-8652-BAE712BD9648}"/>
              </a:ext>
            </a:extLst>
          </p:cNvPr>
          <p:cNvSpPr/>
          <p:nvPr/>
        </p:nvSpPr>
        <p:spPr>
          <a:xfrm>
            <a:off x="2394118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E415B25-4E06-4783-A891-C76388E10078}"/>
              </a:ext>
            </a:extLst>
          </p:cNvPr>
          <p:cNvSpPr/>
          <p:nvPr/>
        </p:nvSpPr>
        <p:spPr>
          <a:xfrm>
            <a:off x="2663382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168557-0372-45D5-9E05-7C2AF7A8D345}"/>
              </a:ext>
            </a:extLst>
          </p:cNvPr>
          <p:cNvSpPr/>
          <p:nvPr/>
        </p:nvSpPr>
        <p:spPr>
          <a:xfrm>
            <a:off x="2932647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C86E7EB-6BF8-46E5-897E-4E292B4C9E90}"/>
              </a:ext>
            </a:extLst>
          </p:cNvPr>
          <p:cNvSpPr/>
          <p:nvPr/>
        </p:nvSpPr>
        <p:spPr>
          <a:xfrm>
            <a:off x="3201911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448BFF7-579D-4317-ADE0-9165E0792DD6}"/>
              </a:ext>
            </a:extLst>
          </p:cNvPr>
          <p:cNvSpPr/>
          <p:nvPr/>
        </p:nvSpPr>
        <p:spPr>
          <a:xfrm>
            <a:off x="3471175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800F136-A7DD-430E-8FF9-5C20F09F941F}"/>
              </a:ext>
            </a:extLst>
          </p:cNvPr>
          <p:cNvSpPr/>
          <p:nvPr/>
        </p:nvSpPr>
        <p:spPr>
          <a:xfrm>
            <a:off x="3740440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E2848FC-91AA-4DDC-8336-EE120F078EA5}"/>
              </a:ext>
            </a:extLst>
          </p:cNvPr>
          <p:cNvSpPr/>
          <p:nvPr/>
        </p:nvSpPr>
        <p:spPr>
          <a:xfrm>
            <a:off x="4009704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149983-0C5D-4F6C-A787-2FB496640DEB}"/>
              </a:ext>
            </a:extLst>
          </p:cNvPr>
          <p:cNvSpPr/>
          <p:nvPr/>
        </p:nvSpPr>
        <p:spPr>
          <a:xfrm>
            <a:off x="4278969" y="3993018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8CBEFD6-26C7-4B22-A6C3-AEF4225897EA}"/>
              </a:ext>
            </a:extLst>
          </p:cNvPr>
          <p:cNvSpPr/>
          <p:nvPr/>
        </p:nvSpPr>
        <p:spPr>
          <a:xfrm>
            <a:off x="185558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4826B5D-E9FF-4FD4-B940-505709BFFE69}"/>
              </a:ext>
            </a:extLst>
          </p:cNvPr>
          <p:cNvSpPr/>
          <p:nvPr/>
        </p:nvSpPr>
        <p:spPr>
          <a:xfrm>
            <a:off x="2124853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B61594-C4EA-4178-BF29-DA2AFE21548F}"/>
              </a:ext>
            </a:extLst>
          </p:cNvPr>
          <p:cNvSpPr/>
          <p:nvPr/>
        </p:nvSpPr>
        <p:spPr>
          <a:xfrm>
            <a:off x="2394118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AC904-7510-469D-B02F-2962308F8414}"/>
              </a:ext>
            </a:extLst>
          </p:cNvPr>
          <p:cNvSpPr/>
          <p:nvPr/>
        </p:nvSpPr>
        <p:spPr>
          <a:xfrm>
            <a:off x="2663382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85947B1-2C57-41AD-8C69-04AE2D104B1E}"/>
              </a:ext>
            </a:extLst>
          </p:cNvPr>
          <p:cNvSpPr/>
          <p:nvPr/>
        </p:nvSpPr>
        <p:spPr>
          <a:xfrm>
            <a:off x="2932647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B928141-6501-466C-9586-110B67B76BA2}"/>
              </a:ext>
            </a:extLst>
          </p:cNvPr>
          <p:cNvSpPr/>
          <p:nvPr/>
        </p:nvSpPr>
        <p:spPr>
          <a:xfrm>
            <a:off x="3201911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DD4CB12-68EC-4069-9BD5-1FB1B12E8EDA}"/>
              </a:ext>
            </a:extLst>
          </p:cNvPr>
          <p:cNvSpPr/>
          <p:nvPr/>
        </p:nvSpPr>
        <p:spPr>
          <a:xfrm>
            <a:off x="3471175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D508047-2969-45A5-B124-8DA43CF34D5F}"/>
              </a:ext>
            </a:extLst>
          </p:cNvPr>
          <p:cNvSpPr/>
          <p:nvPr/>
        </p:nvSpPr>
        <p:spPr>
          <a:xfrm>
            <a:off x="3740440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AFB4E65-BD1E-4643-ABE3-47125B85921D}"/>
              </a:ext>
            </a:extLst>
          </p:cNvPr>
          <p:cNvSpPr/>
          <p:nvPr/>
        </p:nvSpPr>
        <p:spPr>
          <a:xfrm>
            <a:off x="4009704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6891507-EEF5-4612-A932-256133960DE4}"/>
              </a:ext>
            </a:extLst>
          </p:cNvPr>
          <p:cNvSpPr/>
          <p:nvPr/>
        </p:nvSpPr>
        <p:spPr>
          <a:xfrm>
            <a:off x="4278969" y="4288891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9CFD736-2D9A-43D2-8CEA-273BA2736BAD}"/>
              </a:ext>
            </a:extLst>
          </p:cNvPr>
          <p:cNvSpPr/>
          <p:nvPr/>
        </p:nvSpPr>
        <p:spPr>
          <a:xfrm>
            <a:off x="185558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9DE6CF6-71CE-4F4E-ACA5-0C286FCDA38B}"/>
              </a:ext>
            </a:extLst>
          </p:cNvPr>
          <p:cNvSpPr/>
          <p:nvPr/>
        </p:nvSpPr>
        <p:spPr>
          <a:xfrm>
            <a:off x="2124853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2A17D1-9FAD-41FD-8506-55621418AE9D}"/>
              </a:ext>
            </a:extLst>
          </p:cNvPr>
          <p:cNvSpPr/>
          <p:nvPr/>
        </p:nvSpPr>
        <p:spPr>
          <a:xfrm>
            <a:off x="2394118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1E6B668-E8BA-40FF-8F07-A27BA7754EE9}"/>
              </a:ext>
            </a:extLst>
          </p:cNvPr>
          <p:cNvSpPr/>
          <p:nvPr/>
        </p:nvSpPr>
        <p:spPr>
          <a:xfrm>
            <a:off x="2663382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1A33B6C-6629-44FA-A86E-CD892D5562EA}"/>
              </a:ext>
            </a:extLst>
          </p:cNvPr>
          <p:cNvSpPr/>
          <p:nvPr/>
        </p:nvSpPr>
        <p:spPr>
          <a:xfrm>
            <a:off x="2932647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FA41F4F-21B8-4387-AD98-72AC57D7B120}"/>
              </a:ext>
            </a:extLst>
          </p:cNvPr>
          <p:cNvSpPr/>
          <p:nvPr/>
        </p:nvSpPr>
        <p:spPr>
          <a:xfrm>
            <a:off x="3201911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8FBA85-2A08-4DBE-A8E2-4C076215D218}"/>
              </a:ext>
            </a:extLst>
          </p:cNvPr>
          <p:cNvSpPr/>
          <p:nvPr/>
        </p:nvSpPr>
        <p:spPr>
          <a:xfrm>
            <a:off x="3471175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B6C1788-DE6B-45BD-B688-1C8439E1D5ED}"/>
              </a:ext>
            </a:extLst>
          </p:cNvPr>
          <p:cNvSpPr/>
          <p:nvPr/>
        </p:nvSpPr>
        <p:spPr>
          <a:xfrm>
            <a:off x="3740440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00C1DA9E-32FE-4D7D-83F6-FAC8418851E0}"/>
              </a:ext>
            </a:extLst>
          </p:cNvPr>
          <p:cNvSpPr/>
          <p:nvPr/>
        </p:nvSpPr>
        <p:spPr>
          <a:xfrm>
            <a:off x="4009704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3804CDC-E4DD-4559-A4B0-12614EFD95B8}"/>
              </a:ext>
            </a:extLst>
          </p:cNvPr>
          <p:cNvSpPr/>
          <p:nvPr/>
        </p:nvSpPr>
        <p:spPr>
          <a:xfrm>
            <a:off x="4278969" y="45847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A6142F3-BC78-4A56-8563-57362AC5E499}"/>
              </a:ext>
            </a:extLst>
          </p:cNvPr>
          <p:cNvSpPr/>
          <p:nvPr/>
        </p:nvSpPr>
        <p:spPr>
          <a:xfrm>
            <a:off x="185558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8DC49BC-BFE9-4BED-8868-C906F43F8C30}"/>
              </a:ext>
            </a:extLst>
          </p:cNvPr>
          <p:cNvSpPr/>
          <p:nvPr/>
        </p:nvSpPr>
        <p:spPr>
          <a:xfrm>
            <a:off x="2124853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E8112F7-DA81-48C5-B78D-709B45EB9D33}"/>
              </a:ext>
            </a:extLst>
          </p:cNvPr>
          <p:cNvSpPr/>
          <p:nvPr/>
        </p:nvSpPr>
        <p:spPr>
          <a:xfrm>
            <a:off x="2394118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CFCE54F-ACE5-4405-96D4-FE576B4E3807}"/>
              </a:ext>
            </a:extLst>
          </p:cNvPr>
          <p:cNvSpPr/>
          <p:nvPr/>
        </p:nvSpPr>
        <p:spPr>
          <a:xfrm>
            <a:off x="2663382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4FD6410-3519-4235-9BFE-C989262BF5B1}"/>
              </a:ext>
            </a:extLst>
          </p:cNvPr>
          <p:cNvSpPr/>
          <p:nvPr/>
        </p:nvSpPr>
        <p:spPr>
          <a:xfrm>
            <a:off x="2932647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AD1B53C-522F-479F-84E7-BCC6244394E1}"/>
              </a:ext>
            </a:extLst>
          </p:cNvPr>
          <p:cNvSpPr/>
          <p:nvPr/>
        </p:nvSpPr>
        <p:spPr>
          <a:xfrm>
            <a:off x="3201911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490F56E-963A-4F7E-BCDF-0A4E936E0E12}"/>
              </a:ext>
            </a:extLst>
          </p:cNvPr>
          <p:cNvSpPr/>
          <p:nvPr/>
        </p:nvSpPr>
        <p:spPr>
          <a:xfrm>
            <a:off x="3471175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80FBF55-46EA-468D-80A7-3BD857AC75E9}"/>
              </a:ext>
            </a:extLst>
          </p:cNvPr>
          <p:cNvSpPr/>
          <p:nvPr/>
        </p:nvSpPr>
        <p:spPr>
          <a:xfrm>
            <a:off x="3740440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242BE2A-3626-4D1E-86EF-5B2BDB65712E}"/>
              </a:ext>
            </a:extLst>
          </p:cNvPr>
          <p:cNvSpPr/>
          <p:nvPr/>
        </p:nvSpPr>
        <p:spPr>
          <a:xfrm>
            <a:off x="4009704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62A7519-D168-4973-87A1-3DFABC933D01}"/>
              </a:ext>
            </a:extLst>
          </p:cNvPr>
          <p:cNvSpPr/>
          <p:nvPr/>
        </p:nvSpPr>
        <p:spPr>
          <a:xfrm>
            <a:off x="4278969" y="48806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5550B4-7FC8-490E-AD14-95821515C45E}"/>
              </a:ext>
            </a:extLst>
          </p:cNvPr>
          <p:cNvSpPr txBox="1"/>
          <p:nvPr/>
        </p:nvSpPr>
        <p:spPr>
          <a:xfrm>
            <a:off x="2758743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/>
          <p:nvPr/>
        </p:nvCxnSpPr>
        <p:spPr>
          <a:xfrm>
            <a:off x="2896284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E311C05-2B7F-4677-83B4-68731F0C74E8}"/>
              </a:ext>
            </a:extLst>
          </p:cNvPr>
          <p:cNvSpPr/>
          <p:nvPr/>
        </p:nvSpPr>
        <p:spPr>
          <a:xfrm>
            <a:off x="6626072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961AB03-B0F9-4DF2-B407-B9D174F55AF9}"/>
              </a:ext>
            </a:extLst>
          </p:cNvPr>
          <p:cNvSpPr/>
          <p:nvPr/>
        </p:nvSpPr>
        <p:spPr>
          <a:xfrm>
            <a:off x="77040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4708AABA-A746-4A5B-A8AA-66DC4780B693}"/>
              </a:ext>
            </a:extLst>
          </p:cNvPr>
          <p:cNvSpPr/>
          <p:nvPr/>
        </p:nvSpPr>
        <p:spPr>
          <a:xfrm>
            <a:off x="797335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FC9CD40-5F0C-4C24-8DCB-68374889650B}"/>
              </a:ext>
            </a:extLst>
          </p:cNvPr>
          <p:cNvSpPr/>
          <p:nvPr/>
        </p:nvSpPr>
        <p:spPr>
          <a:xfrm>
            <a:off x="824262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DE95BB-C6EA-41E9-974F-DDF1215655B4}"/>
              </a:ext>
            </a:extLst>
          </p:cNvPr>
          <p:cNvSpPr/>
          <p:nvPr/>
        </p:nvSpPr>
        <p:spPr>
          <a:xfrm>
            <a:off x="851188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42CAEC4-CB4E-4F66-91D0-D5030DB507FC}"/>
              </a:ext>
            </a:extLst>
          </p:cNvPr>
          <p:cNvSpPr/>
          <p:nvPr/>
        </p:nvSpPr>
        <p:spPr>
          <a:xfrm>
            <a:off x="878115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A0372EC-9C13-4023-8B3E-7D870A78AE27}"/>
              </a:ext>
            </a:extLst>
          </p:cNvPr>
          <p:cNvSpPr/>
          <p:nvPr/>
        </p:nvSpPr>
        <p:spPr>
          <a:xfrm>
            <a:off x="9050416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C1E3273-68D1-4F8A-9211-403674CF7013}"/>
              </a:ext>
            </a:extLst>
          </p:cNvPr>
          <p:cNvSpPr/>
          <p:nvPr/>
        </p:nvSpPr>
        <p:spPr>
          <a:xfrm>
            <a:off x="931968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ED03BE1-3935-4F01-BD0D-6F8001AD95AE}"/>
              </a:ext>
            </a:extLst>
          </p:cNvPr>
          <p:cNvSpPr/>
          <p:nvPr/>
        </p:nvSpPr>
        <p:spPr>
          <a:xfrm>
            <a:off x="958894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3D18F4F-4FCE-4F87-93A3-1CCD3C3FA963}"/>
              </a:ext>
            </a:extLst>
          </p:cNvPr>
          <p:cNvSpPr/>
          <p:nvPr/>
        </p:nvSpPr>
        <p:spPr>
          <a:xfrm>
            <a:off x="985820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A2C72B4-6829-427A-B560-642638F421B3}"/>
              </a:ext>
            </a:extLst>
          </p:cNvPr>
          <p:cNvSpPr/>
          <p:nvPr/>
        </p:nvSpPr>
        <p:spPr>
          <a:xfrm>
            <a:off x="1012747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CAE3E89-56A5-4F14-8144-22EF63D57ABE}"/>
              </a:ext>
            </a:extLst>
          </p:cNvPr>
          <p:cNvSpPr/>
          <p:nvPr/>
        </p:nvSpPr>
        <p:spPr>
          <a:xfrm>
            <a:off x="77040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0515E0A-2F4E-4016-9076-973935D979F6}"/>
              </a:ext>
            </a:extLst>
          </p:cNvPr>
          <p:cNvSpPr/>
          <p:nvPr/>
        </p:nvSpPr>
        <p:spPr>
          <a:xfrm>
            <a:off x="797335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1877034-D418-467D-A91E-AB239E2B09FB}"/>
              </a:ext>
            </a:extLst>
          </p:cNvPr>
          <p:cNvSpPr/>
          <p:nvPr/>
        </p:nvSpPr>
        <p:spPr>
          <a:xfrm>
            <a:off x="824262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4277672A-CDF7-40FC-AC13-0BA09F0175F7}"/>
              </a:ext>
            </a:extLst>
          </p:cNvPr>
          <p:cNvSpPr/>
          <p:nvPr/>
        </p:nvSpPr>
        <p:spPr>
          <a:xfrm>
            <a:off x="851188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320E7D2-63D2-4A36-8A11-C05521F2D32A}"/>
              </a:ext>
            </a:extLst>
          </p:cNvPr>
          <p:cNvSpPr/>
          <p:nvPr/>
        </p:nvSpPr>
        <p:spPr>
          <a:xfrm>
            <a:off x="878115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360F46CC-1481-4269-A44A-A7B678FA76E3}"/>
              </a:ext>
            </a:extLst>
          </p:cNvPr>
          <p:cNvSpPr/>
          <p:nvPr/>
        </p:nvSpPr>
        <p:spPr>
          <a:xfrm>
            <a:off x="9050416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259F217-EE42-4E55-B7D5-C6F33D934711}"/>
              </a:ext>
            </a:extLst>
          </p:cNvPr>
          <p:cNvSpPr/>
          <p:nvPr/>
        </p:nvSpPr>
        <p:spPr>
          <a:xfrm>
            <a:off x="931968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9F5A566-1CEF-4165-AC3E-B0C9AF22D073}"/>
              </a:ext>
            </a:extLst>
          </p:cNvPr>
          <p:cNvSpPr/>
          <p:nvPr/>
        </p:nvSpPr>
        <p:spPr>
          <a:xfrm>
            <a:off x="958894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A91775D-C58D-4E89-AC6A-B3115D126381}"/>
              </a:ext>
            </a:extLst>
          </p:cNvPr>
          <p:cNvSpPr/>
          <p:nvPr/>
        </p:nvSpPr>
        <p:spPr>
          <a:xfrm>
            <a:off x="985820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6A89177-09BA-4D9A-9311-267CC87A18C1}"/>
              </a:ext>
            </a:extLst>
          </p:cNvPr>
          <p:cNvSpPr/>
          <p:nvPr/>
        </p:nvSpPr>
        <p:spPr>
          <a:xfrm>
            <a:off x="1012747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6F8850C2-3404-44EA-ACB1-66A6455F8FDA}"/>
              </a:ext>
            </a:extLst>
          </p:cNvPr>
          <p:cNvSpPr/>
          <p:nvPr/>
        </p:nvSpPr>
        <p:spPr>
          <a:xfrm>
            <a:off x="77040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DB78CCA-742A-4CE0-8E4F-DD90E18780F9}"/>
              </a:ext>
            </a:extLst>
          </p:cNvPr>
          <p:cNvSpPr/>
          <p:nvPr/>
        </p:nvSpPr>
        <p:spPr>
          <a:xfrm>
            <a:off x="797335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9C4EF36-4335-41CA-88E7-9F9C944F24E4}"/>
              </a:ext>
            </a:extLst>
          </p:cNvPr>
          <p:cNvSpPr/>
          <p:nvPr/>
        </p:nvSpPr>
        <p:spPr>
          <a:xfrm>
            <a:off x="824262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37D6402-6069-4B3A-8E11-5EE1BB54E524}"/>
              </a:ext>
            </a:extLst>
          </p:cNvPr>
          <p:cNvSpPr/>
          <p:nvPr/>
        </p:nvSpPr>
        <p:spPr>
          <a:xfrm>
            <a:off x="851188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0217BD86-00D4-41FC-ADF5-2344B33E5537}"/>
              </a:ext>
            </a:extLst>
          </p:cNvPr>
          <p:cNvSpPr/>
          <p:nvPr/>
        </p:nvSpPr>
        <p:spPr>
          <a:xfrm>
            <a:off x="878115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44E8C34-D0D3-4BC6-8F66-8B183331D31F}"/>
              </a:ext>
            </a:extLst>
          </p:cNvPr>
          <p:cNvSpPr/>
          <p:nvPr/>
        </p:nvSpPr>
        <p:spPr>
          <a:xfrm>
            <a:off x="9050416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76C2D79-85B4-4044-8E9F-639955029D9E}"/>
              </a:ext>
            </a:extLst>
          </p:cNvPr>
          <p:cNvSpPr/>
          <p:nvPr/>
        </p:nvSpPr>
        <p:spPr>
          <a:xfrm>
            <a:off x="931968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9C07010-24FE-4333-B196-A6A4CA95CB85}"/>
              </a:ext>
            </a:extLst>
          </p:cNvPr>
          <p:cNvSpPr/>
          <p:nvPr/>
        </p:nvSpPr>
        <p:spPr>
          <a:xfrm>
            <a:off x="958894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3287826-336B-4007-9E05-00AF0F8F9D31}"/>
              </a:ext>
            </a:extLst>
          </p:cNvPr>
          <p:cNvSpPr/>
          <p:nvPr/>
        </p:nvSpPr>
        <p:spPr>
          <a:xfrm>
            <a:off x="985820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8D16F51-E9EC-4024-A884-9FC762130FDF}"/>
              </a:ext>
            </a:extLst>
          </p:cNvPr>
          <p:cNvSpPr/>
          <p:nvPr/>
        </p:nvSpPr>
        <p:spPr>
          <a:xfrm>
            <a:off x="1012747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273C1AF-4935-425A-836C-2D8531FD4383}"/>
              </a:ext>
            </a:extLst>
          </p:cNvPr>
          <p:cNvSpPr/>
          <p:nvPr/>
        </p:nvSpPr>
        <p:spPr>
          <a:xfrm>
            <a:off x="7704094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AA6A05-FCAF-45BB-8C9C-7FE57EE78E3D}"/>
              </a:ext>
            </a:extLst>
          </p:cNvPr>
          <p:cNvSpPr/>
          <p:nvPr/>
        </p:nvSpPr>
        <p:spPr>
          <a:xfrm>
            <a:off x="7973358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FCD2380-BA75-40E1-ABE1-D8DCD52E84F4}"/>
              </a:ext>
            </a:extLst>
          </p:cNvPr>
          <p:cNvSpPr/>
          <p:nvPr/>
        </p:nvSpPr>
        <p:spPr>
          <a:xfrm>
            <a:off x="8242623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5ACFF6D9-4DAC-46FE-B428-79BED62CF11E}"/>
              </a:ext>
            </a:extLst>
          </p:cNvPr>
          <p:cNvSpPr/>
          <p:nvPr/>
        </p:nvSpPr>
        <p:spPr>
          <a:xfrm>
            <a:off x="8511887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DD1AADA5-CF44-4661-BD7B-BD1090A7DC27}"/>
              </a:ext>
            </a:extLst>
          </p:cNvPr>
          <p:cNvSpPr/>
          <p:nvPr/>
        </p:nvSpPr>
        <p:spPr>
          <a:xfrm>
            <a:off x="8781152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9FAFA40-DA61-40EC-BF95-9086B8BC11D3}"/>
              </a:ext>
            </a:extLst>
          </p:cNvPr>
          <p:cNvSpPr/>
          <p:nvPr/>
        </p:nvSpPr>
        <p:spPr>
          <a:xfrm>
            <a:off x="9050416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471F82-4967-438A-9EF4-5209992D2FD2}"/>
              </a:ext>
            </a:extLst>
          </p:cNvPr>
          <p:cNvSpPr/>
          <p:nvPr/>
        </p:nvSpPr>
        <p:spPr>
          <a:xfrm>
            <a:off x="9319680" y="313218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4BC168-FBFC-4A37-ABFE-CE6A75912D7F}"/>
              </a:ext>
            </a:extLst>
          </p:cNvPr>
          <p:cNvSpPr/>
          <p:nvPr/>
        </p:nvSpPr>
        <p:spPr>
          <a:xfrm>
            <a:off x="9588945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8FAA2BCC-AE2A-414F-9922-32D03012BAC6}"/>
              </a:ext>
            </a:extLst>
          </p:cNvPr>
          <p:cNvSpPr/>
          <p:nvPr/>
        </p:nvSpPr>
        <p:spPr>
          <a:xfrm>
            <a:off x="985820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3324F3E-650E-40EC-B24A-D8CD853F2DF9}"/>
              </a:ext>
            </a:extLst>
          </p:cNvPr>
          <p:cNvSpPr/>
          <p:nvPr/>
        </p:nvSpPr>
        <p:spPr>
          <a:xfrm>
            <a:off x="1012747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92FBDD-77D3-4423-956C-5D917B67E6ED}"/>
              </a:ext>
            </a:extLst>
          </p:cNvPr>
          <p:cNvSpPr/>
          <p:nvPr/>
        </p:nvSpPr>
        <p:spPr>
          <a:xfrm>
            <a:off x="770409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435A124-2E10-45AB-83BC-C68EF559094F}"/>
              </a:ext>
            </a:extLst>
          </p:cNvPr>
          <p:cNvSpPr/>
          <p:nvPr/>
        </p:nvSpPr>
        <p:spPr>
          <a:xfrm>
            <a:off x="7973358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230A5A1-ACDF-43D3-9902-D651105FF614}"/>
              </a:ext>
            </a:extLst>
          </p:cNvPr>
          <p:cNvSpPr/>
          <p:nvPr/>
        </p:nvSpPr>
        <p:spPr>
          <a:xfrm>
            <a:off x="8242623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F110F818-3216-4FF3-B28C-AA254E9ADA57}"/>
              </a:ext>
            </a:extLst>
          </p:cNvPr>
          <p:cNvSpPr/>
          <p:nvPr/>
        </p:nvSpPr>
        <p:spPr>
          <a:xfrm>
            <a:off x="8511887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58AFDF3-8C3E-40E3-8E33-27BB9AC87D0A}"/>
              </a:ext>
            </a:extLst>
          </p:cNvPr>
          <p:cNvSpPr/>
          <p:nvPr/>
        </p:nvSpPr>
        <p:spPr>
          <a:xfrm>
            <a:off x="8781152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0E6E373-8116-408C-B117-99B7B6121B4A}"/>
              </a:ext>
            </a:extLst>
          </p:cNvPr>
          <p:cNvSpPr/>
          <p:nvPr/>
        </p:nvSpPr>
        <p:spPr>
          <a:xfrm>
            <a:off x="9050416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DE95EC5-66F3-4374-B581-93F21A0DEDA8}"/>
              </a:ext>
            </a:extLst>
          </p:cNvPr>
          <p:cNvSpPr/>
          <p:nvPr/>
        </p:nvSpPr>
        <p:spPr>
          <a:xfrm>
            <a:off x="9319680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6C47250D-8646-4338-97C7-34171B3B774D}"/>
              </a:ext>
            </a:extLst>
          </p:cNvPr>
          <p:cNvSpPr/>
          <p:nvPr/>
        </p:nvSpPr>
        <p:spPr>
          <a:xfrm>
            <a:off x="9588945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34F0737-D58C-411F-849C-6C51D25CEF63}"/>
              </a:ext>
            </a:extLst>
          </p:cNvPr>
          <p:cNvSpPr/>
          <p:nvPr/>
        </p:nvSpPr>
        <p:spPr>
          <a:xfrm>
            <a:off x="9858209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A8524F-2CED-449C-AF31-F682C88295D7}"/>
              </a:ext>
            </a:extLst>
          </p:cNvPr>
          <p:cNvSpPr/>
          <p:nvPr/>
        </p:nvSpPr>
        <p:spPr>
          <a:xfrm>
            <a:off x="10127474" y="342806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7E77C61-1AF7-4CB6-B1D8-2A93D76B2C08}"/>
              </a:ext>
            </a:extLst>
          </p:cNvPr>
          <p:cNvSpPr/>
          <p:nvPr/>
        </p:nvSpPr>
        <p:spPr>
          <a:xfrm>
            <a:off x="770409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D9678DF-50C9-4510-A717-AE21D8BB91DB}"/>
              </a:ext>
            </a:extLst>
          </p:cNvPr>
          <p:cNvSpPr/>
          <p:nvPr/>
        </p:nvSpPr>
        <p:spPr>
          <a:xfrm>
            <a:off x="7973358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6D90D5B-3E2D-4811-AAD6-9F633CB0DC4F}"/>
              </a:ext>
            </a:extLst>
          </p:cNvPr>
          <p:cNvSpPr/>
          <p:nvPr/>
        </p:nvSpPr>
        <p:spPr>
          <a:xfrm>
            <a:off x="8242623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75FBF14-423A-4298-8CCA-E910A0DB2EF9}"/>
              </a:ext>
            </a:extLst>
          </p:cNvPr>
          <p:cNvSpPr/>
          <p:nvPr/>
        </p:nvSpPr>
        <p:spPr>
          <a:xfrm>
            <a:off x="8511887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B282E17D-5846-4011-9451-1F42EA906068}"/>
              </a:ext>
            </a:extLst>
          </p:cNvPr>
          <p:cNvSpPr/>
          <p:nvPr/>
        </p:nvSpPr>
        <p:spPr>
          <a:xfrm>
            <a:off x="8781152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5D5AD835-E17C-4EBD-B1A1-BB29C776CA5E}"/>
              </a:ext>
            </a:extLst>
          </p:cNvPr>
          <p:cNvSpPr/>
          <p:nvPr/>
        </p:nvSpPr>
        <p:spPr>
          <a:xfrm>
            <a:off x="9050416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590394B-078F-460B-89E8-F6432C1B64CE}"/>
              </a:ext>
            </a:extLst>
          </p:cNvPr>
          <p:cNvSpPr/>
          <p:nvPr/>
        </p:nvSpPr>
        <p:spPr>
          <a:xfrm>
            <a:off x="9319680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D6D4D773-FEFF-4B3F-BF29-14FCA4FC1850}"/>
              </a:ext>
            </a:extLst>
          </p:cNvPr>
          <p:cNvSpPr/>
          <p:nvPr/>
        </p:nvSpPr>
        <p:spPr>
          <a:xfrm>
            <a:off x="9588945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8AB57B3-2810-4178-B32B-BA41BA344570}"/>
              </a:ext>
            </a:extLst>
          </p:cNvPr>
          <p:cNvSpPr/>
          <p:nvPr/>
        </p:nvSpPr>
        <p:spPr>
          <a:xfrm>
            <a:off x="9858209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C672A3C-427E-436E-8E82-51C5ADAEC2CE}"/>
              </a:ext>
            </a:extLst>
          </p:cNvPr>
          <p:cNvSpPr/>
          <p:nvPr/>
        </p:nvSpPr>
        <p:spPr>
          <a:xfrm>
            <a:off x="10127474" y="372393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FEAAD69D-716B-4DDC-B7DE-D6192653992F}"/>
              </a:ext>
            </a:extLst>
          </p:cNvPr>
          <p:cNvSpPr/>
          <p:nvPr/>
        </p:nvSpPr>
        <p:spPr>
          <a:xfrm>
            <a:off x="770409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45C0655E-239E-4EF7-9C6F-6D27A59C8854}"/>
              </a:ext>
            </a:extLst>
          </p:cNvPr>
          <p:cNvSpPr/>
          <p:nvPr/>
        </p:nvSpPr>
        <p:spPr>
          <a:xfrm>
            <a:off x="7973358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533DD8-E485-4465-847B-6A6E8942BF7F}"/>
              </a:ext>
            </a:extLst>
          </p:cNvPr>
          <p:cNvSpPr/>
          <p:nvPr/>
        </p:nvSpPr>
        <p:spPr>
          <a:xfrm>
            <a:off x="8242623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FB88D53F-14C2-455A-A191-2CA6449C2591}"/>
              </a:ext>
            </a:extLst>
          </p:cNvPr>
          <p:cNvSpPr/>
          <p:nvPr/>
        </p:nvSpPr>
        <p:spPr>
          <a:xfrm>
            <a:off x="8511887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AE022DC-FF28-4487-80D8-F739B76DED51}"/>
              </a:ext>
            </a:extLst>
          </p:cNvPr>
          <p:cNvSpPr/>
          <p:nvPr/>
        </p:nvSpPr>
        <p:spPr>
          <a:xfrm>
            <a:off x="8781152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981265E1-B3AF-44D7-83CF-3504CF2117DE}"/>
              </a:ext>
            </a:extLst>
          </p:cNvPr>
          <p:cNvSpPr/>
          <p:nvPr/>
        </p:nvSpPr>
        <p:spPr>
          <a:xfrm>
            <a:off x="9050416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480D4AB-4BC7-4603-A455-4BFD14364285}"/>
              </a:ext>
            </a:extLst>
          </p:cNvPr>
          <p:cNvSpPr/>
          <p:nvPr/>
        </p:nvSpPr>
        <p:spPr>
          <a:xfrm>
            <a:off x="9319680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790EF1D-AD7D-4B89-83F8-AD075A8C8CB6}"/>
              </a:ext>
            </a:extLst>
          </p:cNvPr>
          <p:cNvSpPr/>
          <p:nvPr/>
        </p:nvSpPr>
        <p:spPr>
          <a:xfrm>
            <a:off x="9588945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7BCFB1E-7815-41AA-8DB8-82CB7CDA34AF}"/>
              </a:ext>
            </a:extLst>
          </p:cNvPr>
          <p:cNvSpPr/>
          <p:nvPr/>
        </p:nvSpPr>
        <p:spPr>
          <a:xfrm>
            <a:off x="9858209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5CD2583-7061-4881-B0C2-609773C7F4A6}"/>
              </a:ext>
            </a:extLst>
          </p:cNvPr>
          <p:cNvSpPr/>
          <p:nvPr/>
        </p:nvSpPr>
        <p:spPr>
          <a:xfrm>
            <a:off x="10127474" y="4019807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FA6F26C3-65E5-4BC0-9041-77395A7B1ED0}"/>
              </a:ext>
            </a:extLst>
          </p:cNvPr>
          <p:cNvSpPr/>
          <p:nvPr/>
        </p:nvSpPr>
        <p:spPr>
          <a:xfrm>
            <a:off x="770409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397E8F2-34A7-4441-A78B-F976023537B5}"/>
              </a:ext>
            </a:extLst>
          </p:cNvPr>
          <p:cNvSpPr/>
          <p:nvPr/>
        </p:nvSpPr>
        <p:spPr>
          <a:xfrm>
            <a:off x="7973358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4C1F8B44-3762-457D-B981-1571C8481BE0}"/>
              </a:ext>
            </a:extLst>
          </p:cNvPr>
          <p:cNvSpPr/>
          <p:nvPr/>
        </p:nvSpPr>
        <p:spPr>
          <a:xfrm>
            <a:off x="8242623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A1C8D87F-99C2-4A3C-A50A-13C83268234B}"/>
              </a:ext>
            </a:extLst>
          </p:cNvPr>
          <p:cNvSpPr/>
          <p:nvPr/>
        </p:nvSpPr>
        <p:spPr>
          <a:xfrm>
            <a:off x="8511887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99A1FE5-7B49-4A82-9A54-7E9CA4635255}"/>
              </a:ext>
            </a:extLst>
          </p:cNvPr>
          <p:cNvSpPr/>
          <p:nvPr/>
        </p:nvSpPr>
        <p:spPr>
          <a:xfrm>
            <a:off x="8781152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EA5EF29-9EA5-4D0C-926C-71C3CE567D15}"/>
              </a:ext>
            </a:extLst>
          </p:cNvPr>
          <p:cNvSpPr/>
          <p:nvPr/>
        </p:nvSpPr>
        <p:spPr>
          <a:xfrm>
            <a:off x="9050416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F1172ED-B63A-47F0-8958-3420B4A571FE}"/>
              </a:ext>
            </a:extLst>
          </p:cNvPr>
          <p:cNvSpPr/>
          <p:nvPr/>
        </p:nvSpPr>
        <p:spPr>
          <a:xfrm>
            <a:off x="9319680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E640DAC-1FD9-4B34-BD61-8E55ED179268}"/>
              </a:ext>
            </a:extLst>
          </p:cNvPr>
          <p:cNvSpPr/>
          <p:nvPr/>
        </p:nvSpPr>
        <p:spPr>
          <a:xfrm>
            <a:off x="9588945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52D275E-BED5-4ABC-90DE-CDA55007625C}"/>
              </a:ext>
            </a:extLst>
          </p:cNvPr>
          <p:cNvSpPr/>
          <p:nvPr/>
        </p:nvSpPr>
        <p:spPr>
          <a:xfrm>
            <a:off x="9858209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8F3456E-2056-4302-8A80-EE26A0B7C049}"/>
              </a:ext>
            </a:extLst>
          </p:cNvPr>
          <p:cNvSpPr/>
          <p:nvPr/>
        </p:nvSpPr>
        <p:spPr>
          <a:xfrm>
            <a:off x="10127474" y="4315680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03B8486E-B0E0-4B9F-B384-EF30A9FA8F7C}"/>
              </a:ext>
            </a:extLst>
          </p:cNvPr>
          <p:cNvSpPr/>
          <p:nvPr/>
        </p:nvSpPr>
        <p:spPr>
          <a:xfrm>
            <a:off x="770409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5409875-97E3-4E4F-BA69-F01F260D3DDC}"/>
              </a:ext>
            </a:extLst>
          </p:cNvPr>
          <p:cNvSpPr/>
          <p:nvPr/>
        </p:nvSpPr>
        <p:spPr>
          <a:xfrm>
            <a:off x="7973358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686F1E3-1CA7-4DA4-9F8D-606354C24482}"/>
              </a:ext>
            </a:extLst>
          </p:cNvPr>
          <p:cNvSpPr/>
          <p:nvPr/>
        </p:nvSpPr>
        <p:spPr>
          <a:xfrm>
            <a:off x="8242623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1C056571-B99C-4644-A581-9B4D5827B54C}"/>
              </a:ext>
            </a:extLst>
          </p:cNvPr>
          <p:cNvSpPr/>
          <p:nvPr/>
        </p:nvSpPr>
        <p:spPr>
          <a:xfrm>
            <a:off x="8511887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BB6447-7144-47A8-B337-1275D2703769}"/>
              </a:ext>
            </a:extLst>
          </p:cNvPr>
          <p:cNvSpPr/>
          <p:nvPr/>
        </p:nvSpPr>
        <p:spPr>
          <a:xfrm>
            <a:off x="8781152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0DB0AB5-C98E-4AC4-817E-5FBA88027BDE}"/>
              </a:ext>
            </a:extLst>
          </p:cNvPr>
          <p:cNvSpPr/>
          <p:nvPr/>
        </p:nvSpPr>
        <p:spPr>
          <a:xfrm>
            <a:off x="9050416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EFD7F7F0-050C-4F7F-917D-4997A557812C}"/>
              </a:ext>
            </a:extLst>
          </p:cNvPr>
          <p:cNvSpPr/>
          <p:nvPr/>
        </p:nvSpPr>
        <p:spPr>
          <a:xfrm>
            <a:off x="9319680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51E69FF-2218-4C47-A152-DAB05E64CD13}"/>
              </a:ext>
            </a:extLst>
          </p:cNvPr>
          <p:cNvSpPr/>
          <p:nvPr/>
        </p:nvSpPr>
        <p:spPr>
          <a:xfrm>
            <a:off x="9588945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261C0566-A663-442D-BA16-CDC972C3AA5C}"/>
              </a:ext>
            </a:extLst>
          </p:cNvPr>
          <p:cNvSpPr/>
          <p:nvPr/>
        </p:nvSpPr>
        <p:spPr>
          <a:xfrm>
            <a:off x="9858209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4C297A7-8897-4E37-9E0D-8C9ED9B73B16}"/>
              </a:ext>
            </a:extLst>
          </p:cNvPr>
          <p:cNvSpPr/>
          <p:nvPr/>
        </p:nvSpPr>
        <p:spPr>
          <a:xfrm>
            <a:off x="10127474" y="4611553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AF0972A-AED2-440B-9943-8113A2826B66}"/>
              </a:ext>
            </a:extLst>
          </p:cNvPr>
          <p:cNvSpPr/>
          <p:nvPr/>
        </p:nvSpPr>
        <p:spPr>
          <a:xfrm>
            <a:off x="770409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57EDEEB-AEF2-4573-AA20-DA54FEFFE671}"/>
              </a:ext>
            </a:extLst>
          </p:cNvPr>
          <p:cNvSpPr/>
          <p:nvPr/>
        </p:nvSpPr>
        <p:spPr>
          <a:xfrm>
            <a:off x="7973358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73CDA845-C060-4467-8373-2B0AB77F676D}"/>
              </a:ext>
            </a:extLst>
          </p:cNvPr>
          <p:cNvSpPr/>
          <p:nvPr/>
        </p:nvSpPr>
        <p:spPr>
          <a:xfrm>
            <a:off x="8242623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90731C2D-78FC-48D0-9CD9-B83FF8A04807}"/>
              </a:ext>
            </a:extLst>
          </p:cNvPr>
          <p:cNvSpPr/>
          <p:nvPr/>
        </p:nvSpPr>
        <p:spPr>
          <a:xfrm>
            <a:off x="8511887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76E7E03-061C-4881-8AC3-751ED46F09A9}"/>
              </a:ext>
            </a:extLst>
          </p:cNvPr>
          <p:cNvSpPr/>
          <p:nvPr/>
        </p:nvSpPr>
        <p:spPr>
          <a:xfrm>
            <a:off x="8781152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95F3861-B462-4A53-89FF-D231786780B2}"/>
              </a:ext>
            </a:extLst>
          </p:cNvPr>
          <p:cNvSpPr/>
          <p:nvPr/>
        </p:nvSpPr>
        <p:spPr>
          <a:xfrm>
            <a:off x="9050416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EAD13D3-B245-4ABE-ABEB-0D193669E8C6}"/>
              </a:ext>
            </a:extLst>
          </p:cNvPr>
          <p:cNvSpPr/>
          <p:nvPr/>
        </p:nvSpPr>
        <p:spPr>
          <a:xfrm>
            <a:off x="9319680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C889977-2C0C-4D56-83F4-B038E0752F2D}"/>
              </a:ext>
            </a:extLst>
          </p:cNvPr>
          <p:cNvSpPr/>
          <p:nvPr/>
        </p:nvSpPr>
        <p:spPr>
          <a:xfrm>
            <a:off x="9588945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06761523-6EC1-4D8E-B41B-8FF39EAC01A4}"/>
              </a:ext>
            </a:extLst>
          </p:cNvPr>
          <p:cNvSpPr/>
          <p:nvPr/>
        </p:nvSpPr>
        <p:spPr>
          <a:xfrm>
            <a:off x="9858209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698BB5CB-50D8-4AE4-84A8-C8061B34645D}"/>
              </a:ext>
            </a:extLst>
          </p:cNvPr>
          <p:cNvSpPr/>
          <p:nvPr/>
        </p:nvSpPr>
        <p:spPr>
          <a:xfrm>
            <a:off x="10127474" y="4907426"/>
            <a:ext cx="216810" cy="21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871BC7F-A825-4BC9-9337-88786EDA1B23}"/>
              </a:ext>
            </a:extLst>
          </p:cNvPr>
          <p:cNvSpPr txBox="1"/>
          <p:nvPr/>
        </p:nvSpPr>
        <p:spPr>
          <a:xfrm>
            <a:off x="8607248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95919420-85E1-4DC7-B388-82489E705C04}"/>
              </a:ext>
            </a:extLst>
          </p:cNvPr>
          <p:cNvCxnSpPr/>
          <p:nvPr/>
        </p:nvCxnSpPr>
        <p:spPr>
          <a:xfrm>
            <a:off x="8744789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개미 단색으로 채워진">
            <a:extLst>
              <a:ext uri="{FF2B5EF4-FFF2-40B4-BE49-F238E27FC236}">
                <a16:creationId xmlns:a16="http://schemas.microsoft.com/office/drawing/2014/main" id="{07FD344D-C95A-7173-434A-6DD1E9E0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pic>
        <p:nvPicPr>
          <p:cNvPr id="7" name="그래픽 6" descr="컵케이크 단색으로 채워진">
            <a:extLst>
              <a:ext uri="{FF2B5EF4-FFF2-40B4-BE49-F238E27FC236}">
                <a16:creationId xmlns:a16="http://schemas.microsoft.com/office/drawing/2014/main" id="{FDD8F942-BA8A-4269-E8C0-3FE88F8E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6572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5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accent4">
                    <a:lumMod val="50000"/>
                  </a:schemeClr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ko-KR" altLang="en-US" sz="2400" i="1" spc="-150" dirty="0">
                <a:solidFill>
                  <a:schemeClr val="accent4">
                    <a:lumMod val="50000"/>
                  </a:schemeClr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Insert Title Here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4755544" y="33289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키워드입력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05853" y="2105561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</a:rPr>
              <a:t>얇게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076A-69C5-4AC9-9010-D8C0B1D1B3B0}"/>
              </a:ext>
            </a:extLst>
          </p:cNvPr>
          <p:cNvSpPr txBox="1"/>
          <p:nvPr/>
        </p:nvSpPr>
        <p:spPr>
          <a:xfrm>
            <a:off x="705852" y="3429000"/>
            <a:ext cx="515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굵게 쓰거나</a:t>
            </a:r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D4AA19CB-15C0-078C-2B42-574474D0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371188">
            <a:off x="1644204" y="2074574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4418068B-F7E9-CEFF-4700-712C3FFA2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F942F7B0-1922-A11B-4B48-3DEDA3B3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9733">
            <a:off x="3561009" y="1094323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8B867844-18DC-52AE-8F64-B5B25EFB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30906A83-68F9-7DDF-B946-963B84A4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87532">
            <a:off x="5473136" y="3281890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7A1E9B8D-5D8F-FCD8-D91D-0E3F8B603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9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87F3EBC4-9807-3B09-3F89-7C4FEEFA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992526">
            <a:off x="7162800" y="5088230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51DFAFDD-91D5-221B-ECB8-60EBA864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개미 단색으로 채워진">
            <a:extLst>
              <a:ext uri="{FF2B5EF4-FFF2-40B4-BE49-F238E27FC236}">
                <a16:creationId xmlns:a16="http://schemas.microsoft.com/office/drawing/2014/main" id="{8A5FE211-5FB1-AF5B-8C0C-C551D573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889574">
            <a:off x="9601876" y="3715155"/>
            <a:ext cx="914400" cy="914400"/>
          </a:xfrm>
          <a:prstGeom prst="rect">
            <a:avLst/>
          </a:prstGeom>
        </p:spPr>
      </p:pic>
      <p:pic>
        <p:nvPicPr>
          <p:cNvPr id="3" name="그래픽 2" descr="컵케이크 단색으로 채워진">
            <a:extLst>
              <a:ext uri="{FF2B5EF4-FFF2-40B4-BE49-F238E27FC236}">
                <a16:creationId xmlns:a16="http://schemas.microsoft.com/office/drawing/2014/main" id="{1795C557-032E-0687-815F-96E6DDE0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556" y="2830133"/>
            <a:ext cx="827467" cy="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컵케이크 단색으로 채워진">
            <a:extLst>
              <a:ext uri="{FF2B5EF4-FFF2-40B4-BE49-F238E27FC236}">
                <a16:creationId xmlns:a16="http://schemas.microsoft.com/office/drawing/2014/main" id="{04084612-E683-026B-A47E-1F5159E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7813" y="2824537"/>
            <a:ext cx="827467" cy="827467"/>
          </a:xfrm>
          <a:prstGeom prst="rect">
            <a:avLst/>
          </a:prstGeom>
        </p:spPr>
      </p:pic>
      <p:pic>
        <p:nvPicPr>
          <p:cNvPr id="3" name="그래픽 2" descr="개미 단색으로 채워진">
            <a:extLst>
              <a:ext uri="{FF2B5EF4-FFF2-40B4-BE49-F238E27FC236}">
                <a16:creationId xmlns:a16="http://schemas.microsoft.com/office/drawing/2014/main" id="{2AE8FEB1-A487-6479-9EAD-FCBB3554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688" y="2830133"/>
            <a:ext cx="914400" cy="91440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CFB7EA1-1B06-B16C-0ED8-2021B6429CC1}"/>
              </a:ext>
            </a:extLst>
          </p:cNvPr>
          <p:cNvCxnSpPr>
            <a:cxnSpLocks/>
          </p:cNvCxnSpPr>
          <p:nvPr/>
        </p:nvCxnSpPr>
        <p:spPr>
          <a:xfrm>
            <a:off x="3510643" y="947057"/>
            <a:ext cx="5105400" cy="5094514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857512F-178D-17C7-4578-F3BBEE703BC1}"/>
              </a:ext>
            </a:extLst>
          </p:cNvPr>
          <p:cNvCxnSpPr>
            <a:cxnSpLocks/>
          </p:cNvCxnSpPr>
          <p:nvPr/>
        </p:nvCxnSpPr>
        <p:spPr>
          <a:xfrm flipV="1">
            <a:off x="1208314" y="947057"/>
            <a:ext cx="2302329" cy="2253343"/>
          </a:xfrm>
          <a:prstGeom prst="curvedConnector3">
            <a:avLst>
              <a:gd name="adj1" fmla="val 1619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78674D06-53DE-54BF-D2A3-00972B9A264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616042" y="3652004"/>
            <a:ext cx="3035505" cy="2389567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폭발: 8pt 36">
            <a:extLst>
              <a:ext uri="{FF2B5EF4-FFF2-40B4-BE49-F238E27FC236}">
                <a16:creationId xmlns:a16="http://schemas.microsoft.com/office/drawing/2014/main" id="{FCE8C5AE-64FF-66ED-9C69-673D9D347AF2}"/>
              </a:ext>
            </a:extLst>
          </p:cNvPr>
          <p:cNvSpPr/>
          <p:nvPr/>
        </p:nvSpPr>
        <p:spPr>
          <a:xfrm>
            <a:off x="802919" y="21062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폭발: 8pt 37">
            <a:extLst>
              <a:ext uri="{FF2B5EF4-FFF2-40B4-BE49-F238E27FC236}">
                <a16:creationId xmlns:a16="http://schemas.microsoft.com/office/drawing/2014/main" id="{BF8F32BA-33C3-75D4-4FA4-292D4F30CEBD}"/>
              </a:ext>
            </a:extLst>
          </p:cNvPr>
          <p:cNvSpPr/>
          <p:nvPr/>
        </p:nvSpPr>
        <p:spPr>
          <a:xfrm>
            <a:off x="2303093" y="5494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폭발: 8pt 38">
            <a:extLst>
              <a:ext uri="{FF2B5EF4-FFF2-40B4-BE49-F238E27FC236}">
                <a16:creationId xmlns:a16="http://schemas.microsoft.com/office/drawing/2014/main" id="{95DFDD18-C22D-AC99-F981-5C76523F227C}"/>
              </a:ext>
            </a:extLst>
          </p:cNvPr>
          <p:cNvSpPr/>
          <p:nvPr/>
        </p:nvSpPr>
        <p:spPr>
          <a:xfrm>
            <a:off x="4315571" y="1197199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폭발: 8pt 40">
            <a:extLst>
              <a:ext uri="{FF2B5EF4-FFF2-40B4-BE49-F238E27FC236}">
                <a16:creationId xmlns:a16="http://schemas.microsoft.com/office/drawing/2014/main" id="{716B9C37-F195-17E7-927D-25B493E1D5B9}"/>
              </a:ext>
            </a:extLst>
          </p:cNvPr>
          <p:cNvSpPr/>
          <p:nvPr/>
        </p:nvSpPr>
        <p:spPr>
          <a:xfrm>
            <a:off x="5492377" y="3287333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폭발: 8pt 41">
            <a:extLst>
              <a:ext uri="{FF2B5EF4-FFF2-40B4-BE49-F238E27FC236}">
                <a16:creationId xmlns:a16="http://schemas.microsoft.com/office/drawing/2014/main" id="{A5C9933D-154C-D5BD-A053-1E67E66BF111}"/>
              </a:ext>
            </a:extLst>
          </p:cNvPr>
          <p:cNvSpPr/>
          <p:nvPr/>
        </p:nvSpPr>
        <p:spPr>
          <a:xfrm>
            <a:off x="7016377" y="509980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E5D0E19B-B38B-1422-F3BE-111E2B52EE15}"/>
              </a:ext>
            </a:extLst>
          </p:cNvPr>
          <p:cNvSpPr/>
          <p:nvPr/>
        </p:nvSpPr>
        <p:spPr>
          <a:xfrm>
            <a:off x="9026941" y="5246914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폭발: 8pt 43">
            <a:extLst>
              <a:ext uri="{FF2B5EF4-FFF2-40B4-BE49-F238E27FC236}">
                <a16:creationId xmlns:a16="http://schemas.microsoft.com/office/drawing/2014/main" id="{0E48BDEF-044F-CFC1-48E1-84584BE249AD}"/>
              </a:ext>
            </a:extLst>
          </p:cNvPr>
          <p:cNvSpPr/>
          <p:nvPr/>
        </p:nvSpPr>
        <p:spPr>
          <a:xfrm>
            <a:off x="10684231" y="3970412"/>
            <a:ext cx="1311729" cy="1181100"/>
          </a:xfrm>
          <a:prstGeom prst="irregularSeal1">
            <a:avLst/>
          </a:prstGeom>
          <a:solidFill>
            <a:srgbClr val="FDDE4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9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1144</Words>
  <Application>Microsoft Office PowerPoint</Application>
  <PresentationFormat>와이드스크린</PresentationFormat>
  <Paragraphs>203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박종혁</cp:lastModifiedBy>
  <cp:revision>27</cp:revision>
  <dcterms:created xsi:type="dcterms:W3CDTF">2020-12-13T00:02:47Z</dcterms:created>
  <dcterms:modified xsi:type="dcterms:W3CDTF">2023-05-01T06:08:09Z</dcterms:modified>
</cp:coreProperties>
</file>