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BB2-6862-426E-BEE6-5145A121EE2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0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BB2-6862-426E-BEE6-5145A121EE2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BB2-6862-426E-BEE6-5145A121EE2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32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10081120" cy="548680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082678"/>
            <a:ext cx="10945216" cy="5514674"/>
          </a:xfrm>
        </p:spPr>
        <p:txBody>
          <a:bodyPr/>
          <a:lstStyle>
            <a:lvl1pPr marL="269875" indent="-26987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800" b="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600" b="0"/>
            </a:lvl3pPr>
            <a:lvl4pPr marL="809625" indent="-180975">
              <a:spcAft>
                <a:spcPts val="300"/>
              </a:spcAft>
              <a:buSzPct val="96000"/>
              <a:defRPr sz="1600" b="0"/>
            </a:lvl4pPr>
            <a:lvl5pPr marL="990600" indent="-180975">
              <a:defRPr sz="16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44251" y="6550026"/>
            <a:ext cx="41870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96313" y="6551273"/>
            <a:ext cx="5694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68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BB2-6862-426E-BEE6-5145A121EE2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2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BB2-6862-426E-BEE6-5145A121EE2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2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BB2-6862-426E-BEE6-5145A121EE2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BB2-6862-426E-BEE6-5145A121EE2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2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BB2-6862-426E-BEE6-5145A121EE2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18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BB2-6862-426E-BEE6-5145A121EE2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5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BB2-6862-426E-BEE6-5145A121EE2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5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BB2-6862-426E-BEE6-5145A121EE2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0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1BB2-6862-426E-BEE6-5145A121EE2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78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719402" y="1082678"/>
            <a:ext cx="11159005" cy="5514674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학생의 성명</a:t>
            </a:r>
            <a:r>
              <a:rPr lang="en-US" altLang="ko-KR" dirty="0"/>
              <a:t>, </a:t>
            </a:r>
            <a:r>
              <a:rPr lang="ko-KR" altLang="en-US" dirty="0"/>
              <a:t>학번 정보를 </a:t>
            </a:r>
            <a:r>
              <a:rPr lang="ko-KR" altLang="en-US" dirty="0" err="1"/>
              <a:t>입력받아</a:t>
            </a:r>
            <a:r>
              <a:rPr lang="ko-KR" altLang="en-US" dirty="0"/>
              <a:t> 리스트에 저장하고 결과를 출력하는 프로그램을 </a:t>
            </a:r>
            <a:r>
              <a:rPr lang="ko-KR" altLang="en-US" dirty="0" smtClean="0"/>
              <a:t>작성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C1)</a:t>
            </a:r>
            <a:r>
              <a:rPr lang="ko-KR" altLang="en-US" dirty="0">
                <a:latin typeface="+mn-ea"/>
              </a:rPr>
              <a:t>학생 정보는 </a:t>
            </a:r>
            <a:r>
              <a:rPr lang="en-US" altLang="ko-KR" dirty="0" err="1">
                <a:latin typeface="+mn-ea"/>
              </a:rPr>
              <a:t>StdInfo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타입 객체에 저장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C2)</a:t>
            </a:r>
            <a:r>
              <a:rPr lang="ko-KR" altLang="en-US" dirty="0">
                <a:latin typeface="+mn-ea"/>
              </a:rPr>
              <a:t>학생 정보를 저장하는 리스트는 </a:t>
            </a:r>
            <a:r>
              <a:rPr lang="en-US" altLang="ko-KR" dirty="0" err="1">
                <a:latin typeface="+mn-ea"/>
              </a:rPr>
              <a:t>StdManager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클래스의 </a:t>
            </a:r>
            <a:r>
              <a:rPr lang="ko-KR" altLang="en-US" dirty="0">
                <a:latin typeface="+mn-ea"/>
              </a:rPr>
              <a:t>속성으로 저장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C3)</a:t>
            </a:r>
            <a:r>
              <a:rPr lang="en-US" altLang="ko-KR" dirty="0" err="1">
                <a:latin typeface="+mn-ea"/>
              </a:rPr>
              <a:t>StdInfo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타입 객체는 </a:t>
            </a:r>
            <a:r>
              <a:rPr lang="en-US" altLang="ko-KR" dirty="0">
                <a:latin typeface="+mn-ea"/>
              </a:rPr>
              <a:t>DI</a:t>
            </a:r>
            <a:r>
              <a:rPr lang="ko-KR" altLang="en-US" dirty="0">
                <a:latin typeface="+mn-ea"/>
              </a:rPr>
              <a:t>를 이용하여 </a:t>
            </a:r>
            <a:r>
              <a:rPr lang="en-US" altLang="ko-KR" dirty="0" err="1">
                <a:latin typeface="+mn-ea"/>
              </a:rPr>
              <a:t>StdManager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클래스의 속성에 </a:t>
            </a:r>
            <a:r>
              <a:rPr lang="ko-KR" altLang="en-US" dirty="0">
                <a:latin typeface="+mn-ea"/>
              </a:rPr>
              <a:t>주입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C4)</a:t>
            </a:r>
            <a:r>
              <a:rPr lang="ko-KR" altLang="en-US" dirty="0" err="1">
                <a:latin typeface="+mn-ea"/>
              </a:rPr>
              <a:t>입력받을</a:t>
            </a:r>
            <a:r>
              <a:rPr lang="ko-KR" altLang="en-US" dirty="0">
                <a:latin typeface="+mn-ea"/>
              </a:rPr>
              <a:t> 학생의 수는 반드시 외부 </a:t>
            </a:r>
            <a:r>
              <a:rPr lang="ko-KR" altLang="en-US" dirty="0" err="1">
                <a:latin typeface="+mn-ea"/>
              </a:rPr>
              <a:t>프로퍼티</a:t>
            </a:r>
            <a:r>
              <a:rPr lang="ko-KR" altLang="en-US" dirty="0">
                <a:latin typeface="+mn-ea"/>
              </a:rPr>
              <a:t> 파일에 등록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C5)</a:t>
            </a:r>
            <a:r>
              <a:rPr lang="en-US" altLang="ko-KR" dirty="0" err="1">
                <a:latin typeface="+mn-ea"/>
              </a:rPr>
              <a:t>StdManager</a:t>
            </a:r>
            <a:r>
              <a:rPr lang="ko-KR" altLang="en-US" dirty="0">
                <a:latin typeface="+mn-ea"/>
              </a:rPr>
              <a:t>클래스는 </a:t>
            </a:r>
            <a:r>
              <a:rPr lang="en-US" altLang="ko-KR" dirty="0" err="1">
                <a:latin typeface="+mn-ea"/>
              </a:rPr>
              <a:t>ApplicationContextAware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InitializingBean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인터페이스의 구현 클래스로 작성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C6)</a:t>
            </a:r>
            <a:r>
              <a:rPr lang="ko-KR" altLang="en-US" dirty="0">
                <a:latin typeface="+mn-ea"/>
              </a:rPr>
              <a:t>주입되는 </a:t>
            </a:r>
            <a:r>
              <a:rPr lang="en-US" altLang="ko-KR" dirty="0" err="1">
                <a:latin typeface="+mn-ea"/>
              </a:rPr>
              <a:t>StdInfo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타입 객체는 </a:t>
            </a:r>
            <a:r>
              <a:rPr lang="en-US" altLang="ko-KR" dirty="0" err="1">
                <a:latin typeface="+mn-ea"/>
              </a:rPr>
              <a:t>StdManager</a:t>
            </a:r>
            <a:r>
              <a:rPr lang="ko-KR" altLang="en-US" dirty="0">
                <a:latin typeface="+mn-ea"/>
              </a:rPr>
              <a:t>클래스에서 획득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C7)</a:t>
            </a:r>
            <a:r>
              <a:rPr lang="ko-KR" altLang="en-US" dirty="0">
                <a:latin typeface="+mn-ea"/>
              </a:rPr>
              <a:t>출력은 </a:t>
            </a:r>
            <a:r>
              <a:rPr lang="en-US" altLang="ko-KR" dirty="0" err="1">
                <a:latin typeface="+mn-ea"/>
              </a:rPr>
              <a:t>StdManager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클래스에서 </a:t>
            </a:r>
            <a:r>
              <a:rPr lang="en-US" altLang="ko-KR" dirty="0">
                <a:latin typeface="+mn-ea"/>
              </a:rPr>
              <a:t>Destroy-Method </a:t>
            </a:r>
            <a:r>
              <a:rPr lang="ko-KR" altLang="en-US" dirty="0">
                <a:latin typeface="+mn-ea"/>
              </a:rPr>
              <a:t>속성에 의해 지정된 메서드를 이용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C8)</a:t>
            </a:r>
            <a:r>
              <a:rPr lang="ko-KR" altLang="en-US" dirty="0">
                <a:latin typeface="+mn-ea"/>
              </a:rPr>
              <a:t>모든 설정은 </a:t>
            </a:r>
            <a:r>
              <a:rPr lang="en-US" altLang="ko-KR" dirty="0">
                <a:latin typeface="+mn-ea"/>
              </a:rPr>
              <a:t>XML </a:t>
            </a:r>
            <a:r>
              <a:rPr lang="ko-KR" altLang="en-US" dirty="0">
                <a:latin typeface="+mn-ea"/>
              </a:rPr>
              <a:t>파일을 이용 </a:t>
            </a:r>
          </a:p>
        </p:txBody>
      </p:sp>
    </p:spTree>
    <p:extLst>
      <p:ext uri="{BB962C8B-B14F-4D97-AF65-F5344CB8AC3E}">
        <p14:creationId xmlns:p14="http://schemas.microsoft.com/office/powerpoint/2010/main" val="174100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91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예제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예제 #1</dc:title>
  <dc:creator>ADMIN</dc:creator>
  <cp:lastModifiedBy>ADMIN</cp:lastModifiedBy>
  <cp:revision>2</cp:revision>
  <dcterms:created xsi:type="dcterms:W3CDTF">2023-03-21T00:56:27Z</dcterms:created>
  <dcterms:modified xsi:type="dcterms:W3CDTF">2023-03-30T23:21:51Z</dcterms:modified>
</cp:coreProperties>
</file>