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32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800" b="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600" b="0"/>
            </a:lvl3pPr>
            <a:lvl4pPr marL="809625" indent="-180975">
              <a:spcAft>
                <a:spcPts val="300"/>
              </a:spcAft>
              <a:buSzPct val="96000"/>
              <a:defRPr sz="1600" b="0"/>
            </a:lvl4pPr>
            <a:lvl5pPr marL="990600" indent="-180975">
              <a:defRPr sz="16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41870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8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2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2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8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5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1BB2-6862-426E-BEE6-5145A121EE2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5AD2-CB6E-4696-8EE8-155F1F382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8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보고서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70648" y="1082678"/>
            <a:ext cx="11407760" cy="551467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책의 이름을 저장하는 객체들을 리스트에 저장하고 관리하는 프로그램을 작성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C1)</a:t>
            </a:r>
            <a:r>
              <a:rPr lang="ko-KR" altLang="en-US" dirty="0">
                <a:latin typeface="+mn-ea"/>
              </a:rPr>
              <a:t>책의 이름은 </a:t>
            </a:r>
            <a:r>
              <a:rPr lang="en-US" altLang="ko-KR" dirty="0">
                <a:latin typeface="+mn-ea"/>
              </a:rPr>
              <a:t>Book </a:t>
            </a:r>
            <a:r>
              <a:rPr lang="ko-KR" altLang="en-US" dirty="0">
                <a:latin typeface="+mn-ea"/>
              </a:rPr>
              <a:t>타입 객체에 저장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C2)</a:t>
            </a:r>
            <a:r>
              <a:rPr lang="ko-KR" altLang="en-US" dirty="0">
                <a:latin typeface="+mn-ea"/>
              </a:rPr>
              <a:t>책 정보를 저장하는 리스트는 </a:t>
            </a:r>
            <a:r>
              <a:rPr lang="en-US" altLang="ko-KR" dirty="0" err="1">
                <a:latin typeface="+mn-ea"/>
              </a:rPr>
              <a:t>BookManager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타입 객체의 속성으로 저장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C3)</a:t>
            </a:r>
            <a:r>
              <a:rPr lang="ko-KR" altLang="en-US" dirty="0">
                <a:latin typeface="+mn-ea"/>
              </a:rPr>
              <a:t>관리 기능은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 임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C4)</a:t>
            </a:r>
            <a:r>
              <a:rPr lang="ko-KR" altLang="en-US" dirty="0">
                <a:latin typeface="+mn-ea"/>
              </a:rPr>
              <a:t>추가 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호출하기 전 </a:t>
            </a:r>
            <a:r>
              <a:rPr lang="en-US" altLang="ko-KR" dirty="0">
                <a:latin typeface="+mn-ea"/>
              </a:rPr>
              <a:t>AOP</a:t>
            </a:r>
            <a:r>
              <a:rPr lang="ko-KR" altLang="en-US" dirty="0">
                <a:latin typeface="+mn-ea"/>
              </a:rPr>
              <a:t>를 이용하여 </a:t>
            </a:r>
            <a:r>
              <a:rPr lang="en-US" altLang="ko-KR" dirty="0">
                <a:latin typeface="+mn-ea"/>
              </a:rPr>
              <a:t>log </a:t>
            </a:r>
            <a:r>
              <a:rPr lang="ko-KR" altLang="en-US" dirty="0">
                <a:latin typeface="+mn-ea"/>
              </a:rPr>
              <a:t>파일에 다음과 같은 로그 메시지를 저장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-2022.12.13(</a:t>
            </a:r>
            <a:r>
              <a:rPr lang="ko-KR" altLang="en-US" dirty="0">
                <a:latin typeface="+mn-ea"/>
              </a:rPr>
              <a:t>화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오전 </a:t>
            </a:r>
            <a:r>
              <a:rPr lang="en-US" altLang="ko-KR" dirty="0">
                <a:latin typeface="+mn-ea"/>
              </a:rPr>
              <a:t>11:36:37 KST : </a:t>
            </a:r>
            <a:r>
              <a:rPr lang="en-US" altLang="ko-KR" dirty="0" err="1">
                <a:latin typeface="+mn-ea"/>
              </a:rPr>
              <a:t>BookManager.bookAdd</a:t>
            </a:r>
            <a:r>
              <a:rPr lang="en-US" altLang="ko-KR" dirty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호출됨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C5)</a:t>
            </a:r>
            <a:r>
              <a:rPr lang="ko-KR" altLang="en-US" dirty="0">
                <a:latin typeface="+mn-ea"/>
              </a:rPr>
              <a:t>추가 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 </a:t>
            </a:r>
            <a:r>
              <a:rPr lang="ko-KR" altLang="en-US" dirty="0" err="1">
                <a:latin typeface="+mn-ea"/>
              </a:rPr>
              <a:t>메소드가</a:t>
            </a:r>
            <a:r>
              <a:rPr lang="ko-KR" altLang="en-US" dirty="0">
                <a:latin typeface="+mn-ea"/>
              </a:rPr>
              <a:t> 호출된 후 </a:t>
            </a:r>
            <a:r>
              <a:rPr lang="en-US" altLang="ko-KR" dirty="0">
                <a:latin typeface="+mn-ea"/>
              </a:rPr>
              <a:t>AOP</a:t>
            </a:r>
            <a:r>
              <a:rPr lang="ko-KR" altLang="en-US" dirty="0">
                <a:latin typeface="+mn-ea"/>
              </a:rPr>
              <a:t>를 이용하여 리스트의 내용을 출력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C6)</a:t>
            </a:r>
            <a:r>
              <a:rPr lang="ko-KR" altLang="en-US" dirty="0">
                <a:latin typeface="+mn-ea"/>
              </a:rPr>
              <a:t>필요한 모든 객체는 </a:t>
            </a:r>
            <a:r>
              <a:rPr lang="en-US" altLang="ko-KR" dirty="0">
                <a:latin typeface="+mn-ea"/>
              </a:rPr>
              <a:t>DI</a:t>
            </a:r>
            <a:r>
              <a:rPr lang="ko-KR" altLang="en-US" dirty="0">
                <a:latin typeface="+mn-ea"/>
              </a:rPr>
              <a:t>를 이용하여 주입</a:t>
            </a:r>
          </a:p>
          <a:p>
            <a:pPr lvl="1"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100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100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보고서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예제 #1</dc:title>
  <dc:creator>ADMIN</dc:creator>
  <cp:lastModifiedBy>ADMIN</cp:lastModifiedBy>
  <cp:revision>4</cp:revision>
  <dcterms:created xsi:type="dcterms:W3CDTF">2023-03-21T00:56:27Z</dcterms:created>
  <dcterms:modified xsi:type="dcterms:W3CDTF">2023-04-13T23:38:05Z</dcterms:modified>
</cp:coreProperties>
</file>