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0E7A-5034-8334-12AC-F6D915562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ACBD73-22E7-495F-3024-9FAF3328B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82891-CC55-E18B-D15C-02B5A4E2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93C49-49D8-9DDE-7D06-64F4B618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54E73-ACD3-86E4-ED7B-313A7F27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4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42F3-57B7-E52C-11C5-08B91CD3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DE051E-4A5C-23A5-9DAD-99863B42D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2F486-83D6-8062-C4A2-05FC4650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B4F0D-4A37-9DA6-E430-74AE5828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F3B6A2-2A0A-2CAE-5C50-F1325E6C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72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6FFF4B-80F0-5E6D-09BC-26ADCF0DD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C85AB-14F3-8052-45D1-8D00AACF3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11D292-CB89-1274-56BA-64516CD1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F273D-0ED9-292C-ADEF-5D3926D7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848A5-234F-7179-9095-CA7A4FE8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142C1-E9C0-9A47-B41C-D47A35D2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D2F04-15DC-3ADE-8DF3-41487BE0B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94934-2FA1-22C0-D86A-629FF400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46EB6-A68E-71EF-7E75-5EC65DC8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9655D-E195-4BA3-2142-46190B77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06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4AAFB-C93A-AF58-F22F-DD6FA47D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8A1E8-4B6D-55A3-80B3-8A123A7D1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FDE10-D1DF-226F-2D97-D897032A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41F41-3768-52D2-E21E-15A3027E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BE70B-DA28-978B-A736-131AD3DA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547B9-D39B-B2E2-2D25-C5AA771C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3A9F4-B48D-845B-909E-767A5A4E9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9161AD-3C77-01F8-F5B9-D487FB078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ED85FA-3703-CA88-D29E-C9892E9D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A2B92-FECC-4DB5-385C-D78FA7B5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CF7B36-D144-D616-252A-D11F0132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94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CF359-3609-C411-7582-450E9A6C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E48BC-74A7-90A5-2AF6-0732BDB36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138AA4-5EF9-F4B4-5A88-F5DBEA37A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F90DA4-24F9-7190-5180-7703538DA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3C380F-B5C5-B0FE-CEEA-15588AD90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46BCD4-025A-AF3C-76DE-52C0F90E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636FE0-6632-97E1-0320-460C1CD5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B41493-2818-AF7C-491F-C4FB260A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6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D12A3-80BB-3088-14A2-C08840CD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3F1AF4-F87F-A76F-4E64-24071C5C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273043-F3BC-4ADB-CE72-8FC90B65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561BFD-79E4-A97D-E0F9-C3ACA301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1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E1302F-F659-01D5-B328-339F5792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A831C6-F304-1F4A-1CA5-D0856008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E4BA19-240D-FE9B-19E6-97EEE820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3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E0DEE-BAC5-CD5F-ED90-70701BC2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BDA94-1B5A-5F78-D41D-402C705A8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1171BE-E526-1158-5D2B-80FBA8F4E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536C4-5E59-1BD3-DA2E-25B2DE7C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4C11AD-E244-4A3D-26D4-ACAB9C1F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42646-9FE9-A611-D55B-5968338A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0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C1E13-DDBB-E73C-4AD7-27DA4D2C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A7D13B-9378-101A-59D7-D12CBF779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A36938-BE3A-6024-FA85-31EDB730B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507BA-606E-3B32-9304-DC4B5EAD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2F686-AC97-11BA-5D91-F38E0084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1B6DBA-81D5-0C43-03D2-0D314581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859543-B450-2BA3-389E-DC733D20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4BFD24-7CA2-49C5-9712-74C7BD49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65D78-C399-DB90-4909-6ADF5B02D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78838-41E0-4F4E-980F-97714EC573D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5FBC0-874F-0F29-E71A-C0DBFFBD5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86F20-64FA-37A8-A217-29BD35CB2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57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F5DB9D-EF34-3750-4928-ADCC7488E919}"/>
              </a:ext>
            </a:extLst>
          </p:cNvPr>
          <p:cNvSpPr/>
          <p:nvPr/>
        </p:nvSpPr>
        <p:spPr>
          <a:xfrm>
            <a:off x="695096" y="1358360"/>
            <a:ext cx="10531704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퍼스널 컬러와</a:t>
            </a:r>
            <a:endParaRPr lang="en-US" altLang="ko-KR" sz="8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altLang="ko-KR" sz="8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ko-KR" alt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소프트웨어 개발자</a:t>
            </a:r>
            <a:endParaRPr lang="en-US" altLang="ko-KR" sz="8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4542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A6194-CC4F-C70A-8DA8-3708F096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84E7C-F4FC-F98F-8D50-68C3A67A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348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17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8E6F36-6C85-D6FE-0108-BA0351B757C9}"/>
              </a:ext>
            </a:extLst>
          </p:cNvPr>
          <p:cNvSpPr txBox="1"/>
          <p:nvPr/>
        </p:nvSpPr>
        <p:spPr>
          <a:xfrm>
            <a:off x="3302000" y="2687954"/>
            <a:ext cx="619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퍼스널 컬러 </a:t>
            </a:r>
            <a:r>
              <a:rPr lang="en-US" altLang="ko-KR" sz="8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8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CD4EE-5286-A69C-5B2C-57AA0629A37E}"/>
              </a:ext>
            </a:extLst>
          </p:cNvPr>
          <p:cNvSpPr txBox="1"/>
          <p:nvPr/>
        </p:nvSpPr>
        <p:spPr>
          <a:xfrm>
            <a:off x="274320" y="3011120"/>
            <a:ext cx="117246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사람의 </a:t>
            </a:r>
            <a:r>
              <a:rPr lang="ko-KR" altLang="en-US" sz="3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피부톤과</a:t>
            </a:r>
            <a:r>
              <a:rPr lang="ko-KR" altLang="en-US" sz="3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가장 어울리는 색상을 찾는 </a:t>
            </a:r>
            <a:r>
              <a:rPr lang="ko-KR" altLang="en-US" sz="3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색채학</a:t>
            </a:r>
            <a:r>
              <a:rPr lang="ko-KR" altLang="en-US" sz="3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이론</a:t>
            </a:r>
            <a:endParaRPr lang="ko-KR" alt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981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물음표 단색으로 채워진">
            <a:extLst>
              <a:ext uri="{FF2B5EF4-FFF2-40B4-BE49-F238E27FC236}">
                <a16:creationId xmlns:a16="http://schemas.microsoft.com/office/drawing/2014/main" id="{F6E87C90-D704-F076-710B-86357DA0F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1553" y="1294553"/>
            <a:ext cx="4268894" cy="42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98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99C2023-0F66-DEA0-E3B2-1C4CCD818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66" y="643466"/>
            <a:ext cx="752846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547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선화이(가) 표시된 사진&#10;&#10;자동 생성된 설명">
            <a:extLst>
              <a:ext uri="{FF2B5EF4-FFF2-40B4-BE49-F238E27FC236}">
                <a16:creationId xmlns:a16="http://schemas.microsoft.com/office/drawing/2014/main" id="{14FD0396-B629-ED5A-406A-DD471561E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04" y="643466"/>
            <a:ext cx="898559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1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60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BB0C6-C1A2-0931-0761-2E4D0DE3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27DEF-1964-13AC-E07E-F492406E0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67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A28C5-2560-F6B3-6B1D-A371A6F3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C1965-4287-A38F-DD08-0626EC137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62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71CA6-3CE6-A3BC-0A22-5878A256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CFAAF-5600-4F2E-9872-ED44639C1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0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</Words>
  <Application>Microsoft Office PowerPoint</Application>
  <PresentationFormat>와이드스크린</PresentationFormat>
  <Paragraphs>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종혁</dc:creator>
  <cp:lastModifiedBy>박 종혁</cp:lastModifiedBy>
  <cp:revision>3</cp:revision>
  <dcterms:created xsi:type="dcterms:W3CDTF">2022-07-13T15:13:05Z</dcterms:created>
  <dcterms:modified xsi:type="dcterms:W3CDTF">2022-07-13T16:22:43Z</dcterms:modified>
</cp:coreProperties>
</file>