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0.xml" ContentType="application/vnd.ms-powerpoint.comments+xml"/>
  <Override PartName="/ppt/comments/modernComment_10F_0.xml" ContentType="application/vnd.ms-powerpoint.comments+xml"/>
  <Override PartName="/ppt/comments/modernComment_125_0.xml" ContentType="application/vnd.ms-powerpoint.comments+xml"/>
  <Override PartName="/ppt/comments/modernComment_126_0.xml" ContentType="application/vnd.ms-powerpoint.comments+xml"/>
  <Override PartName="/ppt/comments/modernComment_104_0.xml" ContentType="application/vnd.ms-powerpoint.comments+xml"/>
  <Override PartName="/ppt/comments/modernComment_10E_0.xml" ContentType="application/vnd.ms-powerpoint.comments+xml"/>
  <Override PartName="/ppt/comments/modernComment_10D_0.xml" ContentType="application/vnd.ms-powerpoint.comments+xml"/>
  <Override PartName="/ppt/comments/modernComment_10C_0.xml" ContentType="application/vnd.ms-powerpoint.comments+xml"/>
  <Override PartName="/ppt/comments/modernComment_106_0.xml" ContentType="application/vnd.ms-powerpoint.comments+xml"/>
  <Override PartName="/ppt/comments/modernComment_105_0.xml" ContentType="application/vnd.ms-powerpoint.comments+xml"/>
  <Override PartName="/ppt/comments/modernComment_100_0.xml" ContentType="application/vnd.ms-powerpoint.comments+xml"/>
  <Override PartName="/ppt/comments/modernComment_10B_0.xml" ContentType="application/vnd.ms-powerpoint.comments+xml"/>
  <Override PartName="/ppt/comments/modernComment_110_0.xml" ContentType="application/vnd.ms-powerpoint.comments+xml"/>
  <Override PartName="/ppt/comments/modernComment_111_0.xml" ContentType="application/vnd.ms-powerpoint.comments+xml"/>
  <Override PartName="/ppt/comments/modernComment_127_5AD36FCD.xml" ContentType="application/vnd.ms-powerpoint.comments+xml"/>
  <Override PartName="/ppt/comments/modernComment_129_75850445.xml" ContentType="application/vnd.ms-powerpoint.comments+xml"/>
  <Override PartName="/ppt/comments/modernComment_114_0.xml" ContentType="application/vnd.ms-powerpoint.comments+xml"/>
  <Override PartName="/ppt/comments/modernComment_115_0.xml" ContentType="application/vnd.ms-powerpoint.comments+xml"/>
  <Override PartName="/ppt/comments/modernComment_117_0.xml" ContentType="application/vnd.ms-powerpoint.comments+xml"/>
  <Override PartName="/ppt/comments/modernComment_107_0.xml" ContentType="application/vnd.ms-powerpoint.comments+xml"/>
  <Override PartName="/ppt/comments/modernComment_116_0.xml" ContentType="application/vnd.ms-powerpoint.comments+xml"/>
  <Override PartName="/ppt/comments/modernComment_119_0.xml" ContentType="application/vnd.ms-powerpoint.comments+xml"/>
  <Override PartName="/ppt/comments/modernComment_11C_0.xml" ContentType="application/vnd.ms-powerpoint.comments+xml"/>
  <Override PartName="/ppt/comments/modernComment_11B_0.xml" ContentType="application/vnd.ms-powerpoint.comments+xml"/>
  <Override PartName="/ppt/comments/modernComment_108_0.xml" ContentType="application/vnd.ms-powerpoint.comments+xml"/>
  <Override PartName="/ppt/comments/modernComment_123_0.xml" ContentType="application/vnd.ms-powerpoint.comments+xml"/>
  <Override PartName="/ppt/comments/modernComment_103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1" r:id="rId3"/>
    <p:sldId id="293" r:id="rId4"/>
    <p:sldId id="294" r:id="rId5"/>
    <p:sldId id="260" r:id="rId6"/>
    <p:sldId id="270" r:id="rId7"/>
    <p:sldId id="269" r:id="rId8"/>
    <p:sldId id="268" r:id="rId9"/>
    <p:sldId id="296" r:id="rId10"/>
    <p:sldId id="262" r:id="rId11"/>
    <p:sldId id="261" r:id="rId12"/>
    <p:sldId id="256" r:id="rId13"/>
    <p:sldId id="267" r:id="rId14"/>
    <p:sldId id="272" r:id="rId15"/>
    <p:sldId id="273" r:id="rId16"/>
    <p:sldId id="295" r:id="rId17"/>
    <p:sldId id="297" r:id="rId18"/>
    <p:sldId id="276" r:id="rId19"/>
    <p:sldId id="277" r:id="rId20"/>
    <p:sldId id="279" r:id="rId21"/>
    <p:sldId id="263" r:id="rId22"/>
    <p:sldId id="278" r:id="rId23"/>
    <p:sldId id="281" r:id="rId24"/>
    <p:sldId id="284" r:id="rId25"/>
    <p:sldId id="283" r:id="rId26"/>
    <p:sldId id="264" r:id="rId27"/>
    <p:sldId id="291" r:id="rId28"/>
    <p:sldId id="259" r:id="rId29"/>
    <p:sldId id="265" r:id="rId30"/>
    <p:sldId id="266" r:id="rId31"/>
    <p:sldId id="282" r:id="rId32"/>
    <p:sldId id="285" r:id="rId33"/>
    <p:sldId id="290" r:id="rId34"/>
    <p:sldId id="289" r:id="rId35"/>
    <p:sldId id="288" r:id="rId36"/>
    <p:sldId id="280" r:id="rId37"/>
  </p:sldIdLst>
  <p:sldSz cx="12192000" cy="6858000"/>
  <p:notesSz cx="6858000" cy="9144000"/>
  <p:defaultTextStyle>
    <a:defPPr>
      <a:defRPr lang="ko-KR"/>
    </a:defPPr>
    <a:lvl1pPr algn="l" rtl="0" eaLnBrk="0" fontAlgn="base" hangingPunct="0">
      <a:spcBef>
        <a:spcPct val="0"/>
      </a:spcBef>
      <a:spcAft>
        <a:spcPct val="0"/>
      </a:spcAft>
      <a:defRPr kern="1200">
        <a:solidFill>
          <a:schemeClr val="tx1"/>
        </a:solidFill>
        <a:latin typeface="맑은 고딕" panose="020B0503020000020004" pitchFamily="50" charset="-127"/>
        <a:ea typeface="맑은 고딕" panose="020B0503020000020004" pitchFamily="50" charset="-127"/>
        <a:cs typeface="+mn-cs"/>
      </a:defRPr>
    </a:lvl1pPr>
    <a:lvl2pPr marL="457200" algn="l" rtl="0" eaLnBrk="0" fontAlgn="base" hangingPunct="0">
      <a:spcBef>
        <a:spcPct val="0"/>
      </a:spcBef>
      <a:spcAft>
        <a:spcPct val="0"/>
      </a:spcAft>
      <a:defRPr kern="1200">
        <a:solidFill>
          <a:schemeClr val="tx1"/>
        </a:solidFill>
        <a:latin typeface="맑은 고딕" panose="020B0503020000020004" pitchFamily="50" charset="-127"/>
        <a:ea typeface="맑은 고딕" panose="020B0503020000020004" pitchFamily="50" charset="-127"/>
        <a:cs typeface="+mn-cs"/>
      </a:defRPr>
    </a:lvl2pPr>
    <a:lvl3pPr marL="914400" algn="l" rtl="0" eaLnBrk="0" fontAlgn="base" hangingPunct="0">
      <a:spcBef>
        <a:spcPct val="0"/>
      </a:spcBef>
      <a:spcAft>
        <a:spcPct val="0"/>
      </a:spcAft>
      <a:defRPr kern="1200">
        <a:solidFill>
          <a:schemeClr val="tx1"/>
        </a:solidFill>
        <a:latin typeface="맑은 고딕" panose="020B0503020000020004" pitchFamily="50" charset="-127"/>
        <a:ea typeface="맑은 고딕" panose="020B0503020000020004" pitchFamily="50" charset="-127"/>
        <a:cs typeface="+mn-cs"/>
      </a:defRPr>
    </a:lvl3pPr>
    <a:lvl4pPr marL="1371600" algn="l" rtl="0" eaLnBrk="0" fontAlgn="base" hangingPunct="0">
      <a:spcBef>
        <a:spcPct val="0"/>
      </a:spcBef>
      <a:spcAft>
        <a:spcPct val="0"/>
      </a:spcAft>
      <a:defRPr kern="1200">
        <a:solidFill>
          <a:schemeClr val="tx1"/>
        </a:solidFill>
        <a:latin typeface="맑은 고딕" panose="020B0503020000020004" pitchFamily="50" charset="-127"/>
        <a:ea typeface="맑은 고딕" panose="020B0503020000020004" pitchFamily="50" charset="-127"/>
        <a:cs typeface="+mn-cs"/>
      </a:defRPr>
    </a:lvl4pPr>
    <a:lvl5pPr marL="1828800" algn="l" rtl="0" eaLnBrk="0" fontAlgn="base" hangingPunct="0">
      <a:spcBef>
        <a:spcPct val="0"/>
      </a:spcBef>
      <a:spcAft>
        <a:spcPct val="0"/>
      </a:spcAft>
      <a:defRPr kern="1200">
        <a:solidFill>
          <a:schemeClr val="tx1"/>
        </a:solidFill>
        <a:latin typeface="맑은 고딕" panose="020B0503020000020004" pitchFamily="50" charset="-127"/>
        <a:ea typeface="맑은 고딕" panose="020B0503020000020004" pitchFamily="50" charset="-127"/>
        <a:cs typeface="+mn-cs"/>
      </a:defRPr>
    </a:lvl5pPr>
    <a:lvl6pPr marL="2286000" algn="l" defTabSz="914400" rtl="0" eaLnBrk="1" latinLnBrk="1" hangingPunct="1">
      <a:defRPr kern="1200">
        <a:solidFill>
          <a:schemeClr val="tx1"/>
        </a:solidFill>
        <a:latin typeface="맑은 고딕" panose="020B0503020000020004" pitchFamily="50" charset="-127"/>
        <a:ea typeface="맑은 고딕" panose="020B0503020000020004" pitchFamily="50" charset="-127"/>
        <a:cs typeface="+mn-cs"/>
      </a:defRPr>
    </a:lvl6pPr>
    <a:lvl7pPr marL="2743200" algn="l" defTabSz="914400" rtl="0" eaLnBrk="1" latinLnBrk="1" hangingPunct="1">
      <a:defRPr kern="1200">
        <a:solidFill>
          <a:schemeClr val="tx1"/>
        </a:solidFill>
        <a:latin typeface="맑은 고딕" panose="020B0503020000020004" pitchFamily="50" charset="-127"/>
        <a:ea typeface="맑은 고딕" panose="020B0503020000020004" pitchFamily="50" charset="-127"/>
        <a:cs typeface="+mn-cs"/>
      </a:defRPr>
    </a:lvl7pPr>
    <a:lvl8pPr marL="3200400" algn="l" defTabSz="914400" rtl="0" eaLnBrk="1" latinLnBrk="1" hangingPunct="1">
      <a:defRPr kern="1200">
        <a:solidFill>
          <a:schemeClr val="tx1"/>
        </a:solidFill>
        <a:latin typeface="맑은 고딕" panose="020B0503020000020004" pitchFamily="50" charset="-127"/>
        <a:ea typeface="맑은 고딕" panose="020B0503020000020004" pitchFamily="50" charset="-127"/>
        <a:cs typeface="+mn-cs"/>
      </a:defRPr>
    </a:lvl8pPr>
    <a:lvl9pPr marL="3657600" algn="l" defTabSz="914400" rtl="0" eaLnBrk="1" latinLnBrk="1" hangingPunct="1">
      <a:defRPr kern="1200">
        <a:solidFill>
          <a:schemeClr val="tx1"/>
        </a:solidFill>
        <a:latin typeface="맑은 고딕" panose="020B0503020000020004" pitchFamily="50" charset="-127"/>
        <a:ea typeface="맑은 고딕" panose="020B0503020000020004" pitchFamily="50" charset="-127"/>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9F70D9-6EA2-00CC-6496-5323DAECA9DB}" name="박종혁" initials="박" userId="박종혁"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27"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9EFE0B30-2367-4859-8826-775532F97D39}" authorId="{1A9F70D9-6EA2-00CC-6496-5323DAECA9DB}" created="2022-11-15T04:08:36.622">
    <pc:sldMkLst xmlns:pc="http://schemas.microsoft.com/office/powerpoint/2013/main/command">
      <pc:docMk/>
      <pc:sldMk cId="0" sldId="256"/>
    </pc:sldMkLst>
    <p188:txBody>
      <a:bodyPr/>
      <a:lstStyle/>
      <a:p>
        <a:r>
          <a:rPr lang="ko-KR" altLang="en-US"/>
          <a:t>
이 말은 프로그래밍 언어 중 하나를 개발한 사람의 명언인데요
HTML이라는게 많이 사용되는 프로그래밍언어 에요
이말처럼 그만큼 이제 많은 사람들이 컴퓨터를 사용할 수 있게 되었고, 무시할 수 없을 만큼 일상생활에  녹아들었다는 경각심이 묻어있는 문장이여서 제가 들고 와봤습니다
그만큼 컴퓨터라는게 필수적인 일상 요소가 되었고 그것을 만들어내는 직업이 제가 전공하고 있는 컴퓨터 소프트웨어학과주된 진로입니다</a:t>
        </a:r>
      </a:p>
    </p188:txBody>
  </p188:cm>
</p188:cmLst>
</file>

<file path=ppt/comments/modernComment_102_0.xml><?xml version="1.0" encoding="utf-8"?>
<p188:cmLst xmlns:a="http://schemas.openxmlformats.org/drawingml/2006/main" xmlns:r="http://schemas.openxmlformats.org/officeDocument/2006/relationships" xmlns:p188="http://schemas.microsoft.com/office/powerpoint/2018/8/main">
  <p188:cm id="{87040DA0-61EC-4BF8-B570-86902D642DE8}" authorId="{1A9F70D9-6EA2-00CC-6496-5323DAECA9DB}" created="2022-11-15T04:11:44.356">
    <pc:sldMkLst xmlns:pc="http://schemas.microsoft.com/office/powerpoint/2013/main/command">
      <pc:docMk/>
      <pc:sldMk cId="0" sldId="258"/>
    </pc:sldMkLst>
    <p188:txBody>
      <a:bodyPr/>
      <a:lstStyle/>
      <a:p>
        <a:r>
          <a:rPr lang="ko-KR" altLang="en-US"/>
          <a:t>전 이강의를 준비하면서 여러분들꼐 어떤말을 들려드리면 좋을까 고민을 많이 해보았습니다
그 고민의 끝에
전공을 소개해야 되는 자리기도 하지만 여러분들이 꿈을 꾸는것을 응원하는 자리이기도 하다라는 결론을 낸 거 같습니다</a:t>
        </a:r>
      </a:p>
    </p188:txBody>
  </p188:cm>
</p188:cmLst>
</file>

<file path=ppt/comments/modernComment_103_0.xml><?xml version="1.0" encoding="utf-8"?>
<p188:cmLst xmlns:a="http://schemas.openxmlformats.org/drawingml/2006/main" xmlns:r="http://schemas.openxmlformats.org/officeDocument/2006/relationships" xmlns:p188="http://schemas.microsoft.com/office/powerpoint/2018/8/main">
  <p188:cm id="{36B1515A-791D-44B3-8CE8-14D399D92BCC}" authorId="{1A9F70D9-6EA2-00CC-6496-5323DAECA9DB}" created="2022-11-15T04:21:00.771">
    <pc:sldMkLst xmlns:pc="http://schemas.microsoft.com/office/powerpoint/2013/main/command">
      <pc:docMk/>
      <pc:sldMk cId="0" sldId="259"/>
    </pc:sldMkLst>
    <p188:txBody>
      <a:bodyPr/>
      <a:lstStyle/>
      <a:p>
        <a:r>
          <a:rPr lang="ko-KR" altLang="en-US"/>
          <a:t>
꿈을 펼칠 수 있게 퍼스널컬러 잊지 말기를 당부 드리면서 오늘 강연 마쳐보도록 하겠습니다.</a:t>
        </a:r>
      </a:p>
    </p188:txBody>
  </p188:cm>
</p188:cmLst>
</file>

<file path=ppt/comments/modernComment_104_0.xml><?xml version="1.0" encoding="utf-8"?>
<p188:cmLst xmlns:a="http://schemas.openxmlformats.org/drawingml/2006/main" xmlns:r="http://schemas.openxmlformats.org/officeDocument/2006/relationships" xmlns:p188="http://schemas.microsoft.com/office/powerpoint/2018/8/main">
  <p188:cm id="{E499B5C6-CD71-479B-91C2-46DC7F9750D3}" authorId="{1A9F70D9-6EA2-00CC-6496-5323DAECA9DB}" created="2022-11-15T04:12:22.912">
    <pc:sldMkLst xmlns:pc="http://schemas.microsoft.com/office/powerpoint/2013/main/command">
      <pc:docMk/>
      <pc:sldMk cId="0" sldId="260"/>
    </pc:sldMkLst>
    <p188:txBody>
      <a:bodyPr/>
      <a:lstStyle/>
      <a:p>
        <a:r>
          <a:rPr lang="ko-KR" altLang="en-US"/>
          <a:t>전 공부를 잘하는 편이 아니였습니다
오늘이 수능이잖아요?
전 수능으로 대학교를 진학하였고, 대학 전공 선택도 그저 미래에 유망하다는 이유 하나만으로 진학 했던거 같습니다
그래서 대학교를 진학해서도 1학년 때는 공부를 열심히 하지 않았습니다
제가 뭘 좋아하는지 어떤걸 잘하는지 알지 못하였기 때문이였습니다</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9EFAF9F7-BD16-45AB-9B80-A5E633EA1BC9}" authorId="{1A9F70D9-6EA2-00CC-6496-5323DAECA9DB}" created="2022-11-15T04:13:46.552">
    <pc:sldMkLst xmlns:pc="http://schemas.microsoft.com/office/powerpoint/2013/main/command">
      <pc:docMk/>
      <pc:sldMk cId="0" sldId="261"/>
    </pc:sldMkLst>
    <p188:txBody>
      <a:bodyPr/>
      <a:lstStyle/>
      <a:p>
        <a:r>
          <a:rPr lang="ko-KR" altLang="en-US"/>
          <a:t>하지만 내가 잘할 수 있는 일이라고 확신을 했을 떄 쯤부터는 잘 버티고 노력하고 있는 거 같습니다
그러면 이제 본격적으로 제 전공이 어떤 것이길래 그리고 어떤 공부를 하고 있는건지 소개 해 드리겠습니다</a:t>
        </a:r>
      </a:p>
    </p188:txBody>
  </p188:cm>
</p188:cmLst>
</file>

<file path=ppt/comments/modernComment_106_0.xml><?xml version="1.0" encoding="utf-8"?>
<p188:cmLst xmlns:a="http://schemas.openxmlformats.org/drawingml/2006/main" xmlns:r="http://schemas.openxmlformats.org/officeDocument/2006/relationships" xmlns:p188="http://schemas.microsoft.com/office/powerpoint/2018/8/main">
  <p188:cm id="{3F43C144-C487-4130-9ED1-C027008C45DC}" authorId="{1A9F70D9-6EA2-00CC-6496-5323DAECA9DB}" created="2022-11-15T04:13:33.482">
    <pc:sldMkLst xmlns:pc="http://schemas.microsoft.com/office/powerpoint/2013/main/command">
      <pc:docMk/>
      <pc:sldMk cId="0" sldId="262"/>
    </pc:sldMkLst>
    <p188:txBody>
      <a:bodyPr/>
      <a:lstStyle/>
      <a:p>
        <a:r>
          <a:rPr lang="ko-KR" altLang="en-US"/>
          <a:t>정말 아이러니하게도 사실 아직도 전 제 전공이 너무 어렵다고 느낍니다 그리고 때로는 힘들고 지겹다라는 생각이 들때도 있습니다</a:t>
        </a:r>
      </a:p>
    </p188:txBody>
  </p188:cm>
</p188:cmLst>
</file>

<file path=ppt/comments/modernComment_107_0.xml><?xml version="1.0" encoding="utf-8"?>
<p188:cmLst xmlns:a="http://schemas.openxmlformats.org/drawingml/2006/main" xmlns:r="http://schemas.openxmlformats.org/officeDocument/2006/relationships" xmlns:p188="http://schemas.microsoft.com/office/powerpoint/2018/8/main">
  <p188:cm id="{593FD29E-5FD7-47A3-A145-D48B5F33C57A}" authorId="{1A9F70D9-6EA2-00CC-6496-5323DAECA9DB}" created="2022-11-15T04:14:45.808">
    <pc:sldMkLst xmlns:pc="http://schemas.microsoft.com/office/powerpoint/2013/main/command">
      <pc:docMk/>
      <pc:sldMk cId="0" sldId="263"/>
    </pc:sldMkLst>
    <p188:txBody>
      <a:bodyPr/>
      <a:lstStyle/>
      <a:p>
        <a:r>
          <a:rPr lang="ko-KR" altLang="en-US"/>
          <a:t> 앞서 말씀드린 분야말고도 컴퓨터소프트웨어학과 전공을 공부한 후 갈 수 있는 분야는 다양합니다 본인의 성향과 잘 맞는 직군을선택하면 되는데 소프트웨어 개발자는 마치 의사와 같이 한 직업 아래에 직군들이 다양합니다. 의사에도 정형외과, 신경과 내과 등등 다양한 것처럼 개발자도 본인이 어떤 프로그래밍 언어와 잘 맞는지 판단하고 그에 따라 많은 직군들로 퍼져나가고 각자의 직군에서 일을 하게 되는 구조입니다.</a:t>
        </a:r>
      </a:p>
    </p188:txBody>
  </p188:cm>
</p188:cmLst>
</file>

<file path=ppt/comments/modernComment_108_0.xml><?xml version="1.0" encoding="utf-8"?>
<p188:cmLst xmlns:a="http://schemas.openxmlformats.org/drawingml/2006/main" xmlns:r="http://schemas.openxmlformats.org/officeDocument/2006/relationships" xmlns:p188="http://schemas.microsoft.com/office/powerpoint/2018/8/main">
  <p188:cm id="{0CEF9872-AF6C-41C8-8E66-A929A9DE7DF0}" authorId="{1A9F70D9-6EA2-00CC-6496-5323DAECA9DB}" created="2022-11-15T04:18:05.492">
    <pc:sldMkLst xmlns:pc="http://schemas.microsoft.com/office/powerpoint/2013/main/command">
      <pc:docMk/>
      <pc:sldMk cId="0" sldId="264"/>
    </pc:sldMkLst>
    <p188:txBody>
      <a:bodyPr/>
      <a:lstStyle/>
      <a:p>
        <a:r>
          <a:rPr lang="ko-KR" altLang="en-US"/>
          <a:t>그렇지만 이런 복잡하고도 어려운 생각은 나중에 해도 됩니다. 오늘 이 자리에서 제가 생각하기에는
오늘 이 한시간은 여러분들의 퍼스널 컬러 즉 스스로가 잘 할 수 있는 것이 무엇인지를 고민해보는게 가장 중요하다 생각이 듭니다. 그리고 저의 강의는 그저 참고였으면 하는 바람입니다.</a:t>
        </a:r>
      </a:p>
    </p188:txBody>
  </p188:cm>
</p188:cmLst>
</file>

<file path=ppt/comments/modernComment_10B_0.xml><?xml version="1.0" encoding="utf-8"?>
<p188:cmLst xmlns:a="http://schemas.openxmlformats.org/drawingml/2006/main" xmlns:r="http://schemas.openxmlformats.org/officeDocument/2006/relationships" xmlns:p188="http://schemas.microsoft.com/office/powerpoint/2018/8/main">
  <p188:cm id="{650EB455-44C6-49F5-BABE-E92D793AEF52}" authorId="{1A9F70D9-6EA2-00CC-6496-5323DAECA9DB}" created="2022-11-15T04:14:04.489">
    <pc:sldMkLst xmlns:pc="http://schemas.microsoft.com/office/powerpoint/2013/main/command">
      <pc:docMk/>
      <pc:sldMk cId="0" sldId="267"/>
    </pc:sldMkLst>
    <p188:txBody>
      <a:bodyPr/>
      <a:lstStyle/>
      <a:p>
        <a:r>
          <a:rPr lang="ko-KR" altLang="en-US"/>
          <a:t>그러면 도대체 컴퓨터 소프트웨어학과가 무엇이길래 제가 어렵지만 열심히 노력하고 있다고 강조하는 걸까요</a:t>
        </a:r>
      </a:p>
    </p188:txBody>
  </p188:cm>
</p188:cmLst>
</file>

<file path=ppt/comments/modernComment_10C_0.xml><?xml version="1.0" encoding="utf-8"?>
<p188:cmLst xmlns:a="http://schemas.openxmlformats.org/drawingml/2006/main" xmlns:r="http://schemas.openxmlformats.org/officeDocument/2006/relationships" xmlns:p188="http://schemas.microsoft.com/office/powerpoint/2018/8/main">
  <p188:cm id="{45223162-872A-4C49-918D-18580E4B954F}" authorId="{1A9F70D9-6EA2-00CC-6496-5323DAECA9DB}" created="2022-11-16T15:09:43.605">
    <pc:sldMkLst xmlns:pc="http://schemas.microsoft.com/office/powerpoint/2013/main/command">
      <pc:docMk/>
      <pc:sldMk cId="0" sldId="268"/>
    </pc:sldMkLst>
    <p188:txBody>
      <a:bodyPr/>
      <a:lstStyle/>
      <a:p>
        <a:r>
          <a:rPr lang="ko-KR" altLang="en-US"/>
          <a:t>다시 요약하자면 전 공부를 잘하지 못하고 전공도 아무런 고민없이 대학 진학만 한 학생이였습니다그리고 대학 생활 초반에는 제가 좋아하는 일 즉 사람들과 어울리며 활동하는 일에 비중을 크게두며 활동을 하였습니다 하지만 제가 잘할 수 있는 일은 전공이였고, 그래서 지금은 제가 잘할 수 있는 일에 더 노력을 하고 있습니다</a:t>
        </a:r>
      </a:p>
    </p188:txBody>
  </p188:cm>
</p188:cmLst>
</file>

<file path=ppt/comments/modernComment_10D_0.xml><?xml version="1.0" encoding="utf-8"?>
<p188:cmLst xmlns:a="http://schemas.openxmlformats.org/drawingml/2006/main" xmlns:r="http://schemas.openxmlformats.org/officeDocument/2006/relationships" xmlns:p188="http://schemas.microsoft.com/office/powerpoint/2018/8/main">
  <p188:cm id="{22EE9218-FB8A-4C75-9933-C2D9E71DA9F3}" authorId="{1A9F70D9-6EA2-00CC-6496-5323DAECA9DB}" created="2022-11-15T04:13:03.786">
    <pc:sldMkLst xmlns:pc="http://schemas.microsoft.com/office/powerpoint/2013/main/command">
      <pc:docMk/>
      <pc:sldMk cId="0" sldId="269"/>
    </pc:sldMkLst>
    <p188:txBody>
      <a:bodyPr/>
      <a:lstStyle/>
      <a:p>
        <a:r>
          <a:rPr lang="ko-KR" altLang="en-US"/>
          <a:t>그리고 어느 우연한 기회로 전공과 관련된 프로젝트를 하나 할 수 있었는데요
그냥 아이디어를 가지고 서비스가 가능한 애플리케이션을 만들어보는 프로젝트였습니다
그 결과로 좋은 결실을 맺자 제가 잘할 수 있는 건 제 전공이구나 라는 자신감을 얻었고, 결국엔 좋아하는 것과 잘할 수 있는 것을 구분 짓게 된 계기 였던거 같습니다</a:t>
        </a:r>
      </a:p>
    </p188:txBody>
  </p188:cm>
</p188:cmLst>
</file>

<file path=ppt/comments/modernComment_10E_0.xml><?xml version="1.0" encoding="utf-8"?>
<p188:cmLst xmlns:a="http://schemas.openxmlformats.org/drawingml/2006/main" xmlns:r="http://schemas.openxmlformats.org/officeDocument/2006/relationships" xmlns:p188="http://schemas.microsoft.com/office/powerpoint/2018/8/main">
  <p188:cm id="{39B83A3B-F4E5-4F28-87DA-61AE9D46C732}" authorId="{1A9F70D9-6EA2-00CC-6496-5323DAECA9DB}" created="2022-11-15T04:12:42.826">
    <pc:sldMkLst xmlns:pc="http://schemas.microsoft.com/office/powerpoint/2013/main/command">
      <pc:docMk/>
      <pc:sldMk cId="0" sldId="270"/>
    </pc:sldMkLst>
    <p188:txBody>
      <a:bodyPr/>
      <a:lstStyle/>
      <a:p>
        <a:r>
          <a:rPr lang="ko-KR" altLang="en-US"/>
          <a:t>하지만 대학교 생활 동안 사람들과 어울려 하는 활동을 많이 했습니다. 봉사단, 멘토링,  등 혼자 했던 일들이 없었습니다. 항상 팀원들과 같이 일을 하고 활동적인 일 많이 하였죠 또한 1년 정도라는 시간동안 다양한 활동을 함에 있어서 지루하지 않았고 제가 좋아하는 일이다 보니 열심히 임했던 기억이 납니다</a:t>
        </a:r>
      </a:p>
    </p188:txBody>
  </p188:cm>
</p188:cmLst>
</file>

<file path=ppt/comments/modernComment_10F_0.xml><?xml version="1.0" encoding="utf-8"?>
<p188:cmLst xmlns:a="http://schemas.openxmlformats.org/drawingml/2006/main" xmlns:r="http://schemas.openxmlformats.org/officeDocument/2006/relationships" xmlns:p188="http://schemas.microsoft.com/office/powerpoint/2018/8/main">
  <p188:cm id="{F30BA45C-3D0D-4062-AD24-9904D5626D90}" authorId="{1A9F70D9-6EA2-00CC-6496-5323DAECA9DB}" created="2022-11-15T04:11:53.633">
    <pc:sldMkLst xmlns:pc="http://schemas.microsoft.com/office/powerpoint/2013/main/command">
      <pc:docMk/>
      <pc:sldMk cId="0" sldId="271"/>
    </pc:sldMkLst>
    <p188:txBody>
      <a:bodyPr/>
      <a:lstStyle/>
      <a:p>
        <a:r>
          <a:rPr lang="ko-KR" altLang="en-US"/>
          <a:t>사실 진로라는 건 정말 앞이 깜깜한 주제이기도 합니다, 
또한 지금 이 청소년기 때 무언가를 정할 기에는 세상에는 다양한 것이 많고 할 수 있는 것 또한 많습니다.
 하지만 불변하지 않는 건 그 많은 것들 속에서 여러분들은 스스로의 색깔을  않고 진로를 생각하는 것이 좋다고 생각이 듭니다. </a:t>
        </a:r>
      </a:p>
    </p188:txBody>
  </p188:cm>
</p188:cmLst>
</file>

<file path=ppt/comments/modernComment_110_0.xml><?xml version="1.0" encoding="utf-8"?>
<p188:cmLst xmlns:a="http://schemas.openxmlformats.org/drawingml/2006/main" xmlns:r="http://schemas.openxmlformats.org/officeDocument/2006/relationships" xmlns:p188="http://schemas.microsoft.com/office/powerpoint/2018/8/main">
  <p188:cm id="{25AAE451-B27A-4D9D-B8BE-50E271D4E266}" authorId="{1A9F70D9-6EA2-00CC-6496-5323DAECA9DB}" created="2022-11-15T04:14:13.718">
    <pc:sldMkLst xmlns:pc="http://schemas.microsoft.com/office/powerpoint/2013/main/command">
      <pc:docMk/>
      <pc:sldMk cId="0" sldId="272"/>
    </pc:sldMkLst>
    <p188:txBody>
      <a:bodyPr/>
      <a:lstStyle/>
      <a:p>
        <a:r>
          <a:rPr lang="ko-KR" altLang="en-US"/>
          <a:t>컴퓨터 공학 이라고 떠올리면
이런 검은색 바탕 화면에 여러가지 외계어를 쓰는 작업을 많이들 떠올리실 겁니다.</a:t>
        </a:r>
      </a:p>
    </p188:txBody>
  </p188:cm>
</p188:cmLst>
</file>

<file path=ppt/comments/modernComment_111_0.xml><?xml version="1.0" encoding="utf-8"?>
<p188:cmLst xmlns:a="http://schemas.openxmlformats.org/drawingml/2006/main" xmlns:r="http://schemas.openxmlformats.org/officeDocument/2006/relationships" xmlns:p188="http://schemas.microsoft.com/office/powerpoint/2018/8/main">
  <p188:cm id="{B22BAFFD-7E2E-4F11-87C8-8D86CD78F869}" authorId="{1A9F70D9-6EA2-00CC-6496-5323DAECA9DB}" created="2022-11-15T04:14:21.781">
    <pc:sldMkLst xmlns:pc="http://schemas.microsoft.com/office/powerpoint/2013/main/command">
      <pc:docMk/>
      <pc:sldMk cId="0" sldId="273"/>
    </pc:sldMkLst>
    <p188:txBody>
      <a:bodyPr/>
      <a:lstStyle/>
      <a:p>
        <a:r>
          <a:rPr lang="ko-KR" altLang="en-US"/>
          <a:t>
표면적으로만 설명하면 맞습니다. 저의 전공은 저런 화면을 하루 꼬박 밤을 새며 바라보아야 하는 전공이 맞으며, 컴퓨터 앞에 앉아서 많은 시간을 할애하여 노력하는 전공과 직업이 맞습니다
하지만 코딩 즉 컴퓨터 언어만 잘하면 되는 직업은 아니고
많은 사람들과 협업할 수 있는 능력또한 갖고 있어야 됩니다
협업이라고 하면 와닿지 않을 수 있을테니
제가 예시를 가지고 설명을 해볼께요</a:t>
        </a:r>
      </a:p>
    </p188:txBody>
  </p188:cm>
</p188:cmLst>
</file>

<file path=ppt/comments/modernComment_114_0.xml><?xml version="1.0" encoding="utf-8"?>
<p188:cmLst xmlns:a="http://schemas.openxmlformats.org/drawingml/2006/main" xmlns:r="http://schemas.openxmlformats.org/officeDocument/2006/relationships" xmlns:p188="http://schemas.microsoft.com/office/powerpoint/2018/8/main">
  <p188:cm id="{1F312C04-7DB4-4526-A998-6CA17043D605}" authorId="{1A9F70D9-6EA2-00CC-6496-5323DAECA9DB}" created="2022-11-15T04:14:52.723">
    <pc:sldMkLst xmlns:pc="http://schemas.microsoft.com/office/powerpoint/2013/main/command">
      <pc:docMk/>
      <pc:sldMk cId="0" sldId="276"/>
    </pc:sldMkLst>
    <p188:txBody>
      <a:bodyPr/>
      <a:lstStyle/>
      <a:p>
        <a:r>
          <a:rPr lang="ko-KR" altLang="en-US"/>
          <a:t>다시 정리해보자면 이런 배달기능 주문기능 같은 기능들을 TF 라고 부릅니다
이 TF안에는 다양한 직군의 개발자들이 모여있고 이 개발자들은 서로가 맡은 역할이 다릅니다 
프론트는 여러분들이 흔히 접하고 사용하고 있는 앱이나 웹페이지에 보여지는 디자인적인 부분을 담당하고 있는 개발자입니다
백엔드는 방금 보여드린 예시들중 여러분들이 터치 했을 때 뒤에서 어디에 데이터를 넘겨서 다시 어디에 데이터를 뿌려주고 이런 방향성을 계산하고 결정하는 개발자입니다.
DataBase는 방금 예시에서 그런 데이터들이 한 가방 즉 저장소에 쌓이게 되면 효율적으로 테트리스처럼 이쁘게 쌓아주는 사람들을 말합니다
이보다 더 많은 사람들이 속해 있지만 대표적인 TF 팀은 이렇게 이루어져 있고 서로 다른 사람들이 모여 하나의 목표를 향해 일을 하는 거기 때문에 의사소통이 잘 되어야만합니다
그래서 소프트웨어 개발자는 코딩의 실력도 중요하지만 의사소통 하는 능력도 굉장히 중요한 것입니다</a:t>
        </a:r>
      </a:p>
    </p188:txBody>
  </p188:cm>
</p188:cmLst>
</file>

<file path=ppt/comments/modernComment_115_0.xml><?xml version="1.0" encoding="utf-8"?>
<p188:cmLst xmlns:a="http://schemas.openxmlformats.org/drawingml/2006/main" xmlns:r="http://schemas.openxmlformats.org/officeDocument/2006/relationships" xmlns:p188="http://schemas.microsoft.com/office/powerpoint/2018/8/main">
  <p188:cm id="{0DF3A401-7543-4FE0-9751-A0EBA9647024}" authorId="{1A9F70D9-6EA2-00CC-6496-5323DAECA9DB}" created="2022-11-15T04:14:59.316">
    <pc:sldMkLst xmlns:pc="http://schemas.microsoft.com/office/powerpoint/2013/main/command">
      <pc:docMk/>
      <pc:sldMk cId="0" sldId="277"/>
    </pc:sldMkLst>
    <p188:txBody>
      <a:bodyPr/>
      <a:lstStyle/>
      <a:p>
        <a:r>
          <a:rPr lang="ko-KR" altLang="en-US"/>
          <a:t>
그리고 이런 많은 TF들이 모이고 모여서 고객들이 사용할 수 있는 다시말해 소비자들이 수요로 하는 하나의 서비스를 만들어내는 시스템을 흔히 IT기업들이 가지고 있습니다.</a:t>
        </a:r>
      </a:p>
    </p188:txBody>
  </p188:cm>
</p188:cmLst>
</file>

<file path=ppt/comments/modernComment_116_0.xml><?xml version="1.0" encoding="utf-8"?>
<p188:cmLst xmlns:a="http://schemas.openxmlformats.org/drawingml/2006/main" xmlns:r="http://schemas.openxmlformats.org/officeDocument/2006/relationships" xmlns:p188="http://schemas.microsoft.com/office/powerpoint/2018/8/main">
  <p188:cm id="{7F74D60C-A0C0-4BDB-BC9A-D50D0F30E1FB}" authorId="{1A9F70D9-6EA2-00CC-6496-5323DAECA9DB}" created="2022-11-15T04:17:26.633">
    <pc:sldMkLst xmlns:pc="http://schemas.microsoft.com/office/powerpoint/2013/main/command">
      <pc:docMk/>
      <pc:sldMk cId="0" sldId="278"/>
    </pc:sldMkLst>
    <p188:txBody>
      <a:bodyPr/>
      <a:lstStyle/>
      <a:p>
        <a:r>
          <a:rPr lang="ko-KR" altLang="en-US"/>
          <a:t>하지만 어디까지나 이건 제 전공을 진학 했을때의 방향성이고
여러분들이 지금 이 전공에 대해 적성이 맞을까에 대해 고민을 풀어줄 수 있는 해답을 몇가지의 적어와봤습니다
논리력이라고 하면 
큰 그림 즉 빅픽쳐를 잘그리는 능력 이 있어야 합니다 계획을 세울때 하나하나 자세하게 세우는거에 몰두하는게 아닌 처음부터 끝까지의 기승전결의 흐름과 그 완성도를 높이는 그림을 잘그리는 능력이 좋으면 아마 개발자와 잘 어울릴겁니다
또한 협업력은 남들과 의사소통을 하며 본인의 주장을 강력히 말하는 것이 아닌 조화로운 팀플레이가 될 수 있게 상호존중해주는 능력이 좋으면 개발자에 어울립니다
마지막으로는 인내력 입니다
사실 개발자는 정말 오랜시간 앉아서 일을 합니다 여러분들이 공부하는 거 처럼 이 직업은 평생 바뀌는 소프트웨어 기술에 대해 공부를 해야 됩니다 그래서 인내려이 필요하다
</a:t>
        </a:r>
      </a:p>
    </p188:txBody>
  </p188:cm>
</p188:cmLst>
</file>

<file path=ppt/comments/modernComment_117_0.xml><?xml version="1.0" encoding="utf-8"?>
<p188:cmLst xmlns:a="http://schemas.openxmlformats.org/drawingml/2006/main" xmlns:r="http://schemas.openxmlformats.org/officeDocument/2006/relationships" xmlns:p188="http://schemas.microsoft.com/office/powerpoint/2018/8/main">
  <p188:cm id="{9DEB4B83-33AB-4F5D-9FB7-C01F95B9E0BE}" authorId="{1A9F70D9-6EA2-00CC-6496-5323DAECA9DB}" created="2022-11-15T04:15:06.561">
    <ac:deMkLst xmlns:ac="http://schemas.microsoft.com/office/drawing/2013/main/command">
      <pc:docMk xmlns:pc="http://schemas.microsoft.com/office/powerpoint/2013/main/command"/>
      <pc:sldMk xmlns:pc="http://schemas.microsoft.com/office/powerpoint/2013/main/command" cId="0" sldId="279"/>
      <ac:spMk id="3" creationId="{679BD9FE-13A3-2E2A-5A33-EAFFB4650F42}"/>
    </ac:deMkLst>
    <p188:txBody>
      <a:bodyPr/>
      <a:lstStyle/>
      <a:p>
        <a:r>
          <a:rPr lang="ko-KR" altLang="en-US"/>
          <a:t>
그리고 그런 서비스나 IT기업들은 대표적으로 네이버 카카오 쿠팡 등이 있죠 여러분들이 흔히 사용하는 웹페이지나 앱들입니다.</a:t>
        </a:r>
      </a:p>
    </p188:txBody>
  </p188:cm>
</p188:cmLst>
</file>

<file path=ppt/comments/modernComment_119_0.xml><?xml version="1.0" encoding="utf-8"?>
<p188:cmLst xmlns:a="http://schemas.openxmlformats.org/drawingml/2006/main" xmlns:r="http://schemas.openxmlformats.org/officeDocument/2006/relationships" xmlns:p188="http://schemas.microsoft.com/office/powerpoint/2018/8/main">
  <p188:cm id="{921DA7FA-E6FF-4ADA-A687-2F20461F7FA5}" authorId="{1A9F70D9-6EA2-00CC-6496-5323DAECA9DB}" created="2022-11-15T04:17:35.867">
    <pc:sldMkLst xmlns:pc="http://schemas.microsoft.com/office/powerpoint/2013/main/command">
      <pc:docMk/>
      <pc:sldMk cId="0" sldId="281"/>
    </pc:sldMkLst>
    <p188:txBody>
      <a:bodyPr/>
      <a:lstStyle/>
      <a:p>
        <a:r>
          <a:rPr lang="ko-KR" altLang="en-US"/>
          <a:t>
요즘은 비전공자도 개발자가 되기위해 학원이나 부트캠프를 많이 다니고 그것을 토대로 취업하는 사람이 정말 많습니다.
또한 요즘 많은 학과에서 필수 교양으로 프로그래밍을 배우죠 그만큼 4차 산업혁명시대의 제일 중심에 있는 기술이기도 하고 많은 사람들이 하려고 하는 업이기 때문에 충분히 여러분들도 지금 도전할 수 있다고 생각합니다.</a:t>
        </a:r>
      </a:p>
    </p188:txBody>
  </p188:cm>
</p188:cmLst>
</file>

<file path=ppt/comments/modernComment_11B_0.xml><?xml version="1.0" encoding="utf-8"?>
<p188:cmLst xmlns:a="http://schemas.openxmlformats.org/drawingml/2006/main" xmlns:r="http://schemas.openxmlformats.org/officeDocument/2006/relationships" xmlns:p188="http://schemas.microsoft.com/office/powerpoint/2018/8/main">
  <p188:cm id="{C166335F-E4AE-43F3-903B-583F3453B86B}" authorId="{1A9F70D9-6EA2-00CC-6496-5323DAECA9DB}" created="2022-11-15T04:17:55.476">
    <pc:sldMkLst xmlns:pc="http://schemas.microsoft.com/office/powerpoint/2013/main/command">
      <pc:docMk/>
      <pc:sldMk cId="0" sldId="283"/>
    </pc:sldMkLst>
    <p188:txBody>
      <a:bodyPr/>
      <a:lstStyle/>
      <a:p>
        <a:r>
          <a:rPr lang="ko-KR" altLang="en-US"/>
          <a:t>
미래였다고 생각했던 것이 현실로 다가오고 만약에라는 말이 사실로 바뀐 지금 어쩌면 이 프로그래밍 언어가 우리의 언어를 대체하는 언어가 될수도 있습니다.</a:t>
        </a:r>
      </a:p>
    </p188:txBody>
  </p188:cm>
</p188:cmLst>
</file>

<file path=ppt/comments/modernComment_11C_0.xml><?xml version="1.0" encoding="utf-8"?>
<p188:cmLst xmlns:a="http://schemas.openxmlformats.org/drawingml/2006/main" xmlns:r="http://schemas.openxmlformats.org/officeDocument/2006/relationships" xmlns:p188="http://schemas.microsoft.com/office/powerpoint/2018/8/main">
  <p188:cm id="{094926AF-7F99-48BD-8958-A02892BB8290}" authorId="{1A9F70D9-6EA2-00CC-6496-5323DAECA9DB}" created="2022-11-15T04:17:44.250">
    <pc:sldMkLst xmlns:pc="http://schemas.microsoft.com/office/powerpoint/2013/main/command">
      <pc:docMk/>
      <pc:sldMk cId="0" sldId="284"/>
    </pc:sldMkLst>
    <p188:txBody>
      <a:bodyPr/>
      <a:lstStyle/>
      <a:p>
        <a:r>
          <a:rPr lang="ko-KR" altLang="en-US"/>
          <a:t>
왜 이렇게 많은 사람들이 하려고 할까요? 우리는 약 3년 전쯤 코로나 사태를 맞이 하였습니다. 전염병이 전세계로 퍼지며 사람들간의 접촉이 없어졌죠 그로인해 자연스럽게 비대면과 관련된 서비스들이 각광받기 시작했고 업무도 재택근무로 많이 바뀌게 되었습니다 
뿐만 아니라 16년도 세상을 뒤집어 놓았던 알파고 AI의 발달과 그로인해 많은 사람들을 대체할 수 있는 자동화 세상이 왔죠
불과 5년 정도의 시간동안 세상은 빠르게 바뀌었고 결국에는 영화에서 볼법한 세상인 메타버스 즉 초현실주의인 가상현실의 세상도 다가왔습니다</a:t>
        </a:r>
      </a:p>
    </p188:txBody>
  </p188:cm>
</p188:cmLst>
</file>

<file path=ppt/comments/modernComment_123_0.xml><?xml version="1.0" encoding="utf-8"?>
<p188:cmLst xmlns:a="http://schemas.openxmlformats.org/drawingml/2006/main" xmlns:r="http://schemas.openxmlformats.org/officeDocument/2006/relationships" xmlns:p188="http://schemas.microsoft.com/office/powerpoint/2018/8/main">
  <p188:cm id="{4F4B2093-61DD-41CD-A78F-6A9021D98B0B}" authorId="{1A9F70D9-6EA2-00CC-6496-5323DAECA9DB}" created="2022-11-15T04:20:47.027">
    <pc:sldMkLst xmlns:pc="http://schemas.microsoft.com/office/powerpoint/2013/main/command">
      <pc:docMk/>
      <pc:sldMk cId="0" sldId="291"/>
    </pc:sldMkLst>
    <p188:txBody>
      <a:bodyPr/>
      <a:lstStyle/>
      <a:p>
        <a:r>
          <a:rPr lang="ko-KR" altLang="en-US"/>
          <a:t>
여러분들은 모두 각자의 인생이라는 영화 속 주인공이고, 그 스토리는 항상 다릅니다. 
감동을 줄 수도 있고, 슬픔을 줄 수도 있으며, 때로는 여운과 교훈을 남기기도 하죠 이렇듯 남들과 비교가 아닌 나를 위한 무대에서</a:t>
        </a:r>
      </a:p>
    </p188:txBody>
  </p188:cm>
</p188:cmLst>
</file>

<file path=ppt/comments/modernComment_125_0.xml><?xml version="1.0" encoding="utf-8"?>
<p188:cmLst xmlns:a="http://schemas.openxmlformats.org/drawingml/2006/main" xmlns:r="http://schemas.openxmlformats.org/officeDocument/2006/relationships" xmlns:p188="http://schemas.microsoft.com/office/powerpoint/2018/8/main">
  <p188:cm id="{CDF3010F-6ABF-46E7-A5B1-3B3A5B91B7CB}" authorId="{1A9F70D9-6EA2-00CC-6496-5323DAECA9DB}" created="2022-11-15T04:12:00.514">
    <pc:sldMkLst xmlns:pc="http://schemas.microsoft.com/office/powerpoint/2013/main/command">
      <pc:docMk/>
      <pc:sldMk cId="0" sldId="293"/>
    </pc:sldMkLst>
    <p188:txBody>
      <a:bodyPr/>
      <a:lstStyle/>
      <a:p>
        <a:r>
          <a:rPr lang="ko-KR" altLang="en-US"/>
          <a:t>그 색깔을 잃지 않으려면 	내가 좋아하는 일과 잘 할 수 있는 일을 명확하게 구분을 할 수 있는 능력이 필요합니다.
 만약 게임을 좋아는 하지만 잘하지는 못하는 것처럼 이 능력은 여러분들이 진로를 정하고 그것을 행함에 있음에 중요한 주춧돌이 될 수 있는 능력입니다.
그래서 전 이 강의를 들은 여러분들은 오늘 이후로 진로에 대해 고민할 때 이 능력을 꼭 되새기며 고민해보았으면 좋겠습니다</a:t>
        </a:r>
      </a:p>
    </p188:txBody>
  </p188:cm>
</p188:cmLst>
</file>

<file path=ppt/comments/modernComment_126_0.xml><?xml version="1.0" encoding="utf-8"?>
<p188:cmLst xmlns:a="http://schemas.openxmlformats.org/drawingml/2006/main" xmlns:r="http://schemas.openxmlformats.org/officeDocument/2006/relationships" xmlns:p188="http://schemas.microsoft.com/office/powerpoint/2018/8/main">
  <p188:cm id="{B3D25C9D-9473-4202-9CE1-CA6085A7555E}" authorId="{1A9F70D9-6EA2-00CC-6496-5323DAECA9DB}" created="2022-11-15T04:12:11.605">
    <pc:sldMkLst xmlns:pc="http://schemas.microsoft.com/office/powerpoint/2013/main/command">
      <pc:docMk/>
      <pc:sldMk cId="0" sldId="294"/>
    </pc:sldMkLst>
    <p188:txBody>
      <a:bodyPr/>
      <a:lstStyle/>
      <a:p>
        <a:r>
          <a:rPr lang="ko-KR" altLang="en-US"/>
          <a:t>그 주춧돌에 참고가 될 수 있게 전 오늘 저가 진로를 선택했던 경험과 그 결과에 대해 여러분들께 이야기 해드리며 추가적으로 제가 공부하고 있는 전공에 대해 알려드릴려고 해요
</a:t>
        </a:r>
      </a:p>
    </p188:txBody>
  </p188:cm>
</p188:cmLst>
</file>

<file path=ppt/comments/modernComment_127_5AD36FCD.xml><?xml version="1.0" encoding="utf-8"?>
<p188:cmLst xmlns:a="http://schemas.openxmlformats.org/drawingml/2006/main" xmlns:r="http://schemas.openxmlformats.org/officeDocument/2006/relationships" xmlns:p188="http://schemas.microsoft.com/office/powerpoint/2018/8/main">
  <p188:cm id="{33A0DD79-87E9-4771-B7EC-EF5C0D3A3185}" authorId="{1A9F70D9-6EA2-00CC-6496-5323DAECA9DB}" created="2022-11-16T15:51:36.328">
    <pc:sldMkLst xmlns:pc="http://schemas.microsoft.com/office/powerpoint/2013/main/command">
      <pc:docMk/>
      <pc:sldMk cId="1523806157" sldId="295"/>
    </pc:sldMkLst>
    <p188:txBody>
      <a:bodyPr/>
      <a:lstStyle/>
      <a:p>
        <a:r>
          <a:rPr lang="ko-KR" altLang="en-US"/>
          <a:t>여러분들 배달 많이 먹나요?
흔히들 배달의 민족 많이 사용하죠
그 배달의 민족을 과연 소프트웨어 개발자들은 어떻게 만들까요?
배달의 민족에는 많은 기능들이 있지만
그 중에서도 배달은 어떤 식으로 작동이 되는지 간략히 설명드릴께요
우리가 오늘 배달을 시켜 먹으려고 배달의 민족엘 로그인을 하게 되면 배달의 민족에서는 여러분들께 저장소라는 걸 내주게 되어요 이 저장소는 그냥 각자의 가방이라고 생각하면 되어요
이 가방에는 기본적으로 여러분들이 회원가입 할때 적은 배달 주소가 담겨 있죠
그리고 우린 치킨을 먹을 꺼에요
그러면 메뉴선택창에서 먹고 싶은 치킨을 선택하겠죠?
이때 여러분들이 터치를 하는 순간
이 데이터가 여러분 저장소 가방에 담겨요 그후 장바구니에서 이 데이터 내용을 확인 할 수 있죠
그리고 이때 배달 주문하기를 선택하면 여러분들 가방에는 또다시 장바구니 데이터가 담기게 됩니다
장바구니 데이터는 메뉴데이터 뿐만 아니라 배달로 받을게요 배달팁까지포함한 금액 등의 데이터가 담겨있는거죠</a:t>
        </a:r>
      </a:p>
    </p188:txBody>
  </p188:cm>
</p188:cmLst>
</file>

<file path=ppt/comments/modernComment_129_75850445.xml><?xml version="1.0" encoding="utf-8"?>
<p188:cmLst xmlns:a="http://schemas.openxmlformats.org/drawingml/2006/main" xmlns:r="http://schemas.openxmlformats.org/officeDocument/2006/relationships" xmlns:p188="http://schemas.microsoft.com/office/powerpoint/2018/8/main">
  <p188:cm id="{DD9CC438-80D4-4FC5-8861-F20C9D486B10}" authorId="{1A9F70D9-6EA2-00CC-6496-5323DAECA9DB}" created="2022-11-16T16:02:00.967">
    <pc:sldMkLst xmlns:pc="http://schemas.microsoft.com/office/powerpoint/2013/main/command">
      <pc:docMk/>
      <pc:sldMk cId="1971651653" sldId="297"/>
    </pc:sldMkLst>
    <p188:txBody>
      <a:bodyPr/>
      <a:lstStyle/>
      <a:p>
        <a:r>
          <a:rPr lang="ko-KR" altLang="en-US"/>
          <a:t>그리고 배달을 주문하려고 하면 이 데이터들이 모여서 주문하기 기능에 넘겨가고
이 기능은 여러분들이 흔히 볼 수 있는 이 화면이 나타내게 되는거죠</a:t>
        </a:r>
      </a:p>
    </p188:txBody>
  </p188:cm>
</p188:cmLst>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pic>
        <p:nvPicPr>
          <p:cNvPr id="4" name="그림 6" descr="텍스트이(가) 표시된 사진&#10;&#10;자동 생성된 설명">
            <a:extLst>
              <a:ext uri="{FF2B5EF4-FFF2-40B4-BE49-F238E27FC236}">
                <a16:creationId xmlns:a16="http://schemas.microsoft.com/office/drawing/2014/main" id="{36B45232-C35E-7112-4F65-DE5B60D9B41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08700"/>
            <a:ext cx="18272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5" name="날짜 개체 틀 3">
            <a:extLst>
              <a:ext uri="{FF2B5EF4-FFF2-40B4-BE49-F238E27FC236}">
                <a16:creationId xmlns:a16="http://schemas.microsoft.com/office/drawing/2014/main" id="{FE27F6DC-7980-AA66-2F1E-71D3E7962123}"/>
              </a:ext>
            </a:extLst>
          </p:cNvPr>
          <p:cNvSpPr>
            <a:spLocks noGrp="1"/>
          </p:cNvSpPr>
          <p:nvPr>
            <p:ph type="dt" sz="half" idx="10"/>
          </p:nvPr>
        </p:nvSpPr>
        <p:spPr/>
        <p:txBody>
          <a:bodyPr/>
          <a:lstStyle>
            <a:lvl1pPr>
              <a:defRPr/>
            </a:lvl1pPr>
          </a:lstStyle>
          <a:p>
            <a:pPr>
              <a:defRPr/>
            </a:pPr>
            <a:fld id="{FFEACD1E-376C-4335-8ED7-1493358D6ECA}" type="datetimeFigureOut">
              <a:rPr lang="ko-KR" altLang="en-US"/>
              <a:pPr>
                <a:defRPr/>
              </a:pPr>
              <a:t>2022-11-16</a:t>
            </a:fld>
            <a:endParaRPr lang="ko-KR" altLang="en-US" dirty="0"/>
          </a:p>
        </p:txBody>
      </p:sp>
      <p:sp>
        <p:nvSpPr>
          <p:cNvPr id="6" name="바닥글 개체 틀 4">
            <a:extLst>
              <a:ext uri="{FF2B5EF4-FFF2-40B4-BE49-F238E27FC236}">
                <a16:creationId xmlns:a16="http://schemas.microsoft.com/office/drawing/2014/main" id="{471F55A4-D244-71A1-FE27-27F004033A31}"/>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D27F97FB-4174-C160-BC15-874B8F7662AE}"/>
              </a:ext>
            </a:extLst>
          </p:cNvPr>
          <p:cNvSpPr>
            <a:spLocks noGrp="1"/>
          </p:cNvSpPr>
          <p:nvPr>
            <p:ph type="sldNum" sz="quarter" idx="12"/>
          </p:nvPr>
        </p:nvSpPr>
        <p:spPr/>
        <p:txBody>
          <a:bodyPr/>
          <a:lstStyle>
            <a:lvl1pPr>
              <a:defRPr/>
            </a:lvl1pPr>
          </a:lstStyle>
          <a:p>
            <a:pPr>
              <a:defRPr/>
            </a:pPr>
            <a:fld id="{1A01CEB5-A6CB-4445-BD12-6C210A409D9D}" type="slidenum">
              <a:rPr lang="ko-KR" altLang="en-US"/>
              <a:pPr>
                <a:defRPr/>
              </a:pPr>
              <a:t>‹#›</a:t>
            </a:fld>
            <a:endParaRPr lang="ko-KR" altLang="en-US"/>
          </a:p>
        </p:txBody>
      </p:sp>
    </p:spTree>
    <p:extLst>
      <p:ext uri="{BB962C8B-B14F-4D97-AF65-F5344CB8AC3E}">
        <p14:creationId xmlns:p14="http://schemas.microsoft.com/office/powerpoint/2010/main" val="379777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CBE4CB-D440-4BD7-1FCB-B3871AFC0650}"/>
              </a:ext>
            </a:extLst>
          </p:cNvPr>
          <p:cNvSpPr>
            <a:spLocks noGrp="1"/>
          </p:cNvSpPr>
          <p:nvPr>
            <p:ph type="dt" sz="half" idx="10"/>
          </p:nvPr>
        </p:nvSpPr>
        <p:spPr/>
        <p:txBody>
          <a:bodyPr/>
          <a:lstStyle>
            <a:lvl1pPr>
              <a:defRPr/>
            </a:lvl1pPr>
          </a:lstStyle>
          <a:p>
            <a:pPr>
              <a:defRPr/>
            </a:pPr>
            <a:fld id="{53839CC5-F5D5-44DD-A337-A3E03C297B0A}" type="datetimeFigureOut">
              <a:rPr lang="ko-KR" altLang="en-US"/>
              <a:pPr>
                <a:defRPr/>
              </a:pPr>
              <a:t>2022-11-16</a:t>
            </a:fld>
            <a:endParaRPr lang="ko-KR" altLang="en-US"/>
          </a:p>
        </p:txBody>
      </p:sp>
      <p:sp>
        <p:nvSpPr>
          <p:cNvPr id="5" name="바닥글 개체 틀 4">
            <a:extLst>
              <a:ext uri="{FF2B5EF4-FFF2-40B4-BE49-F238E27FC236}">
                <a16:creationId xmlns:a16="http://schemas.microsoft.com/office/drawing/2014/main" id="{3F1F3B12-BB9D-2FBD-DDB4-CAE51CA85D42}"/>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11F4AC49-835C-E5FE-D8E6-F31304347E5E}"/>
              </a:ext>
            </a:extLst>
          </p:cNvPr>
          <p:cNvSpPr>
            <a:spLocks noGrp="1"/>
          </p:cNvSpPr>
          <p:nvPr>
            <p:ph type="sldNum" sz="quarter" idx="12"/>
          </p:nvPr>
        </p:nvSpPr>
        <p:spPr/>
        <p:txBody>
          <a:bodyPr/>
          <a:lstStyle>
            <a:lvl1pPr>
              <a:defRPr/>
            </a:lvl1pPr>
          </a:lstStyle>
          <a:p>
            <a:pPr>
              <a:defRPr/>
            </a:pPr>
            <a:fld id="{E76B4ED0-A65D-45AF-AD3F-2DA4598C2F73}" type="slidenum">
              <a:rPr lang="ko-KR" altLang="en-US"/>
              <a:pPr>
                <a:defRPr/>
              </a:pPr>
              <a:t>‹#›</a:t>
            </a:fld>
            <a:endParaRPr lang="ko-KR" altLang="en-US"/>
          </a:p>
        </p:txBody>
      </p:sp>
    </p:spTree>
    <p:extLst>
      <p:ext uri="{BB962C8B-B14F-4D97-AF65-F5344CB8AC3E}">
        <p14:creationId xmlns:p14="http://schemas.microsoft.com/office/powerpoint/2010/main" val="79688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2720E73-1751-6C84-7A4A-5BFDFD4D81A9}"/>
              </a:ext>
            </a:extLst>
          </p:cNvPr>
          <p:cNvSpPr>
            <a:spLocks noGrp="1"/>
          </p:cNvSpPr>
          <p:nvPr>
            <p:ph type="dt" sz="half" idx="10"/>
          </p:nvPr>
        </p:nvSpPr>
        <p:spPr/>
        <p:txBody>
          <a:bodyPr/>
          <a:lstStyle>
            <a:lvl1pPr>
              <a:defRPr/>
            </a:lvl1pPr>
          </a:lstStyle>
          <a:p>
            <a:pPr>
              <a:defRPr/>
            </a:pPr>
            <a:fld id="{C0AD629E-3700-4C9A-9706-CA5B22CEE71D}" type="datetimeFigureOut">
              <a:rPr lang="ko-KR" altLang="en-US"/>
              <a:pPr>
                <a:defRPr/>
              </a:pPr>
              <a:t>2022-11-16</a:t>
            </a:fld>
            <a:endParaRPr lang="ko-KR" altLang="en-US"/>
          </a:p>
        </p:txBody>
      </p:sp>
      <p:sp>
        <p:nvSpPr>
          <p:cNvPr id="5" name="바닥글 개체 틀 4">
            <a:extLst>
              <a:ext uri="{FF2B5EF4-FFF2-40B4-BE49-F238E27FC236}">
                <a16:creationId xmlns:a16="http://schemas.microsoft.com/office/drawing/2014/main" id="{3418A5E8-D3C7-0AA0-5C1C-95BD0EE71877}"/>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4B320B84-24C8-53D9-C0AA-106A1239CB8F}"/>
              </a:ext>
            </a:extLst>
          </p:cNvPr>
          <p:cNvSpPr>
            <a:spLocks noGrp="1"/>
          </p:cNvSpPr>
          <p:nvPr>
            <p:ph type="sldNum" sz="quarter" idx="12"/>
          </p:nvPr>
        </p:nvSpPr>
        <p:spPr/>
        <p:txBody>
          <a:bodyPr/>
          <a:lstStyle>
            <a:lvl1pPr>
              <a:defRPr/>
            </a:lvl1pPr>
          </a:lstStyle>
          <a:p>
            <a:pPr>
              <a:defRPr/>
            </a:pPr>
            <a:fld id="{409CFE47-F4A1-47AC-A9FC-B21BDB21D66B}" type="slidenum">
              <a:rPr lang="ko-KR" altLang="en-US"/>
              <a:pPr>
                <a:defRPr/>
              </a:pPr>
              <a:t>‹#›</a:t>
            </a:fld>
            <a:endParaRPr lang="ko-KR" altLang="en-US"/>
          </a:p>
        </p:txBody>
      </p:sp>
    </p:spTree>
    <p:extLst>
      <p:ext uri="{BB962C8B-B14F-4D97-AF65-F5344CB8AC3E}">
        <p14:creationId xmlns:p14="http://schemas.microsoft.com/office/powerpoint/2010/main" val="133087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pic>
        <p:nvPicPr>
          <p:cNvPr id="4" name="그림 6" descr="텍스트이(가) 표시된 사진&#10;&#10;자동 생성된 설명">
            <a:extLst>
              <a:ext uri="{FF2B5EF4-FFF2-40B4-BE49-F238E27FC236}">
                <a16:creationId xmlns:a16="http://schemas.microsoft.com/office/drawing/2014/main" id="{BE84DA8D-04C1-992D-BA87-1339C9A8829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45200"/>
            <a:ext cx="178911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3">
            <a:extLst>
              <a:ext uri="{FF2B5EF4-FFF2-40B4-BE49-F238E27FC236}">
                <a16:creationId xmlns:a16="http://schemas.microsoft.com/office/drawing/2014/main" id="{507498FB-9962-BFFC-F09D-2A568D599160}"/>
              </a:ext>
            </a:extLst>
          </p:cNvPr>
          <p:cNvSpPr>
            <a:spLocks noGrp="1"/>
          </p:cNvSpPr>
          <p:nvPr>
            <p:ph type="dt" sz="half" idx="10"/>
          </p:nvPr>
        </p:nvSpPr>
        <p:spPr/>
        <p:txBody>
          <a:bodyPr/>
          <a:lstStyle>
            <a:lvl1pPr>
              <a:defRPr/>
            </a:lvl1pPr>
          </a:lstStyle>
          <a:p>
            <a:pPr>
              <a:defRPr/>
            </a:pPr>
            <a:fld id="{8EEADD99-9896-4B39-B554-3EE393B1E74C}" type="datetimeFigureOut">
              <a:rPr lang="ko-KR" altLang="en-US"/>
              <a:pPr>
                <a:defRPr/>
              </a:pPr>
              <a:t>2022-11-16</a:t>
            </a:fld>
            <a:endParaRPr lang="ko-KR" altLang="en-US"/>
          </a:p>
        </p:txBody>
      </p:sp>
      <p:sp>
        <p:nvSpPr>
          <p:cNvPr id="6" name="바닥글 개체 틀 4">
            <a:extLst>
              <a:ext uri="{FF2B5EF4-FFF2-40B4-BE49-F238E27FC236}">
                <a16:creationId xmlns:a16="http://schemas.microsoft.com/office/drawing/2014/main" id="{58A6D5E9-93E4-CA5A-29AC-0EAC33E1CC48}"/>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2CA5CBFC-E21D-AA8E-AAA3-505DD8904822}"/>
              </a:ext>
            </a:extLst>
          </p:cNvPr>
          <p:cNvSpPr>
            <a:spLocks noGrp="1"/>
          </p:cNvSpPr>
          <p:nvPr>
            <p:ph type="sldNum" sz="quarter" idx="12"/>
          </p:nvPr>
        </p:nvSpPr>
        <p:spPr/>
        <p:txBody>
          <a:bodyPr/>
          <a:lstStyle>
            <a:lvl1pPr>
              <a:defRPr/>
            </a:lvl1pPr>
          </a:lstStyle>
          <a:p>
            <a:pPr>
              <a:defRPr/>
            </a:pPr>
            <a:fld id="{4E7E1D76-AF1D-4BD0-B312-D67DFE6DC176}" type="slidenum">
              <a:rPr lang="ko-KR" altLang="en-US"/>
              <a:pPr>
                <a:defRPr/>
              </a:pPr>
              <a:t>‹#›</a:t>
            </a:fld>
            <a:endParaRPr lang="ko-KR" altLang="en-US"/>
          </a:p>
        </p:txBody>
      </p:sp>
    </p:spTree>
    <p:extLst>
      <p:ext uri="{BB962C8B-B14F-4D97-AF65-F5344CB8AC3E}">
        <p14:creationId xmlns:p14="http://schemas.microsoft.com/office/powerpoint/2010/main" val="86851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430672D-E7FF-B046-01B3-2167905D18CA}"/>
              </a:ext>
            </a:extLst>
          </p:cNvPr>
          <p:cNvSpPr>
            <a:spLocks noGrp="1"/>
          </p:cNvSpPr>
          <p:nvPr>
            <p:ph type="dt" sz="half" idx="10"/>
          </p:nvPr>
        </p:nvSpPr>
        <p:spPr/>
        <p:txBody>
          <a:bodyPr/>
          <a:lstStyle>
            <a:lvl1pPr>
              <a:defRPr/>
            </a:lvl1pPr>
          </a:lstStyle>
          <a:p>
            <a:pPr>
              <a:defRPr/>
            </a:pPr>
            <a:fld id="{623B814B-E31A-45DD-A37F-328C1B080AEA}" type="datetimeFigureOut">
              <a:rPr lang="ko-KR" altLang="en-US"/>
              <a:pPr>
                <a:defRPr/>
              </a:pPr>
              <a:t>2022-11-16</a:t>
            </a:fld>
            <a:endParaRPr lang="ko-KR" altLang="en-US"/>
          </a:p>
        </p:txBody>
      </p:sp>
      <p:sp>
        <p:nvSpPr>
          <p:cNvPr id="5" name="바닥글 개체 틀 4">
            <a:extLst>
              <a:ext uri="{FF2B5EF4-FFF2-40B4-BE49-F238E27FC236}">
                <a16:creationId xmlns:a16="http://schemas.microsoft.com/office/drawing/2014/main" id="{B41CF5C0-BBE4-F435-1A59-C6FADBA05821}"/>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94FE0251-A30B-3C4F-F6DE-708D071230C4}"/>
              </a:ext>
            </a:extLst>
          </p:cNvPr>
          <p:cNvSpPr>
            <a:spLocks noGrp="1"/>
          </p:cNvSpPr>
          <p:nvPr>
            <p:ph type="sldNum" sz="quarter" idx="12"/>
          </p:nvPr>
        </p:nvSpPr>
        <p:spPr/>
        <p:txBody>
          <a:bodyPr/>
          <a:lstStyle>
            <a:lvl1pPr>
              <a:defRPr/>
            </a:lvl1pPr>
          </a:lstStyle>
          <a:p>
            <a:pPr>
              <a:defRPr/>
            </a:pPr>
            <a:fld id="{8F2D4AEE-344D-4EE1-9DEC-09DF638FFB1F}" type="slidenum">
              <a:rPr lang="ko-KR" altLang="en-US"/>
              <a:pPr>
                <a:defRPr/>
              </a:pPr>
              <a:t>‹#›</a:t>
            </a:fld>
            <a:endParaRPr lang="ko-KR" altLang="en-US"/>
          </a:p>
        </p:txBody>
      </p:sp>
    </p:spTree>
    <p:extLst>
      <p:ext uri="{BB962C8B-B14F-4D97-AF65-F5344CB8AC3E}">
        <p14:creationId xmlns:p14="http://schemas.microsoft.com/office/powerpoint/2010/main" val="69614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3">
            <a:extLst>
              <a:ext uri="{FF2B5EF4-FFF2-40B4-BE49-F238E27FC236}">
                <a16:creationId xmlns:a16="http://schemas.microsoft.com/office/drawing/2014/main" id="{15898272-DF60-963D-FFD4-628AE51E16DD}"/>
              </a:ext>
            </a:extLst>
          </p:cNvPr>
          <p:cNvSpPr>
            <a:spLocks noGrp="1"/>
          </p:cNvSpPr>
          <p:nvPr>
            <p:ph type="dt" sz="half" idx="10"/>
          </p:nvPr>
        </p:nvSpPr>
        <p:spPr/>
        <p:txBody>
          <a:bodyPr/>
          <a:lstStyle>
            <a:lvl1pPr>
              <a:defRPr/>
            </a:lvl1pPr>
          </a:lstStyle>
          <a:p>
            <a:pPr>
              <a:defRPr/>
            </a:pPr>
            <a:fld id="{4FF43591-12C7-483B-831F-516B1CBF5EF3}" type="datetimeFigureOut">
              <a:rPr lang="ko-KR" altLang="en-US"/>
              <a:pPr>
                <a:defRPr/>
              </a:pPr>
              <a:t>2022-11-16</a:t>
            </a:fld>
            <a:endParaRPr lang="ko-KR" altLang="en-US"/>
          </a:p>
        </p:txBody>
      </p:sp>
      <p:sp>
        <p:nvSpPr>
          <p:cNvPr id="6" name="바닥글 개체 틀 4">
            <a:extLst>
              <a:ext uri="{FF2B5EF4-FFF2-40B4-BE49-F238E27FC236}">
                <a16:creationId xmlns:a16="http://schemas.microsoft.com/office/drawing/2014/main" id="{6F380828-C0C9-92D8-BF33-5828886EEB56}"/>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582D61CC-0665-A761-6A50-91A955C6B3E7}"/>
              </a:ext>
            </a:extLst>
          </p:cNvPr>
          <p:cNvSpPr>
            <a:spLocks noGrp="1"/>
          </p:cNvSpPr>
          <p:nvPr>
            <p:ph type="sldNum" sz="quarter" idx="12"/>
          </p:nvPr>
        </p:nvSpPr>
        <p:spPr/>
        <p:txBody>
          <a:bodyPr/>
          <a:lstStyle>
            <a:lvl1pPr>
              <a:defRPr/>
            </a:lvl1pPr>
          </a:lstStyle>
          <a:p>
            <a:pPr>
              <a:defRPr/>
            </a:pPr>
            <a:fld id="{3DE016F9-8F28-446A-8476-AD5FB00C1538}" type="slidenum">
              <a:rPr lang="ko-KR" altLang="en-US"/>
              <a:pPr>
                <a:defRPr/>
              </a:pPr>
              <a:t>‹#›</a:t>
            </a:fld>
            <a:endParaRPr lang="ko-KR" altLang="en-US"/>
          </a:p>
        </p:txBody>
      </p:sp>
    </p:spTree>
    <p:extLst>
      <p:ext uri="{BB962C8B-B14F-4D97-AF65-F5344CB8AC3E}">
        <p14:creationId xmlns:p14="http://schemas.microsoft.com/office/powerpoint/2010/main" val="1249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3">
            <a:extLst>
              <a:ext uri="{FF2B5EF4-FFF2-40B4-BE49-F238E27FC236}">
                <a16:creationId xmlns:a16="http://schemas.microsoft.com/office/drawing/2014/main" id="{A5F76AF2-7161-B327-EB76-F394634252E1}"/>
              </a:ext>
            </a:extLst>
          </p:cNvPr>
          <p:cNvSpPr>
            <a:spLocks noGrp="1"/>
          </p:cNvSpPr>
          <p:nvPr>
            <p:ph type="dt" sz="half" idx="10"/>
          </p:nvPr>
        </p:nvSpPr>
        <p:spPr/>
        <p:txBody>
          <a:bodyPr/>
          <a:lstStyle>
            <a:lvl1pPr>
              <a:defRPr/>
            </a:lvl1pPr>
          </a:lstStyle>
          <a:p>
            <a:pPr>
              <a:defRPr/>
            </a:pPr>
            <a:fld id="{F6481536-094B-4F6D-89D7-87C1D451EB0B}" type="datetimeFigureOut">
              <a:rPr lang="ko-KR" altLang="en-US"/>
              <a:pPr>
                <a:defRPr/>
              </a:pPr>
              <a:t>2022-11-16</a:t>
            </a:fld>
            <a:endParaRPr lang="ko-KR" altLang="en-US"/>
          </a:p>
        </p:txBody>
      </p:sp>
      <p:sp>
        <p:nvSpPr>
          <p:cNvPr id="8" name="바닥글 개체 틀 4">
            <a:extLst>
              <a:ext uri="{FF2B5EF4-FFF2-40B4-BE49-F238E27FC236}">
                <a16:creationId xmlns:a16="http://schemas.microsoft.com/office/drawing/2014/main" id="{2D6D5A5E-F32C-CA12-16E7-1F58B8E42B2B}"/>
              </a:ext>
            </a:extLst>
          </p:cNvPr>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a:extLst>
              <a:ext uri="{FF2B5EF4-FFF2-40B4-BE49-F238E27FC236}">
                <a16:creationId xmlns:a16="http://schemas.microsoft.com/office/drawing/2014/main" id="{DAC50FDD-68E7-DCF4-09F8-F41CD48DC185}"/>
              </a:ext>
            </a:extLst>
          </p:cNvPr>
          <p:cNvSpPr>
            <a:spLocks noGrp="1"/>
          </p:cNvSpPr>
          <p:nvPr>
            <p:ph type="sldNum" sz="quarter" idx="12"/>
          </p:nvPr>
        </p:nvSpPr>
        <p:spPr/>
        <p:txBody>
          <a:bodyPr/>
          <a:lstStyle>
            <a:lvl1pPr>
              <a:defRPr/>
            </a:lvl1pPr>
          </a:lstStyle>
          <a:p>
            <a:pPr>
              <a:defRPr/>
            </a:pPr>
            <a:fld id="{C7DBAF6F-3235-4E01-B376-823BC9A93808}" type="slidenum">
              <a:rPr lang="ko-KR" altLang="en-US"/>
              <a:pPr>
                <a:defRPr/>
              </a:pPr>
              <a:t>‹#›</a:t>
            </a:fld>
            <a:endParaRPr lang="ko-KR" altLang="en-US"/>
          </a:p>
        </p:txBody>
      </p:sp>
    </p:spTree>
    <p:extLst>
      <p:ext uri="{BB962C8B-B14F-4D97-AF65-F5344CB8AC3E}">
        <p14:creationId xmlns:p14="http://schemas.microsoft.com/office/powerpoint/2010/main" val="327107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a:extLst>
              <a:ext uri="{FF2B5EF4-FFF2-40B4-BE49-F238E27FC236}">
                <a16:creationId xmlns:a16="http://schemas.microsoft.com/office/drawing/2014/main" id="{09D6073D-A6BD-BB30-95FE-807897F73850}"/>
              </a:ext>
            </a:extLst>
          </p:cNvPr>
          <p:cNvSpPr>
            <a:spLocks noGrp="1"/>
          </p:cNvSpPr>
          <p:nvPr>
            <p:ph type="dt" sz="half" idx="10"/>
          </p:nvPr>
        </p:nvSpPr>
        <p:spPr/>
        <p:txBody>
          <a:bodyPr/>
          <a:lstStyle>
            <a:lvl1pPr>
              <a:defRPr/>
            </a:lvl1pPr>
          </a:lstStyle>
          <a:p>
            <a:pPr>
              <a:defRPr/>
            </a:pPr>
            <a:fld id="{5A979944-6974-41F1-9229-0C85C6BE5DA5}" type="datetimeFigureOut">
              <a:rPr lang="ko-KR" altLang="en-US"/>
              <a:pPr>
                <a:defRPr/>
              </a:pPr>
              <a:t>2022-11-16</a:t>
            </a:fld>
            <a:endParaRPr lang="ko-KR" altLang="en-US"/>
          </a:p>
        </p:txBody>
      </p:sp>
      <p:sp>
        <p:nvSpPr>
          <p:cNvPr id="4" name="바닥글 개체 틀 4">
            <a:extLst>
              <a:ext uri="{FF2B5EF4-FFF2-40B4-BE49-F238E27FC236}">
                <a16:creationId xmlns:a16="http://schemas.microsoft.com/office/drawing/2014/main" id="{A2066580-D574-02BB-9563-6001B63B1977}"/>
              </a:ext>
            </a:extLst>
          </p:cNvPr>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a:extLst>
              <a:ext uri="{FF2B5EF4-FFF2-40B4-BE49-F238E27FC236}">
                <a16:creationId xmlns:a16="http://schemas.microsoft.com/office/drawing/2014/main" id="{5A5096E5-0F06-C03A-4D42-1174B79A0C73}"/>
              </a:ext>
            </a:extLst>
          </p:cNvPr>
          <p:cNvSpPr>
            <a:spLocks noGrp="1"/>
          </p:cNvSpPr>
          <p:nvPr>
            <p:ph type="sldNum" sz="quarter" idx="12"/>
          </p:nvPr>
        </p:nvSpPr>
        <p:spPr/>
        <p:txBody>
          <a:bodyPr/>
          <a:lstStyle>
            <a:lvl1pPr>
              <a:defRPr/>
            </a:lvl1pPr>
          </a:lstStyle>
          <a:p>
            <a:pPr>
              <a:defRPr/>
            </a:pPr>
            <a:fld id="{EAA235A5-0F48-4067-B662-9F9DDC0BC898}" type="slidenum">
              <a:rPr lang="ko-KR" altLang="en-US"/>
              <a:pPr>
                <a:defRPr/>
              </a:pPr>
              <a:t>‹#›</a:t>
            </a:fld>
            <a:endParaRPr lang="ko-KR" altLang="en-US"/>
          </a:p>
        </p:txBody>
      </p:sp>
    </p:spTree>
    <p:extLst>
      <p:ext uri="{BB962C8B-B14F-4D97-AF65-F5344CB8AC3E}">
        <p14:creationId xmlns:p14="http://schemas.microsoft.com/office/powerpoint/2010/main" val="390635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a:extLst>
              <a:ext uri="{FF2B5EF4-FFF2-40B4-BE49-F238E27FC236}">
                <a16:creationId xmlns:a16="http://schemas.microsoft.com/office/drawing/2014/main" id="{45788DAB-EEF2-CB72-2330-65ADB4E74FE3}"/>
              </a:ext>
            </a:extLst>
          </p:cNvPr>
          <p:cNvSpPr>
            <a:spLocks noGrp="1"/>
          </p:cNvSpPr>
          <p:nvPr>
            <p:ph type="dt" sz="half" idx="10"/>
          </p:nvPr>
        </p:nvSpPr>
        <p:spPr/>
        <p:txBody>
          <a:bodyPr/>
          <a:lstStyle>
            <a:lvl1pPr>
              <a:defRPr/>
            </a:lvl1pPr>
          </a:lstStyle>
          <a:p>
            <a:pPr>
              <a:defRPr/>
            </a:pPr>
            <a:fld id="{683CF640-EABC-437A-9588-54DBA2A96345}" type="datetimeFigureOut">
              <a:rPr lang="ko-KR" altLang="en-US"/>
              <a:pPr>
                <a:defRPr/>
              </a:pPr>
              <a:t>2022-11-16</a:t>
            </a:fld>
            <a:endParaRPr lang="ko-KR" altLang="en-US"/>
          </a:p>
        </p:txBody>
      </p:sp>
      <p:sp>
        <p:nvSpPr>
          <p:cNvPr id="3" name="바닥글 개체 틀 4">
            <a:extLst>
              <a:ext uri="{FF2B5EF4-FFF2-40B4-BE49-F238E27FC236}">
                <a16:creationId xmlns:a16="http://schemas.microsoft.com/office/drawing/2014/main" id="{7535BBED-93E0-A2B3-2919-2ED2C7197BA2}"/>
              </a:ext>
            </a:extLst>
          </p:cNvPr>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a:extLst>
              <a:ext uri="{FF2B5EF4-FFF2-40B4-BE49-F238E27FC236}">
                <a16:creationId xmlns:a16="http://schemas.microsoft.com/office/drawing/2014/main" id="{3DC96895-E34B-DF1E-F20A-4FA4B4C8E38F}"/>
              </a:ext>
            </a:extLst>
          </p:cNvPr>
          <p:cNvSpPr>
            <a:spLocks noGrp="1"/>
          </p:cNvSpPr>
          <p:nvPr>
            <p:ph type="sldNum" sz="quarter" idx="12"/>
          </p:nvPr>
        </p:nvSpPr>
        <p:spPr/>
        <p:txBody>
          <a:bodyPr/>
          <a:lstStyle>
            <a:lvl1pPr>
              <a:defRPr/>
            </a:lvl1pPr>
          </a:lstStyle>
          <a:p>
            <a:pPr>
              <a:defRPr/>
            </a:pPr>
            <a:fld id="{C50DC003-5060-4414-BAB7-4BB801E436B2}" type="slidenum">
              <a:rPr lang="ko-KR" altLang="en-US"/>
              <a:pPr>
                <a:defRPr/>
              </a:pPr>
              <a:t>‹#›</a:t>
            </a:fld>
            <a:endParaRPr lang="ko-KR" altLang="en-US"/>
          </a:p>
        </p:txBody>
      </p:sp>
    </p:spTree>
    <p:extLst>
      <p:ext uri="{BB962C8B-B14F-4D97-AF65-F5344CB8AC3E}">
        <p14:creationId xmlns:p14="http://schemas.microsoft.com/office/powerpoint/2010/main" val="169869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3">
            <a:extLst>
              <a:ext uri="{FF2B5EF4-FFF2-40B4-BE49-F238E27FC236}">
                <a16:creationId xmlns:a16="http://schemas.microsoft.com/office/drawing/2014/main" id="{620A7699-CB1D-2F53-4970-70590AEED375}"/>
              </a:ext>
            </a:extLst>
          </p:cNvPr>
          <p:cNvSpPr>
            <a:spLocks noGrp="1"/>
          </p:cNvSpPr>
          <p:nvPr>
            <p:ph type="dt" sz="half" idx="10"/>
          </p:nvPr>
        </p:nvSpPr>
        <p:spPr/>
        <p:txBody>
          <a:bodyPr/>
          <a:lstStyle>
            <a:lvl1pPr>
              <a:defRPr/>
            </a:lvl1pPr>
          </a:lstStyle>
          <a:p>
            <a:pPr>
              <a:defRPr/>
            </a:pPr>
            <a:fld id="{71E76913-14BA-461F-BF18-85A3A94C0EDB}" type="datetimeFigureOut">
              <a:rPr lang="ko-KR" altLang="en-US"/>
              <a:pPr>
                <a:defRPr/>
              </a:pPr>
              <a:t>2022-11-16</a:t>
            </a:fld>
            <a:endParaRPr lang="ko-KR" altLang="en-US"/>
          </a:p>
        </p:txBody>
      </p:sp>
      <p:sp>
        <p:nvSpPr>
          <p:cNvPr id="6" name="바닥글 개체 틀 4">
            <a:extLst>
              <a:ext uri="{FF2B5EF4-FFF2-40B4-BE49-F238E27FC236}">
                <a16:creationId xmlns:a16="http://schemas.microsoft.com/office/drawing/2014/main" id="{090F6350-68B6-28E3-5F0A-5B47F22520D8}"/>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6CFCF1DE-F43E-034F-5371-3EA3D05E748C}"/>
              </a:ext>
            </a:extLst>
          </p:cNvPr>
          <p:cNvSpPr>
            <a:spLocks noGrp="1"/>
          </p:cNvSpPr>
          <p:nvPr>
            <p:ph type="sldNum" sz="quarter" idx="12"/>
          </p:nvPr>
        </p:nvSpPr>
        <p:spPr/>
        <p:txBody>
          <a:bodyPr/>
          <a:lstStyle>
            <a:lvl1pPr>
              <a:defRPr/>
            </a:lvl1pPr>
          </a:lstStyle>
          <a:p>
            <a:pPr>
              <a:defRPr/>
            </a:pPr>
            <a:fld id="{CF321932-5C56-495C-9A5F-D3AF6080144D}" type="slidenum">
              <a:rPr lang="ko-KR" altLang="en-US"/>
              <a:pPr>
                <a:defRPr/>
              </a:pPr>
              <a:t>‹#›</a:t>
            </a:fld>
            <a:endParaRPr lang="ko-KR" altLang="en-US"/>
          </a:p>
        </p:txBody>
      </p:sp>
    </p:spTree>
    <p:extLst>
      <p:ext uri="{BB962C8B-B14F-4D97-AF65-F5344CB8AC3E}">
        <p14:creationId xmlns:p14="http://schemas.microsoft.com/office/powerpoint/2010/main" val="3913534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3">
            <a:extLst>
              <a:ext uri="{FF2B5EF4-FFF2-40B4-BE49-F238E27FC236}">
                <a16:creationId xmlns:a16="http://schemas.microsoft.com/office/drawing/2014/main" id="{72769F4E-9BF1-4329-C8A0-5053B5BFBBF0}"/>
              </a:ext>
            </a:extLst>
          </p:cNvPr>
          <p:cNvSpPr>
            <a:spLocks noGrp="1"/>
          </p:cNvSpPr>
          <p:nvPr>
            <p:ph type="dt" sz="half" idx="10"/>
          </p:nvPr>
        </p:nvSpPr>
        <p:spPr/>
        <p:txBody>
          <a:bodyPr/>
          <a:lstStyle>
            <a:lvl1pPr>
              <a:defRPr/>
            </a:lvl1pPr>
          </a:lstStyle>
          <a:p>
            <a:pPr>
              <a:defRPr/>
            </a:pPr>
            <a:fld id="{5C66DBA9-0A02-4F23-8E26-BE52F5D6D672}" type="datetimeFigureOut">
              <a:rPr lang="ko-KR" altLang="en-US"/>
              <a:pPr>
                <a:defRPr/>
              </a:pPr>
              <a:t>2022-11-16</a:t>
            </a:fld>
            <a:endParaRPr lang="ko-KR" altLang="en-US"/>
          </a:p>
        </p:txBody>
      </p:sp>
      <p:sp>
        <p:nvSpPr>
          <p:cNvPr id="6" name="바닥글 개체 틀 4">
            <a:extLst>
              <a:ext uri="{FF2B5EF4-FFF2-40B4-BE49-F238E27FC236}">
                <a16:creationId xmlns:a16="http://schemas.microsoft.com/office/drawing/2014/main" id="{37D9308F-EB3E-B88D-6F22-0F78EA6D94A7}"/>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2383B383-B001-353D-3D53-335A90A8C538}"/>
              </a:ext>
            </a:extLst>
          </p:cNvPr>
          <p:cNvSpPr>
            <a:spLocks noGrp="1"/>
          </p:cNvSpPr>
          <p:nvPr>
            <p:ph type="sldNum" sz="quarter" idx="12"/>
          </p:nvPr>
        </p:nvSpPr>
        <p:spPr/>
        <p:txBody>
          <a:bodyPr/>
          <a:lstStyle>
            <a:lvl1pPr>
              <a:defRPr/>
            </a:lvl1pPr>
          </a:lstStyle>
          <a:p>
            <a:pPr>
              <a:defRPr/>
            </a:pPr>
            <a:fld id="{142B556B-5472-4CB4-9FE2-9A47E0532F89}" type="slidenum">
              <a:rPr lang="ko-KR" altLang="en-US"/>
              <a:pPr>
                <a:defRPr/>
              </a:pPr>
              <a:t>‹#›</a:t>
            </a:fld>
            <a:endParaRPr lang="ko-KR" altLang="en-US"/>
          </a:p>
        </p:txBody>
      </p:sp>
    </p:spTree>
    <p:extLst>
      <p:ext uri="{BB962C8B-B14F-4D97-AF65-F5344CB8AC3E}">
        <p14:creationId xmlns:p14="http://schemas.microsoft.com/office/powerpoint/2010/main" val="330901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제목 개체 틀 1">
            <a:extLst>
              <a:ext uri="{FF2B5EF4-FFF2-40B4-BE49-F238E27FC236}">
                <a16:creationId xmlns:a16="http://schemas.microsoft.com/office/drawing/2014/main" id="{F16950BA-02F7-246E-A034-3AFA081C8A5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a:extLst>
              <a:ext uri="{FF2B5EF4-FFF2-40B4-BE49-F238E27FC236}">
                <a16:creationId xmlns:a16="http://schemas.microsoft.com/office/drawing/2014/main" id="{022811D2-FEBD-1B68-8A71-06D8680B6C8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00B0CFC-7970-2C0A-4B5F-9495F0B34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latinLnBrk="1" hangingPunct="1">
              <a:spcBef>
                <a:spcPts val="0"/>
              </a:spcBef>
              <a:spcAft>
                <a:spcPts val="0"/>
              </a:spcAft>
              <a:defRPr sz="1200">
                <a:solidFill>
                  <a:schemeClr val="tx1">
                    <a:tint val="75000"/>
                  </a:schemeClr>
                </a:solidFill>
                <a:latin typeface="+mn-lt"/>
                <a:ea typeface="+mn-ea"/>
              </a:defRPr>
            </a:lvl1pPr>
          </a:lstStyle>
          <a:p>
            <a:pPr>
              <a:defRPr/>
            </a:pPr>
            <a:fld id="{CC3F2812-F3D4-4FB5-A99F-A8643451068A}" type="datetimeFigureOut">
              <a:rPr lang="ko-KR" altLang="en-US"/>
              <a:pPr>
                <a:defRPr/>
              </a:pPr>
              <a:t>2022-11-16</a:t>
            </a:fld>
            <a:endParaRPr lang="ko-KR" altLang="en-US"/>
          </a:p>
        </p:txBody>
      </p:sp>
      <p:sp>
        <p:nvSpPr>
          <p:cNvPr id="5" name="바닥글 개체 틀 4">
            <a:extLst>
              <a:ext uri="{FF2B5EF4-FFF2-40B4-BE49-F238E27FC236}">
                <a16:creationId xmlns:a16="http://schemas.microsoft.com/office/drawing/2014/main" id="{AA38DBCD-5B65-9D9D-A6CB-EA4B259C8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latinLnBrk="1" hangingPunct="1">
              <a:spcBef>
                <a:spcPts val="0"/>
              </a:spcBef>
              <a:spcAft>
                <a:spcPts val="0"/>
              </a:spcAft>
              <a:defRPr sz="1200">
                <a:solidFill>
                  <a:schemeClr val="tx1">
                    <a:tint val="75000"/>
                  </a:schemeClr>
                </a:solidFill>
                <a:latin typeface="+mn-lt"/>
                <a:ea typeface="+mn-ea"/>
              </a:defRPr>
            </a:lvl1pPr>
          </a:lstStyle>
          <a:p>
            <a:pPr>
              <a:defRPr/>
            </a:pPr>
            <a:endParaRPr lang="ko-KR" altLang="en-US"/>
          </a:p>
        </p:txBody>
      </p:sp>
      <p:sp>
        <p:nvSpPr>
          <p:cNvPr id="6" name="슬라이드 번호 개체 틀 5">
            <a:extLst>
              <a:ext uri="{FF2B5EF4-FFF2-40B4-BE49-F238E27FC236}">
                <a16:creationId xmlns:a16="http://schemas.microsoft.com/office/drawing/2014/main" id="{C79D1C81-6AD4-1169-6127-744329AA52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latinLnBrk="1" hangingPunct="1">
              <a:spcBef>
                <a:spcPts val="0"/>
              </a:spcBef>
              <a:spcAft>
                <a:spcPts val="0"/>
              </a:spcAft>
              <a:defRPr sz="1200">
                <a:solidFill>
                  <a:schemeClr val="tx1">
                    <a:tint val="75000"/>
                  </a:schemeClr>
                </a:solidFill>
                <a:latin typeface="+mn-lt"/>
                <a:ea typeface="+mn-ea"/>
              </a:defRPr>
            </a:lvl1pPr>
          </a:lstStyle>
          <a:p>
            <a:pPr>
              <a:defRPr/>
            </a:pPr>
            <a:fld id="{CC4A4967-3D04-4E09-9134-DBD9E1CB9684}"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0" fontAlgn="base" latinLnBrk="1"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2pPr>
      <a:lvl3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3pPr>
      <a:lvl4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4pPr>
      <a:lvl5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5pPr>
      <a:lvl6pPr marL="4572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6pPr>
      <a:lvl7pPr marL="9144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7pPr>
      <a:lvl8pPr marL="13716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8pPr>
      <a:lvl9pPr marL="18288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9pPr>
    </p:titleStyle>
    <p:bodyStyle>
      <a:lvl1pPr marL="228600" indent="-228600" algn="l" rtl="0" eaLnBrk="0" fontAlgn="base" latinLnBrk="1"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latinLnBrk="1"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latinLnBrk="1"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2_0.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microsoft.com/office/2018/10/relationships/comments" Target="../comments/modernComment_106_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microsoft.com/office/2018/10/relationships/comments" Target="../comments/modernComment_105_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0_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0B_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microsoft.com/office/2018/10/relationships/comments" Target="../comments/modernComment_110_0.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microsoft.com/office/2018/10/relationships/comments" Target="../comments/modernComment_111_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microsoft.com/office/2018/10/relationships/comments" Target="../comments/modernComment_127_5AD36FCD.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microsoft.com/office/2018/10/relationships/comments" Target="../comments/modernComment_129_7585044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14_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15_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10F_0.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microsoft.com/office/2018/10/relationships/comments" Target="../comments/modernComment_117_0.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07_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microsoft.com/office/2018/10/relationships/comments" Target="../comments/modernComment_116_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microsoft.com/office/2018/10/relationships/comments" Target="../comments/modernComment_119_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microsoft.com/office/2018/10/relationships/comments" Target="../comments/modernComment_11C_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microsoft.com/office/2018/10/relationships/comments" Target="../comments/modernComment_11B_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microsoft.com/office/2018/10/relationships/comments" Target="../comments/modernComment_108_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jpeg"/><Relationship Id="rId2" Type="http://schemas.microsoft.com/office/2018/10/relationships/comments" Target="../comments/modernComment_123_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microsoft.com/office/2018/10/relationships/comments" Target="../comments/modernComment_103_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25_0.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microsoft.com/office/2018/10/relationships/comments" Target="../comments/modernComment_126_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microsoft.com/office/2018/10/relationships/comments" Target="../comments/modernComment_104_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microsoft.com/office/2018/10/relationships/comments" Target="../comments/modernComment_10E_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microsoft.com/office/2018/10/relationships/comments" Target="../comments/modernComment_10D_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microsoft.com/office/2018/10/relationships/comments" Target="../comments/modernComment_10C_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그래픽 4" descr="물음표 단색으로 채워진">
            <a:extLst>
              <a:ext uri="{FF2B5EF4-FFF2-40B4-BE49-F238E27FC236}">
                <a16:creationId xmlns:a16="http://schemas.microsoft.com/office/drawing/2014/main" id="{79A64D2B-C629-F226-0BC7-CCD893379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813" y="1293813"/>
            <a:ext cx="4270375"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3276E6CA-E653-BC8E-0DC3-26BE71E54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75" y="577850"/>
            <a:ext cx="804545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그림 2">
            <a:extLst>
              <a:ext uri="{FF2B5EF4-FFF2-40B4-BE49-F238E27FC236}">
                <a16:creationId xmlns:a16="http://schemas.microsoft.com/office/drawing/2014/main" id="{77971068-DA46-63FC-1E37-A5CAFA64C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4150"/>
            <a:ext cx="8766175" cy="571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BFF72DA3-CE8B-9618-E3CA-DDEDC6EB611F}"/>
              </a:ext>
            </a:extLst>
          </p:cNvPr>
          <p:cNvSpPr/>
          <p:nvPr/>
        </p:nvSpPr>
        <p:spPr>
          <a:xfrm>
            <a:off x="119062" y="2485072"/>
            <a:ext cx="11953875" cy="1970283"/>
          </a:xfrm>
          <a:prstGeom prst="rect">
            <a:avLst/>
          </a:prstGeom>
          <a:noFill/>
        </p:spPr>
        <p:txBody>
          <a:bodyPr wrap="square">
            <a:spAutoFit/>
          </a:bodyPr>
          <a:lstStyle/>
          <a:p>
            <a:pPr eaLnBrk="1" fontAlgn="auto" latinLnBrk="1" hangingPunct="1">
              <a:spcBef>
                <a:spcPts val="0"/>
              </a:spcBef>
              <a:spcAft>
                <a:spcPts val="0"/>
              </a:spcAft>
              <a:defRPr/>
            </a:pPr>
            <a:r>
              <a:rPr lang="ko-KR" altLang="en-US" sz="4500" b="1" i="0" dirty="0">
                <a:latin typeface="Apple SD Gothic Neo"/>
              </a:rPr>
              <a:t>어떤 바보라도 컴퓨터를 사용할 수 있다</a:t>
            </a:r>
            <a:r>
              <a:rPr lang="en-US" altLang="ko-KR" sz="4500" b="1" i="0" dirty="0">
                <a:latin typeface="Apple SD Gothic Neo"/>
              </a:rPr>
              <a:t>. </a:t>
            </a:r>
          </a:p>
          <a:p>
            <a:pPr algn="r" eaLnBrk="1" fontAlgn="auto" latinLnBrk="1" hangingPunct="1">
              <a:lnSpc>
                <a:spcPct val="200000"/>
              </a:lnSpc>
              <a:spcBef>
                <a:spcPts val="0"/>
              </a:spcBef>
              <a:spcAft>
                <a:spcPts val="0"/>
              </a:spcAft>
              <a:defRPr/>
            </a:pPr>
            <a:r>
              <a:rPr lang="ko-KR" altLang="en-US" sz="4500" b="1" i="0" dirty="0">
                <a:latin typeface="Apple SD Gothic Neo"/>
              </a:rPr>
              <a:t>그래서 많은 사람들이 컴퓨터를 사용한다</a:t>
            </a:r>
            <a:r>
              <a:rPr lang="en-US" altLang="ko-KR" sz="4500" b="1" i="0" dirty="0">
                <a:latin typeface="Apple SD Gothic Neo"/>
              </a:rPr>
              <a:t>.</a:t>
            </a:r>
            <a:endParaRPr lang="en-US" altLang="ko-KR" sz="4500" b="1" dirty="0">
              <a:ln w="9525">
                <a:solidFill>
                  <a:schemeClr val="bg1"/>
                </a:solidFill>
                <a:prstDash val="solid"/>
              </a:ln>
              <a:latin typeface="+mn-lt"/>
              <a:ea typeface="+mn-ea"/>
            </a:endParaRPr>
          </a:p>
        </p:txBody>
      </p:sp>
      <p:sp>
        <p:nvSpPr>
          <p:cNvPr id="2" name="직사각형 1">
            <a:extLst>
              <a:ext uri="{FF2B5EF4-FFF2-40B4-BE49-F238E27FC236}">
                <a16:creationId xmlns:a16="http://schemas.microsoft.com/office/drawing/2014/main" id="{335DBE78-79A4-384C-0908-87A37C394A41}"/>
              </a:ext>
            </a:extLst>
          </p:cNvPr>
          <p:cNvSpPr/>
          <p:nvPr/>
        </p:nvSpPr>
        <p:spPr>
          <a:xfrm>
            <a:off x="119061" y="4456747"/>
            <a:ext cx="11953875" cy="400110"/>
          </a:xfrm>
          <a:prstGeom prst="rect">
            <a:avLst/>
          </a:prstGeom>
          <a:noFill/>
        </p:spPr>
        <p:txBody>
          <a:bodyPr wrap="square">
            <a:spAutoFit/>
          </a:bodyPr>
          <a:lstStyle/>
          <a:p>
            <a:pPr algn="r" eaLnBrk="1" fontAlgn="auto" latinLnBrk="1" hangingPunct="1">
              <a:spcBef>
                <a:spcPts val="0"/>
              </a:spcBef>
              <a:spcAft>
                <a:spcPts val="0"/>
              </a:spcAft>
              <a:defRPr/>
            </a:pPr>
            <a:r>
              <a:rPr lang="en-US" altLang="ko-KR" sz="2000" b="1" i="0" dirty="0">
                <a:latin typeface="Apple SD Gothic Neo"/>
              </a:rPr>
              <a:t>Ted Nelson (</a:t>
            </a:r>
            <a:r>
              <a:rPr lang="en-US" altLang="ko-KR" sz="2000" b="1" dirty="0">
                <a:latin typeface="Apple SD Gothic Neo"/>
              </a:rPr>
              <a:t>HTML</a:t>
            </a:r>
            <a:r>
              <a:rPr lang="ko-KR" altLang="en-US" sz="2000" b="1" dirty="0">
                <a:latin typeface="Apple SD Gothic Neo"/>
              </a:rPr>
              <a:t>을 만든 사회과학자</a:t>
            </a:r>
            <a:r>
              <a:rPr lang="en-US" altLang="ko-KR" sz="2000" b="1" dirty="0">
                <a:latin typeface="Apple SD Gothic Neo"/>
              </a:rPr>
              <a:t>)</a:t>
            </a:r>
            <a:endParaRPr lang="en-US" altLang="ko-KR" sz="2000" b="1" i="0" dirty="0">
              <a:latin typeface="Apple SD Gothic Neo"/>
            </a:endParaRPr>
          </a:p>
        </p:txBody>
      </p:sp>
    </p:spTree>
  </p:cSld>
  <p:clrMapOvr>
    <a:masterClrMapping/>
  </p:clrMapOvr>
  <p:transition spd="slow">
    <p:fade/>
  </p:transition>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D40316-5BEF-A3D5-52BC-04E2EE2B40D7}"/>
              </a:ext>
            </a:extLst>
          </p:cNvPr>
          <p:cNvSpPr txBox="1"/>
          <p:nvPr/>
        </p:nvSpPr>
        <p:spPr>
          <a:xfrm>
            <a:off x="1027113" y="1255713"/>
            <a:ext cx="10137775" cy="1323975"/>
          </a:xfrm>
          <a:prstGeom prst="rect">
            <a:avLst/>
          </a:prstGeom>
          <a:noFill/>
        </p:spPr>
        <p:txBody>
          <a:bodyPr>
            <a:spAutoFit/>
          </a:bodyPr>
          <a:lstStyle/>
          <a:p>
            <a:pPr eaLnBrk="1" fontAlgn="auto" latinLnBrk="1" hangingPunct="1">
              <a:spcBef>
                <a:spcPts val="0"/>
              </a:spcBef>
              <a:spcAft>
                <a:spcPts val="0"/>
              </a:spcAft>
              <a:defRPr/>
            </a:pPr>
            <a:r>
              <a:rPr lang="ko-KR" altLang="en-US" sz="8000" b="1" dirty="0">
                <a:effectLst>
                  <a:outerShdw blurRad="38100" dist="38100" dir="2700000" algn="tl">
                    <a:srgbClr val="000000">
                      <a:alpha val="43137"/>
                    </a:srgbClr>
                  </a:outerShdw>
                </a:effectLst>
                <a:latin typeface="나눔스퀘어"/>
                <a:ea typeface="나눔고딕" panose="020D0604000000000000" pitchFamily="50" charset="-127"/>
              </a:rPr>
              <a:t>컴퓨터 소프트웨어학과</a:t>
            </a:r>
          </a:p>
        </p:txBody>
      </p:sp>
      <p:sp>
        <p:nvSpPr>
          <p:cNvPr id="5" name="TextBox 4">
            <a:extLst>
              <a:ext uri="{FF2B5EF4-FFF2-40B4-BE49-F238E27FC236}">
                <a16:creationId xmlns:a16="http://schemas.microsoft.com/office/drawing/2014/main" id="{44863AFB-6880-B341-F000-CDD494EB13F7}"/>
              </a:ext>
            </a:extLst>
          </p:cNvPr>
          <p:cNvSpPr txBox="1"/>
          <p:nvPr/>
        </p:nvSpPr>
        <p:spPr>
          <a:xfrm>
            <a:off x="1938338" y="4384675"/>
            <a:ext cx="10136187" cy="1323975"/>
          </a:xfrm>
          <a:prstGeom prst="rect">
            <a:avLst/>
          </a:prstGeom>
          <a:noFill/>
        </p:spPr>
        <p:txBody>
          <a:bodyPr>
            <a:spAutoFit/>
          </a:bodyPr>
          <a:lstStyle/>
          <a:p>
            <a:pPr eaLnBrk="1" fontAlgn="auto" latinLnBrk="1" hangingPunct="1">
              <a:spcBef>
                <a:spcPts val="0"/>
              </a:spcBef>
              <a:spcAft>
                <a:spcPts val="0"/>
              </a:spcAft>
              <a:defRPr/>
            </a:pPr>
            <a:r>
              <a:rPr lang="ko-KR" altLang="en-US" sz="8000" b="1" dirty="0">
                <a:effectLst>
                  <a:outerShdw blurRad="38100" dist="38100" dir="2700000" algn="tl">
                    <a:srgbClr val="000000">
                      <a:alpha val="43137"/>
                    </a:srgbClr>
                  </a:outerShdw>
                </a:effectLst>
                <a:latin typeface="나눔고딕" panose="020D0604000000000000" pitchFamily="50" charset="-127"/>
                <a:ea typeface="나눔고딕" panose="020D0604000000000000" pitchFamily="50" charset="-127"/>
              </a:rPr>
              <a:t>소프트웨어 개발자</a:t>
            </a:r>
          </a:p>
        </p:txBody>
      </p:sp>
      <p:pic>
        <p:nvPicPr>
          <p:cNvPr id="7" name="그래픽 6" descr="추가 단색으로 채워진">
            <a:extLst>
              <a:ext uri="{FF2B5EF4-FFF2-40B4-BE49-F238E27FC236}">
                <a16:creationId xmlns:a16="http://schemas.microsoft.com/office/drawing/2014/main" id="{E7CB8573-5E5D-2964-CC79-DC40AD92F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275" y="2944813"/>
            <a:ext cx="1187450"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E80645A-5B1E-C819-7E72-33DA6F78C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688" y="79375"/>
            <a:ext cx="41529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그림 6">
            <a:extLst>
              <a:ext uri="{FF2B5EF4-FFF2-40B4-BE49-F238E27FC236}">
                <a16:creationId xmlns:a16="http://schemas.microsoft.com/office/drawing/2014/main" id="{5C6DB17D-3A34-947D-3CE5-557CBD1D22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5925" y="2362200"/>
            <a:ext cx="77184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그림 8">
            <a:extLst>
              <a:ext uri="{FF2B5EF4-FFF2-40B4-BE49-F238E27FC236}">
                <a16:creationId xmlns:a16="http://schemas.microsoft.com/office/drawing/2014/main" id="{920EEB57-5492-F5AF-2EB9-E44E5CB9D2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106863"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9A884E62-C39A-6827-467C-713D060C7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600" y="577850"/>
            <a:ext cx="69088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그림 2" descr="텍스트이(가) 표시된 사진&#10;&#10;자동 생성된 설명">
            <a:extLst>
              <a:ext uri="{FF2B5EF4-FFF2-40B4-BE49-F238E27FC236}">
                <a16:creationId xmlns:a16="http://schemas.microsoft.com/office/drawing/2014/main" id="{E517661E-86D1-40B4-FF68-198FB66A448D}"/>
              </a:ext>
            </a:extLst>
          </p:cNvPr>
          <p:cNvPicPr>
            <a:picLocks noChangeAspect="1"/>
          </p:cNvPicPr>
          <p:nvPr/>
        </p:nvPicPr>
        <p:blipFill rotWithShape="1">
          <a:blip r:embed="rId3">
            <a:extLst>
              <a:ext uri="{28A0092B-C50C-407E-A947-70E740481C1C}">
                <a14:useLocalDpi xmlns:a14="http://schemas.microsoft.com/office/drawing/2010/main" val="0"/>
              </a:ext>
            </a:extLst>
          </a:blip>
          <a:srcRect t="19010" r="3" b="3"/>
          <a:stretch/>
        </p:blipFill>
        <p:spPr>
          <a:xfrm>
            <a:off x="8972843" y="1713329"/>
            <a:ext cx="3099887" cy="4960522"/>
          </a:xfrm>
          <a:prstGeom prst="rect">
            <a:avLst/>
          </a:prstGeom>
        </p:spPr>
      </p:pic>
      <p:pic>
        <p:nvPicPr>
          <p:cNvPr id="5" name="그림 4">
            <a:extLst>
              <a:ext uri="{FF2B5EF4-FFF2-40B4-BE49-F238E27FC236}">
                <a16:creationId xmlns:a16="http://schemas.microsoft.com/office/drawing/2014/main" id="{0EC7337F-A102-611A-0DD4-509FF7507CB8}"/>
              </a:ext>
            </a:extLst>
          </p:cNvPr>
          <p:cNvPicPr>
            <a:picLocks noChangeAspect="1"/>
          </p:cNvPicPr>
          <p:nvPr/>
        </p:nvPicPr>
        <p:blipFill rotWithShape="1">
          <a:blip r:embed="rId4">
            <a:extLst>
              <a:ext uri="{28A0092B-C50C-407E-A947-70E740481C1C}">
                <a14:useLocalDpi xmlns:a14="http://schemas.microsoft.com/office/drawing/2010/main" val="0"/>
              </a:ext>
            </a:extLst>
          </a:blip>
          <a:srcRect t="761" r="-2" b="18506"/>
          <a:stretch/>
        </p:blipFill>
        <p:spPr>
          <a:xfrm>
            <a:off x="704946" y="1461193"/>
            <a:ext cx="2938984" cy="5130107"/>
          </a:xfrm>
          <a:prstGeom prst="rect">
            <a:avLst/>
          </a:prstGeom>
        </p:spPr>
      </p:pic>
      <p:sp>
        <p:nvSpPr>
          <p:cNvPr id="8" name="사각형: 둥근 모서리 7">
            <a:extLst>
              <a:ext uri="{FF2B5EF4-FFF2-40B4-BE49-F238E27FC236}">
                <a16:creationId xmlns:a16="http://schemas.microsoft.com/office/drawing/2014/main" id="{3529FEF3-C137-7452-F550-4D0CAE76886D}"/>
              </a:ext>
            </a:extLst>
          </p:cNvPr>
          <p:cNvSpPr/>
          <p:nvPr/>
        </p:nvSpPr>
        <p:spPr>
          <a:xfrm>
            <a:off x="544043" y="3153148"/>
            <a:ext cx="3099887" cy="94609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a:p>
        </p:txBody>
      </p:sp>
      <p:sp>
        <p:nvSpPr>
          <p:cNvPr id="23" name="사각형: 둥근 모서리 22">
            <a:extLst>
              <a:ext uri="{FF2B5EF4-FFF2-40B4-BE49-F238E27FC236}">
                <a16:creationId xmlns:a16="http://schemas.microsoft.com/office/drawing/2014/main" id="{85B983BF-920D-6CFC-925E-5DDA06E21A5F}"/>
              </a:ext>
            </a:extLst>
          </p:cNvPr>
          <p:cNvSpPr/>
          <p:nvPr/>
        </p:nvSpPr>
        <p:spPr>
          <a:xfrm>
            <a:off x="5395823" y="2964257"/>
            <a:ext cx="1663744" cy="59087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ko-KR" altLang="en-US" b="1" dirty="0">
                <a:solidFill>
                  <a:schemeClr val="tx1"/>
                </a:solidFill>
                <a:latin typeface="Aharoni" panose="020B0604020202020204" pitchFamily="2" charset="-79"/>
                <a:cs typeface="Aharoni" panose="020B0604020202020204" pitchFamily="2" charset="-79"/>
              </a:rPr>
              <a:t>메뉴 데이터 </a:t>
            </a:r>
          </a:p>
        </p:txBody>
      </p:sp>
      <p:cxnSp>
        <p:nvCxnSpPr>
          <p:cNvPr id="26" name="직선 화살표 연결선 25">
            <a:extLst>
              <a:ext uri="{FF2B5EF4-FFF2-40B4-BE49-F238E27FC236}">
                <a16:creationId xmlns:a16="http://schemas.microsoft.com/office/drawing/2014/main" id="{A049EAE3-BA44-88C7-CC67-88BAB1769408}"/>
              </a:ext>
            </a:extLst>
          </p:cNvPr>
          <p:cNvCxnSpPr>
            <a:cxnSpLocks/>
            <a:endCxn id="48" idx="1"/>
          </p:cNvCxnSpPr>
          <p:nvPr/>
        </p:nvCxnSpPr>
        <p:spPr>
          <a:xfrm flipV="1">
            <a:off x="7088795" y="2115575"/>
            <a:ext cx="1884047" cy="11616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3D1C347-8C09-9B71-2D6F-CB9E566C90FA}"/>
              </a:ext>
            </a:extLst>
          </p:cNvPr>
          <p:cNvSpPr txBox="1"/>
          <p:nvPr/>
        </p:nvSpPr>
        <p:spPr>
          <a:xfrm>
            <a:off x="987426" y="671273"/>
            <a:ext cx="2492520" cy="523220"/>
          </a:xfrm>
          <a:prstGeom prst="rect">
            <a:avLst/>
          </a:prstGeom>
          <a:noFill/>
        </p:spPr>
        <p:txBody>
          <a:bodyPr wrap="square" rtlCol="0">
            <a:spAutoFit/>
          </a:bodyPr>
          <a:lstStyle/>
          <a:p>
            <a:r>
              <a:rPr lang="ko-KR" altLang="en-US" sz="2800" b="1" dirty="0"/>
              <a:t>메뉴 선택 창</a:t>
            </a:r>
          </a:p>
        </p:txBody>
      </p:sp>
      <p:sp>
        <p:nvSpPr>
          <p:cNvPr id="32" name="TextBox 31">
            <a:extLst>
              <a:ext uri="{FF2B5EF4-FFF2-40B4-BE49-F238E27FC236}">
                <a16:creationId xmlns:a16="http://schemas.microsoft.com/office/drawing/2014/main" id="{92C4F6E1-9AC6-F4B5-C9AA-A4B8D8574AD3}"/>
              </a:ext>
            </a:extLst>
          </p:cNvPr>
          <p:cNvSpPr txBox="1"/>
          <p:nvPr/>
        </p:nvSpPr>
        <p:spPr>
          <a:xfrm>
            <a:off x="9673382" y="739278"/>
            <a:ext cx="2492520" cy="523220"/>
          </a:xfrm>
          <a:prstGeom prst="rect">
            <a:avLst/>
          </a:prstGeom>
          <a:noFill/>
        </p:spPr>
        <p:txBody>
          <a:bodyPr wrap="square" rtlCol="0">
            <a:spAutoFit/>
          </a:bodyPr>
          <a:lstStyle/>
          <a:p>
            <a:r>
              <a:rPr lang="ko-KR" altLang="en-US" sz="2800" b="1" dirty="0"/>
              <a:t>장바구니</a:t>
            </a:r>
          </a:p>
        </p:txBody>
      </p:sp>
      <p:sp>
        <p:nvSpPr>
          <p:cNvPr id="35" name="사각형: 둥근 모서리 34">
            <a:extLst>
              <a:ext uri="{FF2B5EF4-FFF2-40B4-BE49-F238E27FC236}">
                <a16:creationId xmlns:a16="http://schemas.microsoft.com/office/drawing/2014/main" id="{96FA138F-B6CD-743D-D247-66C98AB8FD20}"/>
              </a:ext>
            </a:extLst>
          </p:cNvPr>
          <p:cNvSpPr/>
          <p:nvPr/>
        </p:nvSpPr>
        <p:spPr>
          <a:xfrm>
            <a:off x="9029170" y="5879618"/>
            <a:ext cx="3099887" cy="59087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a:p>
        </p:txBody>
      </p:sp>
      <p:sp>
        <p:nvSpPr>
          <p:cNvPr id="36" name="사각형: 둥근 모서리 35">
            <a:extLst>
              <a:ext uri="{FF2B5EF4-FFF2-40B4-BE49-F238E27FC236}">
                <a16:creationId xmlns:a16="http://schemas.microsoft.com/office/drawing/2014/main" id="{A9144BD9-69D6-F89F-9605-CE87685E9EE9}"/>
              </a:ext>
            </a:extLst>
          </p:cNvPr>
          <p:cNvSpPr/>
          <p:nvPr/>
        </p:nvSpPr>
        <p:spPr>
          <a:xfrm>
            <a:off x="5410437" y="2172262"/>
            <a:ext cx="1663744" cy="59087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ko-KR" altLang="en-US" sz="1600" b="1" dirty="0">
                <a:solidFill>
                  <a:schemeClr val="tx1"/>
                </a:solidFill>
                <a:latin typeface="Aharoni" panose="020B0604020202020204" pitchFamily="2" charset="-79"/>
                <a:cs typeface="Aharoni" panose="020B0604020202020204" pitchFamily="2" charset="-79"/>
              </a:rPr>
              <a:t>장바구니</a:t>
            </a:r>
            <a:endParaRPr lang="en-US" altLang="ko-KR" sz="1600" b="1" dirty="0">
              <a:solidFill>
                <a:schemeClr val="tx1"/>
              </a:solidFill>
              <a:latin typeface="Aharoni" panose="020B0604020202020204" pitchFamily="2" charset="-79"/>
              <a:cs typeface="Aharoni" panose="020B0604020202020204" pitchFamily="2" charset="-79"/>
            </a:endParaRPr>
          </a:p>
          <a:p>
            <a:pPr algn="ctr" eaLnBrk="1" fontAlgn="auto" latinLnBrk="1" hangingPunct="1">
              <a:spcBef>
                <a:spcPts val="0"/>
              </a:spcBef>
              <a:spcAft>
                <a:spcPts val="0"/>
              </a:spcAft>
              <a:defRPr/>
            </a:pPr>
            <a:r>
              <a:rPr lang="ko-KR" altLang="en-US" sz="1600" b="1" dirty="0">
                <a:solidFill>
                  <a:schemeClr val="tx1"/>
                </a:solidFill>
                <a:latin typeface="Aharoni" panose="020B0604020202020204" pitchFamily="2" charset="-79"/>
                <a:cs typeface="Aharoni" panose="020B0604020202020204" pitchFamily="2" charset="-79"/>
              </a:rPr>
              <a:t> 데이터</a:t>
            </a:r>
          </a:p>
        </p:txBody>
      </p:sp>
      <p:cxnSp>
        <p:nvCxnSpPr>
          <p:cNvPr id="40" name="직선 화살표 연결선 39">
            <a:extLst>
              <a:ext uri="{FF2B5EF4-FFF2-40B4-BE49-F238E27FC236}">
                <a16:creationId xmlns:a16="http://schemas.microsoft.com/office/drawing/2014/main" id="{7FC5DDEA-5A9C-B786-569E-03FD929898FF}"/>
              </a:ext>
            </a:extLst>
          </p:cNvPr>
          <p:cNvCxnSpPr>
            <a:cxnSpLocks/>
            <a:stCxn id="35" idx="1"/>
            <a:endCxn id="36" idx="3"/>
          </p:cNvCxnSpPr>
          <p:nvPr/>
        </p:nvCxnSpPr>
        <p:spPr>
          <a:xfrm flipH="1" flipV="1">
            <a:off x="7074181" y="2467698"/>
            <a:ext cx="1954989" cy="37073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8FF75F69-E0BF-9586-20C4-074AC3B34D0A}"/>
              </a:ext>
            </a:extLst>
          </p:cNvPr>
          <p:cNvCxnSpPr>
            <a:cxnSpLocks/>
            <a:stCxn id="8" idx="3"/>
            <a:endCxn id="23" idx="1"/>
          </p:cNvCxnSpPr>
          <p:nvPr/>
        </p:nvCxnSpPr>
        <p:spPr>
          <a:xfrm flipV="1">
            <a:off x="3643930" y="3259693"/>
            <a:ext cx="1751893" cy="3665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사각형: 둥근 모서리 47">
            <a:extLst>
              <a:ext uri="{FF2B5EF4-FFF2-40B4-BE49-F238E27FC236}">
                <a16:creationId xmlns:a16="http://schemas.microsoft.com/office/drawing/2014/main" id="{6C85678C-AD87-99EF-CABF-4A18E893EF6C}"/>
              </a:ext>
            </a:extLst>
          </p:cNvPr>
          <p:cNvSpPr/>
          <p:nvPr/>
        </p:nvSpPr>
        <p:spPr>
          <a:xfrm>
            <a:off x="8972842" y="1642527"/>
            <a:ext cx="3099887" cy="94609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a:p>
        </p:txBody>
      </p:sp>
      <p:grpSp>
        <p:nvGrpSpPr>
          <p:cNvPr id="65" name="그룹 64">
            <a:extLst>
              <a:ext uri="{FF2B5EF4-FFF2-40B4-BE49-F238E27FC236}">
                <a16:creationId xmlns:a16="http://schemas.microsoft.com/office/drawing/2014/main" id="{B6CBA865-9281-E41A-7496-29777DCA8294}"/>
              </a:ext>
            </a:extLst>
          </p:cNvPr>
          <p:cNvGrpSpPr/>
          <p:nvPr/>
        </p:nvGrpSpPr>
        <p:grpSpPr>
          <a:xfrm>
            <a:off x="5062126" y="1058692"/>
            <a:ext cx="2492520" cy="3408884"/>
            <a:chOff x="5047891" y="1079392"/>
            <a:chExt cx="2492520" cy="3408884"/>
          </a:xfrm>
        </p:grpSpPr>
        <p:sp>
          <p:nvSpPr>
            <p:cNvPr id="24" name="원통형 23">
              <a:extLst>
                <a:ext uri="{FF2B5EF4-FFF2-40B4-BE49-F238E27FC236}">
                  <a16:creationId xmlns:a16="http://schemas.microsoft.com/office/drawing/2014/main" id="{74CBE896-7F5C-11AC-DFBA-55577B89DACC}"/>
                </a:ext>
              </a:extLst>
            </p:cNvPr>
            <p:cNvSpPr/>
            <p:nvPr/>
          </p:nvSpPr>
          <p:spPr>
            <a:xfrm>
              <a:off x="5168781" y="1538779"/>
              <a:ext cx="2058537" cy="2949497"/>
            </a:xfrm>
            <a:prstGeom prst="can">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EDDB8553-8E89-7080-36CB-D8CA5579B80D}"/>
                </a:ext>
              </a:extLst>
            </p:cNvPr>
            <p:cNvSpPr txBox="1"/>
            <p:nvPr/>
          </p:nvSpPr>
          <p:spPr>
            <a:xfrm>
              <a:off x="5047891" y="1079392"/>
              <a:ext cx="2492520" cy="369332"/>
            </a:xfrm>
            <a:prstGeom prst="rect">
              <a:avLst/>
            </a:prstGeom>
            <a:noFill/>
          </p:spPr>
          <p:txBody>
            <a:bodyPr wrap="square" rtlCol="0">
              <a:spAutoFit/>
            </a:bodyPr>
            <a:lstStyle/>
            <a:p>
              <a:r>
                <a:rPr lang="ko-KR" altLang="en-US" b="1" dirty="0" err="1"/>
                <a:t>로그인된</a:t>
              </a:r>
              <a:r>
                <a:rPr lang="ko-KR" altLang="en-US" b="1" dirty="0"/>
                <a:t> 회원 저장소</a:t>
              </a:r>
            </a:p>
          </p:txBody>
        </p:sp>
        <p:sp>
          <p:nvSpPr>
            <p:cNvPr id="56" name="사각형: 둥근 모서리 55">
              <a:extLst>
                <a:ext uri="{FF2B5EF4-FFF2-40B4-BE49-F238E27FC236}">
                  <a16:creationId xmlns:a16="http://schemas.microsoft.com/office/drawing/2014/main" id="{1460B0AA-4308-CF39-C6DE-2E7A457E2F8B}"/>
                </a:ext>
              </a:extLst>
            </p:cNvPr>
            <p:cNvSpPr/>
            <p:nvPr/>
          </p:nvSpPr>
          <p:spPr>
            <a:xfrm>
              <a:off x="5381588" y="3702530"/>
              <a:ext cx="1663744" cy="59087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ko-KR" altLang="en-US" sz="1600" b="1" dirty="0">
                  <a:solidFill>
                    <a:schemeClr val="tx1"/>
                  </a:solidFill>
                  <a:latin typeface="Aharoni" panose="020B0604020202020204" pitchFamily="2" charset="-79"/>
                  <a:cs typeface="Aharoni" panose="020B0604020202020204" pitchFamily="2" charset="-79"/>
                </a:rPr>
                <a:t>회원 배달 주소</a:t>
              </a:r>
            </a:p>
          </p:txBody>
        </p:sp>
      </p:grpSp>
    </p:spTree>
    <p:extLst>
      <p:ext uri="{BB962C8B-B14F-4D97-AF65-F5344CB8AC3E}">
        <p14:creationId xmlns:p14="http://schemas.microsoft.com/office/powerpoint/2010/main" val="15238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arn(inVertic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arn(inVertic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down)">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down)">
                                      <p:cBhvr>
                                        <p:cTn id="50" dur="5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500"/>
                                        <p:tgtEl>
                                          <p:spTgt spid="35"/>
                                        </p:tgtEl>
                                      </p:cBhvr>
                                    </p:animEffect>
                                  </p:childTnLst>
                                </p:cTn>
                              </p:par>
                              <p:par>
                                <p:cTn id="56" presetID="22" presetClass="entr" presetSubtype="4"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down)">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animBg="1"/>
      <p:bldP spid="31" grpId="0"/>
      <p:bldP spid="32" grpId="0"/>
      <p:bldP spid="35" grpId="0" animBg="1"/>
      <p:bldP spid="36" grpId="0" animBg="1"/>
      <p:bldP spid="48" grpId="0" animBg="1"/>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4C5820EC-D7F9-1111-4E2C-2B0D98776E0B}"/>
              </a:ext>
            </a:extLst>
          </p:cNvPr>
          <p:cNvPicPr>
            <a:picLocks noChangeAspect="1"/>
          </p:cNvPicPr>
          <p:nvPr/>
        </p:nvPicPr>
        <p:blipFill rotWithShape="1">
          <a:blip r:embed="rId3">
            <a:extLst>
              <a:ext uri="{28A0092B-C50C-407E-A947-70E740481C1C}">
                <a14:useLocalDpi xmlns:a14="http://schemas.microsoft.com/office/drawing/2010/main" val="0"/>
              </a:ext>
            </a:extLst>
          </a:blip>
          <a:srcRect t="6798" r="1" b="15869"/>
          <a:stretch/>
        </p:blipFill>
        <p:spPr>
          <a:xfrm>
            <a:off x="8708383" y="553143"/>
            <a:ext cx="3439859" cy="5751713"/>
          </a:xfrm>
          <a:prstGeom prst="rect">
            <a:avLst/>
          </a:prstGeom>
        </p:spPr>
      </p:pic>
      <p:cxnSp>
        <p:nvCxnSpPr>
          <p:cNvPr id="12" name="직선 화살표 연결선 11">
            <a:extLst>
              <a:ext uri="{FF2B5EF4-FFF2-40B4-BE49-F238E27FC236}">
                <a16:creationId xmlns:a16="http://schemas.microsoft.com/office/drawing/2014/main" id="{75C2B1BC-1971-E5B4-1ECC-ABD78042B271}"/>
              </a:ext>
            </a:extLst>
          </p:cNvPr>
          <p:cNvCxnSpPr>
            <a:cxnSpLocks/>
            <a:stCxn id="28" idx="3"/>
          </p:cNvCxnSpPr>
          <p:nvPr/>
        </p:nvCxnSpPr>
        <p:spPr>
          <a:xfrm flipV="1">
            <a:off x="2549710" y="3818571"/>
            <a:ext cx="2130240" cy="106006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AE640B1-33F8-98E4-C6B5-8F3C564FB504}"/>
              </a:ext>
            </a:extLst>
          </p:cNvPr>
          <p:cNvSpPr txBox="1"/>
          <p:nvPr/>
        </p:nvSpPr>
        <p:spPr>
          <a:xfrm>
            <a:off x="4789975" y="3356906"/>
            <a:ext cx="2172059" cy="461665"/>
          </a:xfrm>
          <a:prstGeom prst="rect">
            <a:avLst/>
          </a:prstGeom>
          <a:noFill/>
        </p:spPr>
        <p:txBody>
          <a:bodyPr wrap="square" rtlCol="0">
            <a:spAutoFit/>
          </a:bodyPr>
          <a:lstStyle/>
          <a:p>
            <a:r>
              <a:rPr lang="ko-KR" altLang="en-US" sz="2400" b="1" dirty="0"/>
              <a:t>주문하기</a:t>
            </a:r>
            <a:r>
              <a:rPr lang="en-US" altLang="ko-KR" sz="2400" b="1" dirty="0"/>
              <a:t> </a:t>
            </a:r>
            <a:r>
              <a:rPr lang="ko-KR" altLang="en-US" sz="2400" b="1" dirty="0"/>
              <a:t>기능</a:t>
            </a:r>
          </a:p>
        </p:txBody>
      </p:sp>
      <p:cxnSp>
        <p:nvCxnSpPr>
          <p:cNvPr id="19" name="직선 화살표 연결선 18">
            <a:extLst>
              <a:ext uri="{FF2B5EF4-FFF2-40B4-BE49-F238E27FC236}">
                <a16:creationId xmlns:a16="http://schemas.microsoft.com/office/drawing/2014/main" id="{573E5848-FEAB-33E5-BD14-6C04ADF480F6}"/>
              </a:ext>
            </a:extLst>
          </p:cNvPr>
          <p:cNvCxnSpPr>
            <a:cxnSpLocks/>
          </p:cNvCxnSpPr>
          <p:nvPr/>
        </p:nvCxnSpPr>
        <p:spPr>
          <a:xfrm flipV="1">
            <a:off x="7330515" y="3428999"/>
            <a:ext cx="1511218" cy="1587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2" name="그룹 41">
            <a:extLst>
              <a:ext uri="{FF2B5EF4-FFF2-40B4-BE49-F238E27FC236}">
                <a16:creationId xmlns:a16="http://schemas.microsoft.com/office/drawing/2014/main" id="{ED2C4433-EC00-73BF-B50D-E189E8E0085F}"/>
              </a:ext>
            </a:extLst>
          </p:cNvPr>
          <p:cNvGrpSpPr/>
          <p:nvPr/>
        </p:nvGrpSpPr>
        <p:grpSpPr>
          <a:xfrm>
            <a:off x="86367" y="1181665"/>
            <a:ext cx="3314978" cy="4282390"/>
            <a:chOff x="86367" y="1181665"/>
            <a:chExt cx="3314978" cy="4282390"/>
          </a:xfrm>
        </p:grpSpPr>
        <p:grpSp>
          <p:nvGrpSpPr>
            <p:cNvPr id="41" name="그룹 40">
              <a:extLst>
                <a:ext uri="{FF2B5EF4-FFF2-40B4-BE49-F238E27FC236}">
                  <a16:creationId xmlns:a16="http://schemas.microsoft.com/office/drawing/2014/main" id="{87B72DE0-E3C1-08F8-8D6D-B478C01C1FB6}"/>
                </a:ext>
              </a:extLst>
            </p:cNvPr>
            <p:cNvGrpSpPr/>
            <p:nvPr/>
          </p:nvGrpSpPr>
          <p:grpSpPr>
            <a:xfrm>
              <a:off x="86367" y="1181665"/>
              <a:ext cx="3314978" cy="4282390"/>
              <a:chOff x="86367" y="1181665"/>
              <a:chExt cx="3314978" cy="4282390"/>
            </a:xfrm>
          </p:grpSpPr>
          <p:sp>
            <p:nvSpPr>
              <p:cNvPr id="26" name="원통형 25">
                <a:extLst>
                  <a:ext uri="{FF2B5EF4-FFF2-40B4-BE49-F238E27FC236}">
                    <a16:creationId xmlns:a16="http://schemas.microsoft.com/office/drawing/2014/main" id="{79700D7D-AF5A-F924-BE42-DF30259466F5}"/>
                  </a:ext>
                </a:extLst>
              </p:cNvPr>
              <p:cNvSpPr/>
              <p:nvPr/>
            </p:nvSpPr>
            <p:spPr>
              <a:xfrm>
                <a:off x="309161" y="1942439"/>
                <a:ext cx="2457835" cy="3521616"/>
              </a:xfrm>
              <a:prstGeom prst="can">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p>
            </p:txBody>
          </p:sp>
          <p:sp>
            <p:nvSpPr>
              <p:cNvPr id="27" name="TextBox 26">
                <a:extLst>
                  <a:ext uri="{FF2B5EF4-FFF2-40B4-BE49-F238E27FC236}">
                    <a16:creationId xmlns:a16="http://schemas.microsoft.com/office/drawing/2014/main" id="{2E7EBFD4-3874-EBE4-5D4B-78BDB645D09A}"/>
                  </a:ext>
                </a:extLst>
              </p:cNvPr>
              <p:cNvSpPr txBox="1"/>
              <p:nvPr/>
            </p:nvSpPr>
            <p:spPr>
              <a:xfrm>
                <a:off x="86367" y="1181665"/>
                <a:ext cx="3314978" cy="461665"/>
              </a:xfrm>
              <a:prstGeom prst="rect">
                <a:avLst/>
              </a:prstGeom>
              <a:noFill/>
            </p:spPr>
            <p:txBody>
              <a:bodyPr wrap="square" rtlCol="0">
                <a:spAutoFit/>
              </a:bodyPr>
              <a:lstStyle/>
              <a:p>
                <a:r>
                  <a:rPr lang="ko-KR" altLang="en-US" sz="2400" b="1" u="sng" dirty="0" err="1"/>
                  <a:t>로그인된</a:t>
                </a:r>
                <a:r>
                  <a:rPr lang="ko-KR" altLang="en-US" sz="2400" b="1" u="sng" dirty="0"/>
                  <a:t> 회원 저장소</a:t>
                </a:r>
              </a:p>
            </p:txBody>
          </p:sp>
          <p:sp>
            <p:nvSpPr>
              <p:cNvPr id="28" name="사각형: 둥근 모서리 27">
                <a:extLst>
                  <a:ext uri="{FF2B5EF4-FFF2-40B4-BE49-F238E27FC236}">
                    <a16:creationId xmlns:a16="http://schemas.microsoft.com/office/drawing/2014/main" id="{70E9EF95-F96B-9D7D-CC21-734809E8EA05}"/>
                  </a:ext>
                </a:extLst>
              </p:cNvPr>
              <p:cNvSpPr/>
              <p:nvPr/>
            </p:nvSpPr>
            <p:spPr>
              <a:xfrm>
                <a:off x="563247" y="4525897"/>
                <a:ext cx="1986463" cy="70548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ko-KR" altLang="en-US" sz="1600" b="1" u="sng" dirty="0">
                    <a:solidFill>
                      <a:schemeClr val="tx1"/>
                    </a:solidFill>
                    <a:latin typeface="Aharoni" panose="020B0604020202020204" pitchFamily="2" charset="-79"/>
                    <a:cs typeface="Aharoni" panose="020B0604020202020204" pitchFamily="2" charset="-79"/>
                  </a:rPr>
                  <a:t>회원 배달 주소</a:t>
                </a:r>
              </a:p>
            </p:txBody>
          </p:sp>
        </p:grpSp>
        <p:sp>
          <p:nvSpPr>
            <p:cNvPr id="33" name="사각형: 둥근 모서리 32">
              <a:extLst>
                <a:ext uri="{FF2B5EF4-FFF2-40B4-BE49-F238E27FC236}">
                  <a16:creationId xmlns:a16="http://schemas.microsoft.com/office/drawing/2014/main" id="{53C07E7C-5052-2D58-9676-DEF4D2794299}"/>
                </a:ext>
              </a:extLst>
            </p:cNvPr>
            <p:cNvSpPr/>
            <p:nvPr/>
          </p:nvSpPr>
          <p:spPr>
            <a:xfrm>
              <a:off x="563247" y="3587739"/>
              <a:ext cx="1986463" cy="70548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ko-KR" altLang="en-US" sz="1600" b="1" dirty="0">
                  <a:solidFill>
                    <a:schemeClr val="tx1"/>
                  </a:solidFill>
                  <a:latin typeface="Aharoni" panose="020B0604020202020204" pitchFamily="2" charset="-79"/>
                  <a:cs typeface="Aharoni" panose="020B0604020202020204" pitchFamily="2" charset="-79"/>
                </a:rPr>
                <a:t>메뉴 데이터</a:t>
              </a:r>
            </a:p>
          </p:txBody>
        </p:sp>
        <p:sp>
          <p:nvSpPr>
            <p:cNvPr id="34" name="사각형: 둥근 모서리 33">
              <a:extLst>
                <a:ext uri="{FF2B5EF4-FFF2-40B4-BE49-F238E27FC236}">
                  <a16:creationId xmlns:a16="http://schemas.microsoft.com/office/drawing/2014/main" id="{1EB3392E-3F2D-4F66-1A69-ED8BA75E6A34}"/>
                </a:ext>
              </a:extLst>
            </p:cNvPr>
            <p:cNvSpPr/>
            <p:nvPr/>
          </p:nvSpPr>
          <p:spPr>
            <a:xfrm>
              <a:off x="593478" y="2649581"/>
              <a:ext cx="1986463" cy="70548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ko-KR" altLang="en-US" sz="1600" b="1" dirty="0">
                  <a:solidFill>
                    <a:schemeClr val="tx1"/>
                  </a:solidFill>
                  <a:latin typeface="Aharoni" panose="020B0604020202020204" pitchFamily="2" charset="-79"/>
                  <a:cs typeface="Aharoni" panose="020B0604020202020204" pitchFamily="2" charset="-79"/>
                </a:rPr>
                <a:t>장바구니 데이터</a:t>
              </a:r>
            </a:p>
          </p:txBody>
        </p:sp>
      </p:grpSp>
      <p:cxnSp>
        <p:nvCxnSpPr>
          <p:cNvPr id="37" name="직선 화살표 연결선 36">
            <a:extLst>
              <a:ext uri="{FF2B5EF4-FFF2-40B4-BE49-F238E27FC236}">
                <a16:creationId xmlns:a16="http://schemas.microsoft.com/office/drawing/2014/main" id="{2C2F2C02-C11E-471C-5193-9E769A28EE1E}"/>
              </a:ext>
            </a:extLst>
          </p:cNvPr>
          <p:cNvCxnSpPr>
            <a:cxnSpLocks/>
            <a:stCxn id="34" idx="3"/>
          </p:cNvCxnSpPr>
          <p:nvPr/>
        </p:nvCxnSpPr>
        <p:spPr>
          <a:xfrm>
            <a:off x="2579941" y="3002323"/>
            <a:ext cx="2157159" cy="3527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사각형: 둥근 모서리 42">
            <a:extLst>
              <a:ext uri="{FF2B5EF4-FFF2-40B4-BE49-F238E27FC236}">
                <a16:creationId xmlns:a16="http://schemas.microsoft.com/office/drawing/2014/main" id="{4D9DEC44-AE89-7CC7-1D0F-9B8CB380320D}"/>
              </a:ext>
            </a:extLst>
          </p:cNvPr>
          <p:cNvSpPr/>
          <p:nvPr/>
        </p:nvSpPr>
        <p:spPr>
          <a:xfrm>
            <a:off x="8780625" y="2825952"/>
            <a:ext cx="1455754" cy="352742"/>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전화번호</a:t>
            </a:r>
          </a:p>
        </p:txBody>
      </p:sp>
      <p:sp>
        <p:nvSpPr>
          <p:cNvPr id="45" name="사각형: 둥근 모서리 44">
            <a:extLst>
              <a:ext uri="{FF2B5EF4-FFF2-40B4-BE49-F238E27FC236}">
                <a16:creationId xmlns:a16="http://schemas.microsoft.com/office/drawing/2014/main" id="{6293C0A8-BEDB-7F56-A696-8FF9189BEEA1}"/>
              </a:ext>
            </a:extLst>
          </p:cNvPr>
          <p:cNvSpPr/>
          <p:nvPr/>
        </p:nvSpPr>
        <p:spPr>
          <a:xfrm>
            <a:off x="8780625" y="1730138"/>
            <a:ext cx="3295373" cy="1059884"/>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회원 배달 주소</a:t>
            </a:r>
          </a:p>
        </p:txBody>
      </p:sp>
      <p:cxnSp>
        <p:nvCxnSpPr>
          <p:cNvPr id="52" name="직선 화살표 연결선 51">
            <a:extLst>
              <a:ext uri="{FF2B5EF4-FFF2-40B4-BE49-F238E27FC236}">
                <a16:creationId xmlns:a16="http://schemas.microsoft.com/office/drawing/2014/main" id="{4C06F211-653B-9443-AAF8-F753EA6E08F9}"/>
              </a:ext>
            </a:extLst>
          </p:cNvPr>
          <p:cNvCxnSpPr>
            <a:cxnSpLocks/>
          </p:cNvCxnSpPr>
          <p:nvPr/>
        </p:nvCxnSpPr>
        <p:spPr>
          <a:xfrm flipV="1">
            <a:off x="2542329" y="3654174"/>
            <a:ext cx="2085583" cy="2853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65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par>
                                <p:cTn id="13" presetID="16" presetClass="entr" presetSubtype="2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par>
                                <p:cTn id="16" presetID="16" presetClass="entr" presetSubtype="21"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barn(inVertical)">
                                      <p:cBhvr>
                                        <p:cTn id="18" dur="500"/>
                                        <p:tgtEl>
                                          <p:spTgt spid="5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arn(inVertical)">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down)">
                                      <p:cBhvr>
                                        <p:cTn id="33" dur="500"/>
                                        <p:tgtEl>
                                          <p:spTgt spid="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down)">
                                      <p:cBhvr>
                                        <p:cTn id="3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3" grpId="0" animBg="1"/>
      <p:bldP spid="45"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자유형: 도형 3">
            <a:extLst>
              <a:ext uri="{FF2B5EF4-FFF2-40B4-BE49-F238E27FC236}">
                <a16:creationId xmlns:a16="http://schemas.microsoft.com/office/drawing/2014/main" id="{A4675752-F082-F89E-04B0-B22B01F3670D}"/>
              </a:ext>
            </a:extLst>
          </p:cNvPr>
          <p:cNvSpPr/>
          <p:nvPr/>
        </p:nvSpPr>
        <p:spPr>
          <a:xfrm>
            <a:off x="6144157" y="477401"/>
            <a:ext cx="2322783" cy="3741395"/>
          </a:xfrm>
          <a:custGeom>
            <a:avLst/>
            <a:gdLst>
              <a:gd name="connsiteX0" fmla="*/ 0 w 1768709"/>
              <a:gd name="connsiteY0" fmla="*/ 0 h 2848927"/>
              <a:gd name="connsiteX1" fmla="*/ 1768709 w 1768709"/>
              <a:gd name="connsiteY1" fmla="*/ 0 h 2848927"/>
              <a:gd name="connsiteX2" fmla="*/ 1768709 w 1768709"/>
              <a:gd name="connsiteY2" fmla="*/ 2848927 h 2848927"/>
              <a:gd name="connsiteX3" fmla="*/ 0 w 1768709"/>
              <a:gd name="connsiteY3" fmla="*/ 2848927 h 2848927"/>
              <a:gd name="connsiteX4" fmla="*/ 0 w 1768709"/>
              <a:gd name="connsiteY4" fmla="*/ 0 h 284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709" h="2848927">
                <a:moveTo>
                  <a:pt x="0" y="0"/>
                </a:moveTo>
                <a:lnTo>
                  <a:pt x="1768709" y="0"/>
                </a:lnTo>
                <a:lnTo>
                  <a:pt x="1768709" y="2848927"/>
                </a:lnTo>
                <a:lnTo>
                  <a:pt x="0" y="2848927"/>
                </a:lnTo>
                <a:lnTo>
                  <a:pt x="0" y="0"/>
                </a:lnTo>
                <a:close/>
              </a:path>
            </a:pathLst>
          </a:custGeom>
          <a:noFill/>
          <a:ln>
            <a:noFill/>
          </a:ln>
          <a:sp3d/>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0" tIns="157734" rIns="0" bIns="0" spcCol="1270"/>
          <a:lstStyle/>
          <a:p>
            <a:pPr defTabSz="2044700" eaLnBrk="1" fontAlgn="auto" latinLnBrk="1" hangingPunct="1">
              <a:lnSpc>
                <a:spcPct val="90000"/>
              </a:lnSpc>
              <a:spcAft>
                <a:spcPct val="35000"/>
              </a:spcAft>
              <a:defRPr/>
            </a:pPr>
            <a:endParaRPr lang="ko-KR" altLang="en-US" sz="4600"/>
          </a:p>
        </p:txBody>
      </p:sp>
      <p:cxnSp>
        <p:nvCxnSpPr>
          <p:cNvPr id="5" name="직선 연결선 4">
            <a:extLst>
              <a:ext uri="{FF2B5EF4-FFF2-40B4-BE49-F238E27FC236}">
                <a16:creationId xmlns:a16="http://schemas.microsoft.com/office/drawing/2014/main" id="{E672F9D9-BA64-02F3-177D-AE338DCFC7A8}"/>
              </a:ext>
            </a:extLst>
          </p:cNvPr>
          <p:cNvCxnSpPr>
            <a:cxnSpLocks/>
          </p:cNvCxnSpPr>
          <p:nvPr/>
        </p:nvCxnSpPr>
        <p:spPr>
          <a:xfrm>
            <a:off x="5999163" y="2559050"/>
            <a:ext cx="0" cy="1296988"/>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019A5B16-DC48-1B43-3F58-A16B22B5E8EE}"/>
              </a:ext>
            </a:extLst>
          </p:cNvPr>
          <p:cNvCxnSpPr>
            <a:cxnSpLocks/>
          </p:cNvCxnSpPr>
          <p:nvPr/>
        </p:nvCxnSpPr>
        <p:spPr>
          <a:xfrm flipH="1">
            <a:off x="4579938" y="3863975"/>
            <a:ext cx="1400175" cy="841375"/>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81C25408-6067-4D40-7416-14779689D308}"/>
              </a:ext>
            </a:extLst>
          </p:cNvPr>
          <p:cNvCxnSpPr>
            <a:cxnSpLocks/>
          </p:cNvCxnSpPr>
          <p:nvPr/>
        </p:nvCxnSpPr>
        <p:spPr>
          <a:xfrm>
            <a:off x="6030913" y="3863975"/>
            <a:ext cx="1166812" cy="738188"/>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타원 7">
            <a:extLst>
              <a:ext uri="{FF2B5EF4-FFF2-40B4-BE49-F238E27FC236}">
                <a16:creationId xmlns:a16="http://schemas.microsoft.com/office/drawing/2014/main" id="{EE7BA276-54D4-D5AA-98AB-14EA12DFFF48}"/>
              </a:ext>
            </a:extLst>
          </p:cNvPr>
          <p:cNvSpPr/>
          <p:nvPr/>
        </p:nvSpPr>
        <p:spPr>
          <a:xfrm>
            <a:off x="3241675" y="4087813"/>
            <a:ext cx="1911350" cy="1911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en-US" altLang="ko-KR" sz="3000" b="1" dirty="0">
                <a:effectLst>
                  <a:outerShdw blurRad="38100" dist="38100" dir="2700000" algn="tl">
                    <a:srgbClr val="000000">
                      <a:alpha val="43137"/>
                    </a:srgbClr>
                  </a:outerShdw>
                </a:effectLst>
              </a:rPr>
              <a:t>BE</a:t>
            </a:r>
            <a:endParaRPr lang="ko-KR" altLang="en-US" sz="3000" b="1" dirty="0">
              <a:effectLst>
                <a:outerShdw blurRad="38100" dist="38100" dir="2700000" algn="tl">
                  <a:srgbClr val="000000">
                    <a:alpha val="43137"/>
                  </a:srgbClr>
                </a:outerShdw>
              </a:effectLst>
            </a:endParaRPr>
          </a:p>
        </p:txBody>
      </p:sp>
      <p:sp>
        <p:nvSpPr>
          <p:cNvPr id="9" name="타원 8">
            <a:extLst>
              <a:ext uri="{FF2B5EF4-FFF2-40B4-BE49-F238E27FC236}">
                <a16:creationId xmlns:a16="http://schemas.microsoft.com/office/drawing/2014/main" id="{465B43F6-89AD-90B2-F1F8-638734E6A305}"/>
              </a:ext>
            </a:extLst>
          </p:cNvPr>
          <p:cNvSpPr/>
          <p:nvPr/>
        </p:nvSpPr>
        <p:spPr>
          <a:xfrm>
            <a:off x="5106988" y="606425"/>
            <a:ext cx="1911350" cy="1911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en-US" altLang="ko-KR" sz="3000" b="1" dirty="0">
                <a:effectLst>
                  <a:outerShdw blurRad="38100" dist="38100" dir="2700000" algn="tl">
                    <a:srgbClr val="000000">
                      <a:alpha val="43137"/>
                    </a:srgbClr>
                  </a:outerShdw>
                </a:effectLst>
              </a:rPr>
              <a:t>FE</a:t>
            </a:r>
            <a:endParaRPr lang="ko-KR" altLang="en-US" sz="3000" b="1" dirty="0">
              <a:effectLst>
                <a:outerShdw blurRad="38100" dist="38100" dir="2700000" algn="tl">
                  <a:srgbClr val="000000">
                    <a:alpha val="43137"/>
                  </a:srgbClr>
                </a:outerShdw>
              </a:effectLst>
            </a:endParaRPr>
          </a:p>
        </p:txBody>
      </p:sp>
      <p:sp>
        <p:nvSpPr>
          <p:cNvPr id="10" name="타원 9">
            <a:extLst>
              <a:ext uri="{FF2B5EF4-FFF2-40B4-BE49-F238E27FC236}">
                <a16:creationId xmlns:a16="http://schemas.microsoft.com/office/drawing/2014/main" id="{FD26DBAA-19E5-3CD9-0ACB-EE662688E0B3}"/>
              </a:ext>
            </a:extLst>
          </p:cNvPr>
          <p:cNvSpPr/>
          <p:nvPr/>
        </p:nvSpPr>
        <p:spPr>
          <a:xfrm>
            <a:off x="6953250" y="4087813"/>
            <a:ext cx="1911350" cy="1911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en-US" altLang="ko-KR" sz="3000" b="1" dirty="0">
                <a:effectLst>
                  <a:outerShdw blurRad="38100" dist="38100" dir="2700000" algn="tl">
                    <a:srgbClr val="000000">
                      <a:alpha val="43137"/>
                    </a:srgbClr>
                  </a:outerShdw>
                </a:effectLst>
              </a:rPr>
              <a:t>DB</a:t>
            </a:r>
            <a:endParaRPr lang="ko-KR" altLang="en-US" sz="3000" b="1" dirty="0">
              <a:effectLst>
                <a:outerShdw blurRad="38100" dist="38100" dir="2700000" algn="tl">
                  <a:srgbClr val="000000">
                    <a:alpha val="43137"/>
                  </a:srgbClr>
                </a:outerShdw>
              </a:effectLst>
            </a:endParaRPr>
          </a:p>
        </p:txBody>
      </p:sp>
      <p:grpSp>
        <p:nvGrpSpPr>
          <p:cNvPr id="19" name="그룹 18">
            <a:extLst>
              <a:ext uri="{FF2B5EF4-FFF2-40B4-BE49-F238E27FC236}">
                <a16:creationId xmlns:a16="http://schemas.microsoft.com/office/drawing/2014/main" id="{0D498DCF-98C4-BB87-95C2-ECE688E0208F}"/>
              </a:ext>
            </a:extLst>
          </p:cNvPr>
          <p:cNvGrpSpPr>
            <a:grpSpLocks/>
          </p:cNvGrpSpPr>
          <p:nvPr/>
        </p:nvGrpSpPr>
        <p:grpSpPr bwMode="auto">
          <a:xfrm>
            <a:off x="890588" y="4657725"/>
            <a:ext cx="3284537" cy="771525"/>
            <a:chOff x="7166385" y="1701893"/>
            <a:chExt cx="2529457" cy="507730"/>
          </a:xfrm>
        </p:grpSpPr>
        <p:sp>
          <p:nvSpPr>
            <p:cNvPr id="22548" name="TextBox 19">
              <a:extLst>
                <a:ext uri="{FF2B5EF4-FFF2-40B4-BE49-F238E27FC236}">
                  <a16:creationId xmlns:a16="http://schemas.microsoft.com/office/drawing/2014/main" id="{0EBF5784-2E49-65AE-5A23-F5B311186CB5}"/>
                </a:ext>
              </a:extLst>
            </p:cNvPr>
            <p:cNvSpPr txBox="1">
              <a:spLocks noChangeArrowheads="1"/>
            </p:cNvSpPr>
            <p:nvPr/>
          </p:nvSpPr>
          <p:spPr bwMode="auto">
            <a:xfrm>
              <a:off x="7166385" y="1701893"/>
              <a:ext cx="1000341" cy="26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algn="r" eaLnBrk="1" hangingPunct="1">
                <a:lnSpc>
                  <a:spcPct val="100000"/>
                </a:lnSpc>
                <a:spcBef>
                  <a:spcPct val="0"/>
                </a:spcBef>
                <a:buFontTx/>
                <a:buNone/>
              </a:pPr>
              <a:r>
                <a:rPr lang="en-US" altLang="ko-KR" sz="2000" b="1"/>
                <a:t>Back-End</a:t>
              </a:r>
              <a:endParaRPr lang="ko-KR" altLang="en-US" sz="2000" b="1"/>
            </a:p>
          </p:txBody>
        </p:sp>
        <p:sp>
          <p:nvSpPr>
            <p:cNvPr id="22549" name="TextBox 20">
              <a:extLst>
                <a:ext uri="{FF2B5EF4-FFF2-40B4-BE49-F238E27FC236}">
                  <a16:creationId xmlns:a16="http://schemas.microsoft.com/office/drawing/2014/main" id="{1D20454E-35CF-AFED-448F-1CE479906D4C}"/>
                </a:ext>
              </a:extLst>
            </p:cNvPr>
            <p:cNvSpPr txBox="1">
              <a:spLocks noChangeArrowheads="1"/>
            </p:cNvSpPr>
            <p:nvPr/>
          </p:nvSpPr>
          <p:spPr bwMode="auto">
            <a:xfrm>
              <a:off x="7195864" y="1996583"/>
              <a:ext cx="2499978" cy="21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ko-KR" altLang="en-US" sz="1500"/>
                <a:t>백엔드 담당 개발자</a:t>
              </a:r>
            </a:p>
          </p:txBody>
        </p:sp>
      </p:grpSp>
      <p:sp>
        <p:nvSpPr>
          <p:cNvPr id="23" name="사각형: 둥근 모서리 22">
            <a:extLst>
              <a:ext uri="{FF2B5EF4-FFF2-40B4-BE49-F238E27FC236}">
                <a16:creationId xmlns:a16="http://schemas.microsoft.com/office/drawing/2014/main" id="{10834B87-F266-53D0-600D-27BD6E1103CD}"/>
              </a:ext>
            </a:extLst>
          </p:cNvPr>
          <p:cNvSpPr/>
          <p:nvPr/>
        </p:nvSpPr>
        <p:spPr>
          <a:xfrm>
            <a:off x="39688" y="127000"/>
            <a:ext cx="12026900" cy="6596063"/>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a:p>
        </p:txBody>
      </p:sp>
      <p:grpSp>
        <p:nvGrpSpPr>
          <p:cNvPr id="33" name="그룹 32">
            <a:extLst>
              <a:ext uri="{FF2B5EF4-FFF2-40B4-BE49-F238E27FC236}">
                <a16:creationId xmlns:a16="http://schemas.microsoft.com/office/drawing/2014/main" id="{380E68D7-7CE7-132E-C41E-FD43CED63B13}"/>
              </a:ext>
            </a:extLst>
          </p:cNvPr>
          <p:cNvGrpSpPr>
            <a:grpSpLocks/>
          </p:cNvGrpSpPr>
          <p:nvPr/>
        </p:nvGrpSpPr>
        <p:grpSpPr bwMode="auto">
          <a:xfrm>
            <a:off x="488950" y="485775"/>
            <a:ext cx="4473575" cy="1622425"/>
            <a:chOff x="489183" y="486046"/>
            <a:chExt cx="4473106" cy="1621887"/>
          </a:xfrm>
        </p:grpSpPr>
        <p:sp>
          <p:nvSpPr>
            <p:cNvPr id="22546" name="TextBox 21">
              <a:extLst>
                <a:ext uri="{FF2B5EF4-FFF2-40B4-BE49-F238E27FC236}">
                  <a16:creationId xmlns:a16="http://schemas.microsoft.com/office/drawing/2014/main" id="{7BA4385E-56C8-BF0A-7825-CD0EE45FED08}"/>
                </a:ext>
              </a:extLst>
            </p:cNvPr>
            <p:cNvSpPr txBox="1">
              <a:spLocks noChangeArrowheads="1"/>
            </p:cNvSpPr>
            <p:nvPr/>
          </p:nvSpPr>
          <p:spPr bwMode="auto">
            <a:xfrm>
              <a:off x="489183" y="486046"/>
              <a:ext cx="3664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algn="ctr" eaLnBrk="1" hangingPunct="1">
                <a:lnSpc>
                  <a:spcPct val="100000"/>
                </a:lnSpc>
                <a:spcBef>
                  <a:spcPct val="0"/>
                </a:spcBef>
                <a:buFontTx/>
                <a:buNone/>
              </a:pPr>
              <a:r>
                <a:rPr lang="en-US" altLang="ko-KR" sz="3600" b="1"/>
                <a:t>TF </a:t>
              </a:r>
              <a:r>
                <a:rPr lang="en-US" altLang="ko-KR" b="1"/>
                <a:t>(Task Force)</a:t>
              </a:r>
              <a:endParaRPr lang="ko-KR" altLang="en-US" b="1"/>
            </a:p>
          </p:txBody>
        </p:sp>
        <p:sp>
          <p:nvSpPr>
            <p:cNvPr id="22547" name="TextBox 23">
              <a:extLst>
                <a:ext uri="{FF2B5EF4-FFF2-40B4-BE49-F238E27FC236}">
                  <a16:creationId xmlns:a16="http://schemas.microsoft.com/office/drawing/2014/main" id="{85647BB2-56A8-D1E4-F434-33C98A7C6980}"/>
                </a:ext>
              </a:extLst>
            </p:cNvPr>
            <p:cNvSpPr txBox="1">
              <a:spLocks noChangeArrowheads="1"/>
            </p:cNvSpPr>
            <p:nvPr/>
          </p:nvSpPr>
          <p:spPr bwMode="auto">
            <a:xfrm>
              <a:off x="855210" y="1184603"/>
              <a:ext cx="41070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ko-KR" altLang="en-US" sz="1800"/>
                <a:t>특정 업무를 해결하기 위해 </a:t>
              </a:r>
              <a:endParaRPr lang="en-US" altLang="ko-KR" sz="1800"/>
            </a:p>
            <a:p>
              <a:pPr eaLnBrk="1" hangingPunct="1">
                <a:lnSpc>
                  <a:spcPct val="100000"/>
                </a:lnSpc>
                <a:spcBef>
                  <a:spcPct val="0"/>
                </a:spcBef>
                <a:buFontTx/>
                <a:buNone/>
              </a:pPr>
              <a:r>
                <a:rPr lang="ko-KR" altLang="en-US" sz="1800"/>
                <a:t>각 분야의 개발자들을 선발하여</a:t>
              </a:r>
              <a:endParaRPr lang="en-US" altLang="ko-KR" sz="1800"/>
            </a:p>
            <a:p>
              <a:pPr eaLnBrk="1" hangingPunct="1">
                <a:lnSpc>
                  <a:spcPct val="100000"/>
                </a:lnSpc>
                <a:spcBef>
                  <a:spcPct val="0"/>
                </a:spcBef>
                <a:buFontTx/>
                <a:buNone/>
              </a:pPr>
              <a:r>
                <a:rPr lang="ko-KR" altLang="en-US" sz="1800"/>
                <a:t>조직한 팀</a:t>
              </a:r>
            </a:p>
          </p:txBody>
        </p:sp>
      </p:grpSp>
      <p:grpSp>
        <p:nvGrpSpPr>
          <p:cNvPr id="26" name="그룹 25">
            <a:extLst>
              <a:ext uri="{FF2B5EF4-FFF2-40B4-BE49-F238E27FC236}">
                <a16:creationId xmlns:a16="http://schemas.microsoft.com/office/drawing/2014/main" id="{D66271BC-5379-F97E-1FCB-E3192AE50FE1}"/>
              </a:ext>
            </a:extLst>
          </p:cNvPr>
          <p:cNvGrpSpPr>
            <a:grpSpLocks/>
          </p:cNvGrpSpPr>
          <p:nvPr/>
        </p:nvGrpSpPr>
        <p:grpSpPr bwMode="auto">
          <a:xfrm>
            <a:off x="9148763" y="4657725"/>
            <a:ext cx="3405187" cy="771525"/>
            <a:chOff x="7072762" y="1701893"/>
            <a:chExt cx="2623080" cy="507730"/>
          </a:xfrm>
        </p:grpSpPr>
        <p:sp>
          <p:nvSpPr>
            <p:cNvPr id="22544" name="TextBox 26">
              <a:extLst>
                <a:ext uri="{FF2B5EF4-FFF2-40B4-BE49-F238E27FC236}">
                  <a16:creationId xmlns:a16="http://schemas.microsoft.com/office/drawing/2014/main" id="{1F95A2DB-6478-FF7B-FA2A-5D5FDDD4FA2B}"/>
                </a:ext>
              </a:extLst>
            </p:cNvPr>
            <p:cNvSpPr txBox="1">
              <a:spLocks noChangeArrowheads="1"/>
            </p:cNvSpPr>
            <p:nvPr/>
          </p:nvSpPr>
          <p:spPr bwMode="auto">
            <a:xfrm>
              <a:off x="7072762" y="1701893"/>
              <a:ext cx="1093962" cy="26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algn="r" eaLnBrk="1" hangingPunct="1">
                <a:lnSpc>
                  <a:spcPct val="100000"/>
                </a:lnSpc>
                <a:spcBef>
                  <a:spcPct val="0"/>
                </a:spcBef>
                <a:buFontTx/>
                <a:buNone/>
              </a:pPr>
              <a:r>
                <a:rPr lang="en-US" altLang="ko-KR" sz="2000" b="1"/>
                <a:t>Data-Base</a:t>
              </a:r>
              <a:endParaRPr lang="ko-KR" altLang="en-US" sz="2000" b="1"/>
            </a:p>
          </p:txBody>
        </p:sp>
        <p:sp>
          <p:nvSpPr>
            <p:cNvPr id="22545" name="TextBox 27">
              <a:extLst>
                <a:ext uri="{FF2B5EF4-FFF2-40B4-BE49-F238E27FC236}">
                  <a16:creationId xmlns:a16="http://schemas.microsoft.com/office/drawing/2014/main" id="{9F3EE503-CD9C-B766-5D89-1253EA457E26}"/>
                </a:ext>
              </a:extLst>
            </p:cNvPr>
            <p:cNvSpPr txBox="1">
              <a:spLocks noChangeArrowheads="1"/>
            </p:cNvSpPr>
            <p:nvPr/>
          </p:nvSpPr>
          <p:spPr bwMode="auto">
            <a:xfrm>
              <a:off x="7195864" y="1996583"/>
              <a:ext cx="2499978" cy="21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ko-KR" altLang="en-US" sz="1500"/>
                <a:t>데이터베이스 담당 관리자</a:t>
              </a:r>
            </a:p>
          </p:txBody>
        </p:sp>
      </p:grpSp>
      <p:grpSp>
        <p:nvGrpSpPr>
          <p:cNvPr id="29" name="그룹 28">
            <a:extLst>
              <a:ext uri="{FF2B5EF4-FFF2-40B4-BE49-F238E27FC236}">
                <a16:creationId xmlns:a16="http://schemas.microsoft.com/office/drawing/2014/main" id="{97A09765-416B-FAF9-EFE2-42455479696A}"/>
              </a:ext>
            </a:extLst>
          </p:cNvPr>
          <p:cNvGrpSpPr>
            <a:grpSpLocks/>
          </p:cNvGrpSpPr>
          <p:nvPr/>
        </p:nvGrpSpPr>
        <p:grpSpPr bwMode="auto">
          <a:xfrm>
            <a:off x="7443788" y="1052513"/>
            <a:ext cx="3362325" cy="769937"/>
            <a:chOff x="7105699" y="1701893"/>
            <a:chExt cx="2590143" cy="507730"/>
          </a:xfrm>
        </p:grpSpPr>
        <p:sp>
          <p:nvSpPr>
            <p:cNvPr id="22542" name="TextBox 29">
              <a:extLst>
                <a:ext uri="{FF2B5EF4-FFF2-40B4-BE49-F238E27FC236}">
                  <a16:creationId xmlns:a16="http://schemas.microsoft.com/office/drawing/2014/main" id="{055C8895-58DF-60BB-91FF-85B1DD152653}"/>
                </a:ext>
              </a:extLst>
            </p:cNvPr>
            <p:cNvSpPr txBox="1">
              <a:spLocks noChangeArrowheads="1"/>
            </p:cNvSpPr>
            <p:nvPr/>
          </p:nvSpPr>
          <p:spPr bwMode="auto">
            <a:xfrm>
              <a:off x="7105699" y="1701893"/>
              <a:ext cx="1061027" cy="26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algn="r" eaLnBrk="1" hangingPunct="1">
                <a:lnSpc>
                  <a:spcPct val="100000"/>
                </a:lnSpc>
                <a:spcBef>
                  <a:spcPct val="0"/>
                </a:spcBef>
                <a:buFontTx/>
                <a:buNone/>
              </a:pPr>
              <a:r>
                <a:rPr lang="en-US" altLang="ko-KR" sz="2000" b="1"/>
                <a:t>Front-End</a:t>
              </a:r>
              <a:endParaRPr lang="ko-KR" altLang="en-US" sz="2000" b="1"/>
            </a:p>
          </p:txBody>
        </p:sp>
        <p:sp>
          <p:nvSpPr>
            <p:cNvPr id="22543" name="TextBox 30">
              <a:extLst>
                <a:ext uri="{FF2B5EF4-FFF2-40B4-BE49-F238E27FC236}">
                  <a16:creationId xmlns:a16="http://schemas.microsoft.com/office/drawing/2014/main" id="{641B3328-BF74-5E66-22F0-22EFFB73D257}"/>
                </a:ext>
              </a:extLst>
            </p:cNvPr>
            <p:cNvSpPr txBox="1">
              <a:spLocks noChangeArrowheads="1"/>
            </p:cNvSpPr>
            <p:nvPr/>
          </p:nvSpPr>
          <p:spPr bwMode="auto">
            <a:xfrm>
              <a:off x="7195864" y="1996583"/>
              <a:ext cx="2499978" cy="21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ko-KR" altLang="en-US" sz="1500"/>
                <a:t>프론트엔드 담당 개발자</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randombar(horizontal)">
                                      <p:cBhvr>
                                        <p:cTn id="12" dur="500"/>
                                        <p:tgtEl>
                                          <p:spTgt spid="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par>
                                <p:cTn id="18" presetID="14" presetClass="entr" presetSubtype="1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125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arn(inVertical)">
                                      <p:cBhvr>
                                        <p:cTn id="33" dur="500"/>
                                        <p:tgtEl>
                                          <p:spTgt spid="2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ircle(in)">
                                      <p:cBhvr>
                                        <p:cTn id="38" dur="125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1"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inVertical)">
                                      <p:cBhvr>
                                        <p:cTn id="43" dur="500"/>
                                        <p:tgtEl>
                                          <p:spTgt spid="1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circle(in)">
                                      <p:cBhvr>
                                        <p:cTn id="48" dur="1250"/>
                                        <p:tgtEl>
                                          <p:spTgt spid="1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1"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barn(inVertical)">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3" grpId="0" animBg="1"/>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8">
            <a:extLst>
              <a:ext uri="{FF2B5EF4-FFF2-40B4-BE49-F238E27FC236}">
                <a16:creationId xmlns:a16="http://schemas.microsoft.com/office/drawing/2014/main" id="{E680FF32-7149-067C-A4DA-0CB8459EACC9}"/>
              </a:ext>
            </a:extLst>
          </p:cNvPr>
          <p:cNvSpPr txBox="1">
            <a:spLocks noChangeArrowheads="1"/>
          </p:cNvSpPr>
          <p:nvPr/>
        </p:nvSpPr>
        <p:spPr bwMode="auto">
          <a:xfrm>
            <a:off x="6270625" y="2438400"/>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algn="ctr" eaLnBrk="1" hangingPunct="1">
              <a:lnSpc>
                <a:spcPct val="100000"/>
              </a:lnSpc>
              <a:spcBef>
                <a:spcPct val="0"/>
              </a:spcBef>
              <a:buFontTx/>
              <a:buNone/>
            </a:pPr>
            <a:r>
              <a:rPr lang="en-US" altLang="ko-KR" b="1">
                <a:solidFill>
                  <a:schemeClr val="bg1"/>
                </a:solidFill>
              </a:rPr>
              <a:t>FE</a:t>
            </a:r>
            <a:endParaRPr lang="ko-KR" altLang="en-US" b="1">
              <a:solidFill>
                <a:schemeClr val="bg1"/>
              </a:solidFill>
            </a:endParaRPr>
          </a:p>
        </p:txBody>
      </p:sp>
      <p:sp>
        <p:nvSpPr>
          <p:cNvPr id="25" name="TextBox 24">
            <a:extLst>
              <a:ext uri="{FF2B5EF4-FFF2-40B4-BE49-F238E27FC236}">
                <a16:creationId xmlns:a16="http://schemas.microsoft.com/office/drawing/2014/main" id="{CCE548A1-39B6-C53B-1E8D-52D4250BBCCE}"/>
              </a:ext>
            </a:extLst>
          </p:cNvPr>
          <p:cNvSpPr txBox="1"/>
          <p:nvPr/>
        </p:nvSpPr>
        <p:spPr>
          <a:xfrm>
            <a:off x="874713" y="101600"/>
            <a:ext cx="3314700" cy="646113"/>
          </a:xfrm>
          <a:prstGeom prst="rect">
            <a:avLst/>
          </a:prstGeom>
          <a:noFill/>
        </p:spPr>
        <p:txBody>
          <a:bodyPr wrap="none">
            <a:spAutoFit/>
          </a:bodyPr>
          <a:lstStyle/>
          <a:p>
            <a:pPr eaLnBrk="1" fontAlgn="auto" latinLnBrk="1" hangingPunct="1">
              <a:spcBef>
                <a:spcPts val="0"/>
              </a:spcBef>
              <a:spcAft>
                <a:spcPts val="0"/>
              </a:spcAft>
              <a:defRPr/>
            </a:pPr>
            <a:r>
              <a:rPr lang="ko-KR" altLang="en-US" sz="3600" spc="-300" dirty="0">
                <a:solidFill>
                  <a:schemeClr val="bg1"/>
                </a:solidFill>
                <a:latin typeface="+mn-lt"/>
                <a:ea typeface="+mn-ea"/>
              </a:rPr>
              <a:t>제목을 입력하세요</a:t>
            </a:r>
          </a:p>
        </p:txBody>
      </p:sp>
      <p:sp>
        <p:nvSpPr>
          <p:cNvPr id="23556" name="TextBox 26">
            <a:extLst>
              <a:ext uri="{FF2B5EF4-FFF2-40B4-BE49-F238E27FC236}">
                <a16:creationId xmlns:a16="http://schemas.microsoft.com/office/drawing/2014/main" id="{2A0E133A-9E80-CD24-7EC1-92E36AED5DD4}"/>
              </a:ext>
            </a:extLst>
          </p:cNvPr>
          <p:cNvSpPr txBox="1">
            <a:spLocks noChangeArrowheads="1"/>
          </p:cNvSpPr>
          <p:nvPr/>
        </p:nvSpPr>
        <p:spPr bwMode="auto">
          <a:xfrm>
            <a:off x="131763" y="117475"/>
            <a:ext cx="742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en-US" altLang="ko-KR" sz="1400">
                <a:solidFill>
                  <a:schemeClr val="bg1"/>
                </a:solidFill>
              </a:rPr>
              <a:t>Part 3, </a:t>
            </a:r>
            <a:endParaRPr lang="ko-KR" altLang="en-US" sz="1400">
              <a:solidFill>
                <a:schemeClr val="bg1"/>
              </a:solidFill>
            </a:endParaRPr>
          </a:p>
        </p:txBody>
      </p:sp>
      <p:sp>
        <p:nvSpPr>
          <p:cNvPr id="23557" name="TextBox 33">
            <a:extLst>
              <a:ext uri="{FF2B5EF4-FFF2-40B4-BE49-F238E27FC236}">
                <a16:creationId xmlns:a16="http://schemas.microsoft.com/office/drawing/2014/main" id="{9BEA3482-215C-5BA9-B82A-9D39F8490C44}"/>
              </a:ext>
            </a:extLst>
          </p:cNvPr>
          <p:cNvSpPr txBox="1">
            <a:spLocks noChangeArrowheads="1"/>
          </p:cNvSpPr>
          <p:nvPr/>
        </p:nvSpPr>
        <p:spPr bwMode="auto">
          <a:xfrm>
            <a:off x="131763" y="117475"/>
            <a:ext cx="742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en-US" altLang="ko-KR" sz="1400">
                <a:solidFill>
                  <a:schemeClr val="bg1"/>
                </a:solidFill>
              </a:rPr>
              <a:t>Part 2, </a:t>
            </a:r>
            <a:endParaRPr lang="ko-KR" altLang="en-US" sz="1400">
              <a:solidFill>
                <a:schemeClr val="bg1"/>
              </a:solidFill>
            </a:endParaRPr>
          </a:p>
        </p:txBody>
      </p:sp>
      <p:sp>
        <p:nvSpPr>
          <p:cNvPr id="48" name="사각형: 둥근 모서리 47">
            <a:extLst>
              <a:ext uri="{FF2B5EF4-FFF2-40B4-BE49-F238E27FC236}">
                <a16:creationId xmlns:a16="http://schemas.microsoft.com/office/drawing/2014/main" id="{0AE05181-9197-E953-C1DF-22AC174DB49D}"/>
              </a:ext>
            </a:extLst>
          </p:cNvPr>
          <p:cNvSpPr/>
          <p:nvPr/>
        </p:nvSpPr>
        <p:spPr>
          <a:xfrm>
            <a:off x="4652963" y="3895725"/>
            <a:ext cx="2886075" cy="290353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en-US" altLang="ko-KR" sz="4500" b="1" dirty="0">
                <a:solidFill>
                  <a:schemeClr val="tx1"/>
                </a:solidFill>
                <a:effectLst>
                  <a:outerShdw blurRad="38100" dist="38100" dir="2700000" algn="tl">
                    <a:srgbClr val="000000">
                      <a:alpha val="43137"/>
                    </a:srgbClr>
                  </a:outerShdw>
                </a:effectLst>
              </a:rPr>
              <a:t>TF</a:t>
            </a:r>
            <a:endParaRPr lang="ko-KR" altLang="en-US" sz="4500" dirty="0"/>
          </a:p>
        </p:txBody>
      </p:sp>
      <p:sp>
        <p:nvSpPr>
          <p:cNvPr id="49" name="사각형: 둥근 모서리 48">
            <a:extLst>
              <a:ext uri="{FF2B5EF4-FFF2-40B4-BE49-F238E27FC236}">
                <a16:creationId xmlns:a16="http://schemas.microsoft.com/office/drawing/2014/main" id="{C501790C-659D-887F-4AD6-4E1437C43000}"/>
              </a:ext>
            </a:extLst>
          </p:cNvPr>
          <p:cNvSpPr/>
          <p:nvPr/>
        </p:nvSpPr>
        <p:spPr>
          <a:xfrm>
            <a:off x="9305925" y="3838575"/>
            <a:ext cx="2886075" cy="2901950"/>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en-US" altLang="ko-KR" sz="4500" b="1" dirty="0">
                <a:solidFill>
                  <a:schemeClr val="tx1"/>
                </a:solidFill>
                <a:effectLst>
                  <a:outerShdw blurRad="38100" dist="38100" dir="2700000" algn="tl">
                    <a:srgbClr val="000000">
                      <a:alpha val="43137"/>
                    </a:srgbClr>
                  </a:outerShdw>
                </a:effectLst>
              </a:rPr>
              <a:t>TF</a:t>
            </a:r>
            <a:endParaRPr lang="ko-KR" altLang="en-US" sz="4500" b="1" dirty="0">
              <a:solidFill>
                <a:schemeClr val="tx1"/>
              </a:solidFill>
              <a:effectLst>
                <a:outerShdw blurRad="38100" dist="38100" dir="2700000" algn="tl">
                  <a:srgbClr val="000000">
                    <a:alpha val="43137"/>
                  </a:srgbClr>
                </a:outerShdw>
              </a:effectLst>
            </a:endParaRPr>
          </a:p>
        </p:txBody>
      </p:sp>
      <p:cxnSp>
        <p:nvCxnSpPr>
          <p:cNvPr id="51" name="직선 연결선 50">
            <a:extLst>
              <a:ext uri="{FF2B5EF4-FFF2-40B4-BE49-F238E27FC236}">
                <a16:creationId xmlns:a16="http://schemas.microsoft.com/office/drawing/2014/main" id="{171F87A3-21D3-D5EB-6472-F1AC42FDD00F}"/>
              </a:ext>
            </a:extLst>
          </p:cNvPr>
          <p:cNvCxnSpPr>
            <a:cxnSpLocks/>
          </p:cNvCxnSpPr>
          <p:nvPr/>
        </p:nvCxnSpPr>
        <p:spPr>
          <a:xfrm flipV="1">
            <a:off x="1443038" y="1550988"/>
            <a:ext cx="3192462" cy="2166937"/>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FC2B0CE4-18D0-6B83-AC2D-8AE99865DEF6}"/>
              </a:ext>
            </a:extLst>
          </p:cNvPr>
          <p:cNvCxnSpPr>
            <a:cxnSpLocks/>
          </p:cNvCxnSpPr>
          <p:nvPr/>
        </p:nvCxnSpPr>
        <p:spPr>
          <a:xfrm flipV="1">
            <a:off x="6096000" y="1550988"/>
            <a:ext cx="0" cy="226060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19F87202-DDE8-E1F7-C5A3-1AAF5A1A9175}"/>
              </a:ext>
            </a:extLst>
          </p:cNvPr>
          <p:cNvCxnSpPr>
            <a:cxnSpLocks/>
          </p:cNvCxnSpPr>
          <p:nvPr/>
        </p:nvCxnSpPr>
        <p:spPr>
          <a:xfrm flipH="1" flipV="1">
            <a:off x="7431088" y="1550988"/>
            <a:ext cx="3317875" cy="2166937"/>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사각형: 둥근 모서리 54">
            <a:extLst>
              <a:ext uri="{FF2B5EF4-FFF2-40B4-BE49-F238E27FC236}">
                <a16:creationId xmlns:a16="http://schemas.microsoft.com/office/drawing/2014/main" id="{C8E8F1CA-39CF-C69A-DAA8-3874737D7A48}"/>
              </a:ext>
            </a:extLst>
          </p:cNvPr>
          <p:cNvSpPr/>
          <p:nvPr/>
        </p:nvSpPr>
        <p:spPr>
          <a:xfrm>
            <a:off x="4343400" y="236538"/>
            <a:ext cx="3505200" cy="1023937"/>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en-US" altLang="ko-KR" sz="4500" b="1" dirty="0">
                <a:solidFill>
                  <a:schemeClr val="tx1"/>
                </a:solidFill>
                <a:effectLst>
                  <a:outerShdw blurRad="38100" dist="38100" dir="2700000" algn="tl">
                    <a:srgbClr val="000000">
                      <a:alpha val="43137"/>
                    </a:srgbClr>
                  </a:outerShdw>
                </a:effectLst>
              </a:rPr>
              <a:t>Service </a:t>
            </a:r>
          </a:p>
          <a:p>
            <a:pPr algn="ctr" eaLnBrk="1" fontAlgn="auto" latinLnBrk="1" hangingPunct="1">
              <a:spcBef>
                <a:spcPts val="0"/>
              </a:spcBef>
              <a:spcAft>
                <a:spcPts val="0"/>
              </a:spcAft>
              <a:defRPr/>
            </a:pPr>
            <a:r>
              <a:rPr lang="en-US" altLang="ko-KR" sz="4500" b="1" dirty="0">
                <a:solidFill>
                  <a:schemeClr val="tx1"/>
                </a:solidFill>
                <a:effectLst>
                  <a:outerShdw blurRad="38100" dist="38100" dir="2700000" algn="tl">
                    <a:srgbClr val="000000">
                      <a:alpha val="43137"/>
                    </a:srgbClr>
                  </a:outerShdw>
                </a:effectLst>
              </a:rPr>
              <a:t>for Client</a:t>
            </a:r>
            <a:endParaRPr lang="ko-KR" altLang="en-US" sz="4500" b="1" dirty="0">
              <a:solidFill>
                <a:schemeClr val="tx1"/>
              </a:solidFill>
              <a:effectLst>
                <a:outerShdw blurRad="38100" dist="38100" dir="2700000" algn="tl">
                  <a:srgbClr val="000000">
                    <a:alpha val="43137"/>
                  </a:srgbClr>
                </a:outerShdw>
              </a:effectLst>
            </a:endParaRPr>
          </a:p>
        </p:txBody>
      </p:sp>
      <p:sp>
        <p:nvSpPr>
          <p:cNvPr id="63" name="사각형: 둥근 모서리 62">
            <a:extLst>
              <a:ext uri="{FF2B5EF4-FFF2-40B4-BE49-F238E27FC236}">
                <a16:creationId xmlns:a16="http://schemas.microsoft.com/office/drawing/2014/main" id="{460FF6C5-D959-0E35-859E-4E3B468A2B5E}"/>
              </a:ext>
            </a:extLst>
          </p:cNvPr>
          <p:cNvSpPr/>
          <p:nvPr/>
        </p:nvSpPr>
        <p:spPr>
          <a:xfrm>
            <a:off x="39688" y="3895725"/>
            <a:ext cx="2846387" cy="290353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en-US" altLang="ko-KR" sz="4500" b="1" dirty="0">
                <a:solidFill>
                  <a:schemeClr val="tx1"/>
                </a:solidFill>
                <a:effectLst>
                  <a:outerShdw blurRad="38100" dist="38100" dir="2700000" algn="tl">
                    <a:srgbClr val="000000">
                      <a:alpha val="43137"/>
                    </a:srgbClr>
                  </a:outerShdw>
                </a:effectLst>
              </a:rPr>
              <a:t>TF</a:t>
            </a:r>
            <a:endParaRPr lang="ko-KR" altLang="en-US" sz="4500" b="1" dirty="0">
              <a:solidFill>
                <a:schemeClr val="tx1"/>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heel(1)">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inVertical)">
                                      <p:cBhvr>
                                        <p:cTn id="12" dur="500"/>
                                        <p:tgtEl>
                                          <p:spTgt spid="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barn(inVertical)">
                                      <p:cBhvr>
                                        <p:cTn id="17" dur="500"/>
                                        <p:tgtEl>
                                          <p:spTgt spid="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arn(inVertical)">
                                      <p:cBhvr>
                                        <p:cTn id="27" dur="500"/>
                                        <p:tgtEl>
                                          <p:spTgt spid="52"/>
                                        </p:tgtEl>
                                      </p:cBhvr>
                                    </p:animEffect>
                                  </p:childTnLst>
                                </p:cTn>
                              </p:par>
                              <p:par>
                                <p:cTn id="28" presetID="22" presetClass="entr" presetSubtype="4"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down)">
                                      <p:cBhvr>
                                        <p:cTn id="30" dur="500"/>
                                        <p:tgtEl>
                                          <p:spTgt spid="5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barn(inVertical)">
                                      <p:cBhvr>
                                        <p:cTn id="3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5" grpId="0"/>
      <p:bldP spid="63" grpId="0" animBg="1"/>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그림 4">
            <a:extLst>
              <a:ext uri="{FF2B5EF4-FFF2-40B4-BE49-F238E27FC236}">
                <a16:creationId xmlns:a16="http://schemas.microsoft.com/office/drawing/2014/main" id="{90127FF0-E27B-72EC-ABC5-89E1D6AE5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25" y="1198563"/>
            <a:ext cx="7815263" cy="557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그림 4">
            <a:extLst>
              <a:ext uri="{FF2B5EF4-FFF2-40B4-BE49-F238E27FC236}">
                <a16:creationId xmlns:a16="http://schemas.microsoft.com/office/drawing/2014/main" id="{75D003A7-89E0-D2EE-0A5E-D6F7BF149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8" y="566738"/>
            <a:ext cx="407035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그림 6">
            <a:extLst>
              <a:ext uri="{FF2B5EF4-FFF2-40B4-BE49-F238E27FC236}">
                <a16:creationId xmlns:a16="http://schemas.microsoft.com/office/drawing/2014/main" id="{FCC4309D-6B2B-D9C4-D0A3-4683A56C08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7188" y="5067300"/>
            <a:ext cx="49593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그림 8">
            <a:extLst>
              <a:ext uri="{FF2B5EF4-FFF2-40B4-BE49-F238E27FC236}">
                <a16:creationId xmlns:a16="http://schemas.microsoft.com/office/drawing/2014/main" id="{94CAB147-0E68-3EEC-A6F7-0AF60C2698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25" y="3429000"/>
            <a:ext cx="3078163"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그림 10">
            <a:extLst>
              <a:ext uri="{FF2B5EF4-FFF2-40B4-BE49-F238E27FC236}">
                <a16:creationId xmlns:a16="http://schemas.microsoft.com/office/drawing/2014/main" id="{C3BBA5B5-D32D-47F9-693C-3718377077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8400" y="2538413"/>
            <a:ext cx="4208463"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그림 12">
            <a:extLst>
              <a:ext uri="{FF2B5EF4-FFF2-40B4-BE49-F238E27FC236}">
                <a16:creationId xmlns:a16="http://schemas.microsoft.com/office/drawing/2014/main" id="{385281E8-1E0E-83AD-7731-61860E42E9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4550" y="0"/>
            <a:ext cx="48895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23886FB-2109-1517-ADCD-24F1BF9712CA}"/>
              </a:ext>
            </a:extLst>
          </p:cNvPr>
          <p:cNvGrpSpPr>
            <a:grpSpLocks/>
          </p:cNvGrpSpPr>
          <p:nvPr/>
        </p:nvGrpSpPr>
        <p:grpSpPr bwMode="auto">
          <a:xfrm>
            <a:off x="107950" y="222250"/>
            <a:ext cx="5202238" cy="6372225"/>
            <a:chOff x="107414" y="221673"/>
            <a:chExt cx="5203495" cy="6372413"/>
          </a:xfrm>
        </p:grpSpPr>
        <p:sp>
          <p:nvSpPr>
            <p:cNvPr id="16" name="사각형: 둥근 모서리 15">
              <a:extLst>
                <a:ext uri="{FF2B5EF4-FFF2-40B4-BE49-F238E27FC236}">
                  <a16:creationId xmlns:a16="http://schemas.microsoft.com/office/drawing/2014/main" id="{802E100D-186D-4A7C-3D14-6AC7A304707E}"/>
                </a:ext>
              </a:extLst>
            </p:cNvPr>
            <p:cNvSpPr/>
            <p:nvPr/>
          </p:nvSpPr>
          <p:spPr>
            <a:xfrm>
              <a:off x="107414" y="221673"/>
              <a:ext cx="5203495" cy="6372413"/>
            </a:xfrm>
            <a:prstGeom prst="round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latinLnBrk="1" hangingPunct="1">
                <a:spcBef>
                  <a:spcPts val="0"/>
                </a:spcBef>
                <a:spcAft>
                  <a:spcPts val="0"/>
                </a:spcAft>
                <a:defRPr/>
              </a:pPr>
              <a:endParaRPr lang="ko-KR" altLang="en-US" sz="2000" b="1"/>
            </a:p>
          </p:txBody>
        </p:sp>
        <p:pic>
          <p:nvPicPr>
            <p:cNvPr id="21520" name="students.png" descr="students.png">
              <a:extLst>
                <a:ext uri="{FF2B5EF4-FFF2-40B4-BE49-F238E27FC236}">
                  <a16:creationId xmlns:a16="http://schemas.microsoft.com/office/drawing/2014/main" id="{1B570F2A-8A6E-A75B-0C5D-EEEEDDBAC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78" y="595258"/>
              <a:ext cx="1667395" cy="166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0" name="TextBox 9">
              <a:extLst>
                <a:ext uri="{FF2B5EF4-FFF2-40B4-BE49-F238E27FC236}">
                  <a16:creationId xmlns:a16="http://schemas.microsoft.com/office/drawing/2014/main" id="{AF170C80-FE1D-1975-4976-17FDF3C27C18}"/>
                </a:ext>
              </a:extLst>
            </p:cNvPr>
            <p:cNvSpPr txBox="1"/>
            <p:nvPr/>
          </p:nvSpPr>
          <p:spPr>
            <a:xfrm>
              <a:off x="2435251" y="2439476"/>
              <a:ext cx="2105534" cy="4000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애플리케이션</a:t>
              </a:r>
            </a:p>
          </p:txBody>
        </p:sp>
        <p:sp>
          <p:nvSpPr>
            <p:cNvPr id="11" name="TextBox 10">
              <a:extLst>
                <a:ext uri="{FF2B5EF4-FFF2-40B4-BE49-F238E27FC236}">
                  <a16:creationId xmlns:a16="http://schemas.microsoft.com/office/drawing/2014/main" id="{BCF792F5-D516-5CEA-BC1F-51CF07DB240A}"/>
                </a:ext>
              </a:extLst>
            </p:cNvPr>
            <p:cNvSpPr txBox="1"/>
            <p:nvPr/>
          </p:nvSpPr>
          <p:spPr>
            <a:xfrm>
              <a:off x="3408624" y="3730152"/>
              <a:ext cx="1446561" cy="4000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게임</a:t>
              </a:r>
            </a:p>
          </p:txBody>
        </p:sp>
        <p:sp>
          <p:nvSpPr>
            <p:cNvPr id="13" name="TextBox 12">
              <a:extLst>
                <a:ext uri="{FF2B5EF4-FFF2-40B4-BE49-F238E27FC236}">
                  <a16:creationId xmlns:a16="http://schemas.microsoft.com/office/drawing/2014/main" id="{2808FC3A-1B7B-48FA-FD92-916FBF2EEDA2}"/>
                </a:ext>
              </a:extLst>
            </p:cNvPr>
            <p:cNvSpPr txBox="1"/>
            <p:nvPr/>
          </p:nvSpPr>
          <p:spPr>
            <a:xfrm>
              <a:off x="613949" y="3630137"/>
              <a:ext cx="1446561" cy="4000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인공지능</a:t>
              </a:r>
            </a:p>
          </p:txBody>
        </p:sp>
        <p:sp>
          <p:nvSpPr>
            <p:cNvPr id="18" name="TextBox 17">
              <a:extLst>
                <a:ext uri="{FF2B5EF4-FFF2-40B4-BE49-F238E27FC236}">
                  <a16:creationId xmlns:a16="http://schemas.microsoft.com/office/drawing/2014/main" id="{68CADC11-F5AA-74E8-D9FF-742AD75AB2CE}"/>
                </a:ext>
              </a:extLst>
            </p:cNvPr>
            <p:cNvSpPr txBox="1"/>
            <p:nvPr/>
          </p:nvSpPr>
          <p:spPr>
            <a:xfrm>
              <a:off x="3408624" y="964645"/>
              <a:ext cx="1667278" cy="4000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웹페이지</a:t>
              </a:r>
            </a:p>
          </p:txBody>
        </p:sp>
        <p:sp>
          <p:nvSpPr>
            <p:cNvPr id="21" name="TextBox 20">
              <a:extLst>
                <a:ext uri="{FF2B5EF4-FFF2-40B4-BE49-F238E27FC236}">
                  <a16:creationId xmlns:a16="http://schemas.microsoft.com/office/drawing/2014/main" id="{F4796A8E-709B-7197-6C4A-2D3B1AB14448}"/>
                </a:ext>
              </a:extLst>
            </p:cNvPr>
            <p:cNvSpPr txBox="1"/>
            <p:nvPr/>
          </p:nvSpPr>
          <p:spPr>
            <a:xfrm>
              <a:off x="1561915" y="5119255"/>
              <a:ext cx="1446562" cy="4000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빅데이터</a:t>
              </a:r>
            </a:p>
          </p:txBody>
        </p:sp>
      </p:grpSp>
      <p:pic>
        <p:nvPicPr>
          <p:cNvPr id="3" name="그래픽 2" descr="직선 화살표 단색으로 채워진">
            <a:extLst>
              <a:ext uri="{FF2B5EF4-FFF2-40B4-BE49-F238E27FC236}">
                <a16:creationId xmlns:a16="http://schemas.microsoft.com/office/drawing/2014/main" id="{B8897259-C209-D782-CD31-8796B02BA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9725" y="3086100"/>
            <a:ext cx="12525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그룹 23">
            <a:extLst>
              <a:ext uri="{FF2B5EF4-FFF2-40B4-BE49-F238E27FC236}">
                <a16:creationId xmlns:a16="http://schemas.microsoft.com/office/drawing/2014/main" id="{67A06EC3-3DCB-2816-D4F2-FE30EC083560}"/>
              </a:ext>
            </a:extLst>
          </p:cNvPr>
          <p:cNvGrpSpPr>
            <a:grpSpLocks/>
          </p:cNvGrpSpPr>
          <p:nvPr/>
        </p:nvGrpSpPr>
        <p:grpSpPr bwMode="auto">
          <a:xfrm>
            <a:off x="6781800" y="215900"/>
            <a:ext cx="5410200" cy="6373813"/>
            <a:chOff x="6781210" y="216555"/>
            <a:chExt cx="5410789" cy="6372413"/>
          </a:xfrm>
        </p:grpSpPr>
        <p:sp>
          <p:nvSpPr>
            <p:cNvPr id="17" name="사각형: 둥근 모서리 16">
              <a:extLst>
                <a:ext uri="{FF2B5EF4-FFF2-40B4-BE49-F238E27FC236}">
                  <a16:creationId xmlns:a16="http://schemas.microsoft.com/office/drawing/2014/main" id="{9A8DA00F-C137-C427-2AA7-8288ABA5B193}"/>
                </a:ext>
              </a:extLst>
            </p:cNvPr>
            <p:cNvSpPr/>
            <p:nvPr/>
          </p:nvSpPr>
          <p:spPr>
            <a:xfrm>
              <a:off x="6781210" y="216555"/>
              <a:ext cx="5202804" cy="6372413"/>
            </a:xfrm>
            <a:prstGeom prst="round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latinLnBrk="1" hangingPunct="1">
                <a:spcBef>
                  <a:spcPts val="0"/>
                </a:spcBef>
                <a:spcAft>
                  <a:spcPts val="0"/>
                </a:spcAft>
                <a:defRPr/>
              </a:pPr>
              <a:endParaRPr lang="ko-KR" altLang="en-US" sz="2000" b="1"/>
            </a:p>
          </p:txBody>
        </p:sp>
        <p:grpSp>
          <p:nvGrpSpPr>
            <p:cNvPr id="21510" name="그룹">
              <a:extLst>
                <a:ext uri="{FF2B5EF4-FFF2-40B4-BE49-F238E27FC236}">
                  <a16:creationId xmlns:a16="http://schemas.microsoft.com/office/drawing/2014/main" id="{075A9835-BE1E-3871-4695-8AC2AD097A45}"/>
                </a:ext>
              </a:extLst>
            </p:cNvPr>
            <p:cNvGrpSpPr>
              <a:grpSpLocks/>
            </p:cNvGrpSpPr>
            <p:nvPr/>
          </p:nvGrpSpPr>
          <p:grpSpPr bwMode="auto">
            <a:xfrm>
              <a:off x="8869118" y="4608935"/>
              <a:ext cx="2819290" cy="1682325"/>
              <a:chOff x="0" y="0"/>
              <a:chExt cx="5762420" cy="3197278"/>
            </a:xfrm>
          </p:grpSpPr>
          <p:pic>
            <p:nvPicPr>
              <p:cNvPr id="21517" name="developer.png" descr="developer.png">
                <a:extLst>
                  <a:ext uri="{FF2B5EF4-FFF2-40B4-BE49-F238E27FC236}">
                    <a16:creationId xmlns:a16="http://schemas.microsoft.com/office/drawing/2014/main" id="{BCFA3A86-BDA0-A99A-0188-37834CAEC1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5142" y="0"/>
                <a:ext cx="3197279" cy="31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1518" name="programmer (2).png" descr="programmer (2).png">
                <a:extLst>
                  <a:ext uri="{FF2B5EF4-FFF2-40B4-BE49-F238E27FC236}">
                    <a16:creationId xmlns:a16="http://schemas.microsoft.com/office/drawing/2014/main" id="{10B669D1-DCD5-D703-747B-F0B748A20D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197279" cy="31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sp>
          <p:nvSpPr>
            <p:cNvPr id="9" name="TextBox 8">
              <a:extLst>
                <a:ext uri="{FF2B5EF4-FFF2-40B4-BE49-F238E27FC236}">
                  <a16:creationId xmlns:a16="http://schemas.microsoft.com/office/drawing/2014/main" id="{5043AEBD-B343-B2A0-BF83-7DE8E05D7142}"/>
                </a:ext>
              </a:extLst>
            </p:cNvPr>
            <p:cNvSpPr txBox="1"/>
            <p:nvPr/>
          </p:nvSpPr>
          <p:spPr>
            <a:xfrm>
              <a:off x="9515183" y="595885"/>
              <a:ext cx="1825824" cy="3999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err="1">
                  <a:solidFill>
                    <a:schemeClr val="tx1">
                      <a:lumMod val="75000"/>
                      <a:lumOff val="25000"/>
                    </a:schemeClr>
                  </a:solidFill>
                </a:rPr>
                <a:t>프론트엔드</a:t>
              </a:r>
              <a:endParaRPr lang="ko-KR" altLang="en-US" sz="2000" b="1" dirty="0">
                <a:solidFill>
                  <a:schemeClr val="tx1">
                    <a:lumMod val="75000"/>
                    <a:lumOff val="25000"/>
                  </a:schemeClr>
                </a:solidFill>
              </a:endParaRPr>
            </a:p>
          </p:txBody>
        </p:sp>
        <p:sp>
          <p:nvSpPr>
            <p:cNvPr id="12" name="TextBox 11">
              <a:extLst>
                <a:ext uri="{FF2B5EF4-FFF2-40B4-BE49-F238E27FC236}">
                  <a16:creationId xmlns:a16="http://schemas.microsoft.com/office/drawing/2014/main" id="{BD5F6B3A-9BAF-0B03-28D4-77058C7BB308}"/>
                </a:ext>
              </a:extLst>
            </p:cNvPr>
            <p:cNvSpPr txBox="1"/>
            <p:nvPr/>
          </p:nvSpPr>
          <p:spPr>
            <a:xfrm>
              <a:off x="7576635" y="1429139"/>
              <a:ext cx="1446369" cy="3999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err="1">
                  <a:solidFill>
                    <a:schemeClr val="tx1">
                      <a:lumMod val="75000"/>
                      <a:lumOff val="25000"/>
                    </a:schemeClr>
                  </a:solidFill>
                </a:rPr>
                <a:t>백엔드</a:t>
              </a:r>
              <a:endParaRPr lang="ko-KR" altLang="en-US" sz="2000" b="1" dirty="0">
                <a:solidFill>
                  <a:schemeClr val="tx1">
                    <a:lumMod val="75000"/>
                    <a:lumOff val="25000"/>
                  </a:schemeClr>
                </a:solidFill>
              </a:endParaRPr>
            </a:p>
          </p:txBody>
        </p:sp>
        <p:sp>
          <p:nvSpPr>
            <p:cNvPr id="19" name="TextBox 18">
              <a:extLst>
                <a:ext uri="{FF2B5EF4-FFF2-40B4-BE49-F238E27FC236}">
                  <a16:creationId xmlns:a16="http://schemas.microsoft.com/office/drawing/2014/main" id="{2FECD9F4-DE10-41C7-3071-4D9BE6F931F1}"/>
                </a:ext>
              </a:extLst>
            </p:cNvPr>
            <p:cNvSpPr txBox="1"/>
            <p:nvPr/>
          </p:nvSpPr>
          <p:spPr>
            <a:xfrm>
              <a:off x="9226226" y="2197320"/>
              <a:ext cx="2965773" cy="3999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애플리케이션 개발자</a:t>
              </a:r>
            </a:p>
          </p:txBody>
        </p:sp>
        <p:sp>
          <p:nvSpPr>
            <p:cNvPr id="20" name="TextBox 19">
              <a:extLst>
                <a:ext uri="{FF2B5EF4-FFF2-40B4-BE49-F238E27FC236}">
                  <a16:creationId xmlns:a16="http://schemas.microsoft.com/office/drawing/2014/main" id="{E7C67B34-226A-795A-F75E-DB0A67EE7D32}"/>
                </a:ext>
              </a:extLst>
            </p:cNvPr>
            <p:cNvSpPr txBox="1"/>
            <p:nvPr/>
          </p:nvSpPr>
          <p:spPr>
            <a:xfrm>
              <a:off x="7282915" y="3267060"/>
              <a:ext cx="2965773" cy="3999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en-US" altLang="ko-KR" sz="2000" b="1" dirty="0">
                  <a:solidFill>
                    <a:schemeClr val="tx1">
                      <a:lumMod val="75000"/>
                      <a:lumOff val="25000"/>
                    </a:schemeClr>
                  </a:solidFill>
                </a:rPr>
                <a:t>D/B</a:t>
              </a:r>
              <a:r>
                <a:rPr lang="ko-KR" altLang="en-US" sz="2000" b="1" dirty="0">
                  <a:solidFill>
                    <a:schemeClr val="tx1">
                      <a:lumMod val="75000"/>
                      <a:lumOff val="25000"/>
                    </a:schemeClr>
                  </a:solidFill>
                </a:rPr>
                <a:t> 관리자</a:t>
              </a:r>
            </a:p>
          </p:txBody>
        </p:sp>
        <p:sp>
          <p:nvSpPr>
            <p:cNvPr id="22" name="TextBox 21">
              <a:extLst>
                <a:ext uri="{FF2B5EF4-FFF2-40B4-BE49-F238E27FC236}">
                  <a16:creationId xmlns:a16="http://schemas.microsoft.com/office/drawing/2014/main" id="{0D566FC9-2E2E-57F9-86FD-160F30728C17}"/>
                </a:ext>
              </a:extLst>
            </p:cNvPr>
            <p:cNvSpPr txBox="1"/>
            <p:nvPr/>
          </p:nvSpPr>
          <p:spPr>
            <a:xfrm>
              <a:off x="9134141" y="3730508"/>
              <a:ext cx="1963952" cy="3999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게임 개발자</a:t>
              </a:r>
            </a:p>
          </p:txBody>
        </p:sp>
        <p:sp>
          <p:nvSpPr>
            <p:cNvPr id="23" name="TextBox 22">
              <a:extLst>
                <a:ext uri="{FF2B5EF4-FFF2-40B4-BE49-F238E27FC236}">
                  <a16:creationId xmlns:a16="http://schemas.microsoft.com/office/drawing/2014/main" id="{07E99FB9-E9E9-6BC7-C4A2-3B66211E545B}"/>
                </a:ext>
              </a:extLst>
            </p:cNvPr>
            <p:cNvSpPr txBox="1"/>
            <p:nvPr/>
          </p:nvSpPr>
          <p:spPr>
            <a:xfrm>
              <a:off x="7319432" y="4608203"/>
              <a:ext cx="1446369" cy="401549"/>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en-US" altLang="ko-KR" sz="2000" b="1" dirty="0">
                  <a:solidFill>
                    <a:schemeClr val="tx1">
                      <a:lumMod val="75000"/>
                      <a:lumOff val="25000"/>
                    </a:schemeClr>
                  </a:solidFill>
                </a:rPr>
                <a:t>AI </a:t>
              </a:r>
              <a:r>
                <a:rPr lang="ko-KR" altLang="en-US" sz="2000" b="1" dirty="0">
                  <a:solidFill>
                    <a:schemeClr val="tx1">
                      <a:lumMod val="75000"/>
                      <a:lumOff val="25000"/>
                    </a:schemeClr>
                  </a:solidFill>
                </a:rPr>
                <a:t>개발자</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FC1DC-2FF3-FC94-A877-6533C3C44E42}"/>
              </a:ext>
            </a:extLst>
          </p:cNvPr>
          <p:cNvSpPr txBox="1"/>
          <p:nvPr/>
        </p:nvSpPr>
        <p:spPr>
          <a:xfrm>
            <a:off x="874713" y="101600"/>
            <a:ext cx="3314700" cy="646113"/>
          </a:xfrm>
          <a:prstGeom prst="rect">
            <a:avLst/>
          </a:prstGeom>
          <a:noFill/>
        </p:spPr>
        <p:txBody>
          <a:bodyPr wrap="none">
            <a:spAutoFit/>
          </a:bodyPr>
          <a:lstStyle/>
          <a:p>
            <a:pPr eaLnBrk="1" fontAlgn="auto" latinLnBrk="1" hangingPunct="1">
              <a:spcBef>
                <a:spcPts val="0"/>
              </a:spcBef>
              <a:spcAft>
                <a:spcPts val="0"/>
              </a:spcAft>
              <a:defRPr/>
            </a:pPr>
            <a:r>
              <a:rPr lang="ko-KR" altLang="en-US" sz="3600" spc="-300" dirty="0">
                <a:solidFill>
                  <a:schemeClr val="bg1"/>
                </a:solidFill>
                <a:latin typeface="+mn-lt"/>
                <a:ea typeface="+mn-ea"/>
              </a:rPr>
              <a:t>제목을 입력하세요</a:t>
            </a:r>
          </a:p>
        </p:txBody>
      </p:sp>
      <p:sp>
        <p:nvSpPr>
          <p:cNvPr id="25603" name="TextBox 3">
            <a:extLst>
              <a:ext uri="{FF2B5EF4-FFF2-40B4-BE49-F238E27FC236}">
                <a16:creationId xmlns:a16="http://schemas.microsoft.com/office/drawing/2014/main" id="{E5881A86-8AD6-D9D2-0B59-57AB3990A713}"/>
              </a:ext>
            </a:extLst>
          </p:cNvPr>
          <p:cNvSpPr txBox="1">
            <a:spLocks noChangeArrowheads="1"/>
          </p:cNvSpPr>
          <p:nvPr/>
        </p:nvSpPr>
        <p:spPr bwMode="auto">
          <a:xfrm>
            <a:off x="131763" y="117475"/>
            <a:ext cx="742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en-US" altLang="ko-KR" sz="1400">
                <a:solidFill>
                  <a:schemeClr val="bg1"/>
                </a:solidFill>
              </a:rPr>
              <a:t>Part 2, </a:t>
            </a:r>
            <a:endParaRPr lang="ko-KR" altLang="en-US" sz="1400">
              <a:solidFill>
                <a:schemeClr val="bg1"/>
              </a:solidFill>
            </a:endParaRPr>
          </a:p>
        </p:txBody>
      </p:sp>
      <p:sp>
        <p:nvSpPr>
          <p:cNvPr id="25604" name="TextBox 4">
            <a:extLst>
              <a:ext uri="{FF2B5EF4-FFF2-40B4-BE49-F238E27FC236}">
                <a16:creationId xmlns:a16="http://schemas.microsoft.com/office/drawing/2014/main" id="{1126576E-D0C5-7692-A4A0-594833B703E8}"/>
              </a:ext>
            </a:extLst>
          </p:cNvPr>
          <p:cNvSpPr txBox="1">
            <a:spLocks noChangeArrowheads="1"/>
          </p:cNvSpPr>
          <p:nvPr/>
        </p:nvSpPr>
        <p:spPr bwMode="auto">
          <a:xfrm>
            <a:off x="874713" y="676275"/>
            <a:ext cx="46085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en-US" altLang="ko-KR" sz="1100">
                <a:solidFill>
                  <a:schemeClr val="bg1"/>
                </a:solidFill>
                <a:latin typeface="Arial Nova Light" pitchFamily="34" charset="0"/>
              </a:rPr>
              <a:t>Lorem Ipsum is simply dummy text of the printing and typesetting industry</a:t>
            </a:r>
            <a:endParaRPr lang="ko-KR" altLang="en-US" sz="1100">
              <a:solidFill>
                <a:schemeClr val="bg1"/>
              </a:solidFill>
              <a:latin typeface="Arial Nova Light" pitchFamily="34" charset="0"/>
            </a:endParaRPr>
          </a:p>
        </p:txBody>
      </p:sp>
      <p:sp>
        <p:nvSpPr>
          <p:cNvPr id="26" name="타원 25">
            <a:extLst>
              <a:ext uri="{FF2B5EF4-FFF2-40B4-BE49-F238E27FC236}">
                <a16:creationId xmlns:a16="http://schemas.microsoft.com/office/drawing/2014/main" id="{8D068F49-04B3-9A2E-117B-1A1A328E37AA}"/>
              </a:ext>
            </a:extLst>
          </p:cNvPr>
          <p:cNvSpPr/>
          <p:nvPr/>
        </p:nvSpPr>
        <p:spPr>
          <a:xfrm>
            <a:off x="5751513" y="3602038"/>
            <a:ext cx="2738437" cy="2738437"/>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ko-KR" altLang="en-US" sz="2500" dirty="0"/>
              <a:t>인내력</a:t>
            </a:r>
          </a:p>
        </p:txBody>
      </p:sp>
      <p:sp>
        <p:nvSpPr>
          <p:cNvPr id="22" name="TextBox 21">
            <a:extLst>
              <a:ext uri="{FF2B5EF4-FFF2-40B4-BE49-F238E27FC236}">
                <a16:creationId xmlns:a16="http://schemas.microsoft.com/office/drawing/2014/main" id="{48DAE6DF-216A-7E25-B143-EB8C28D8E103}"/>
              </a:ext>
            </a:extLst>
          </p:cNvPr>
          <p:cNvSpPr txBox="1"/>
          <p:nvPr/>
        </p:nvSpPr>
        <p:spPr>
          <a:xfrm>
            <a:off x="5522913" y="2882900"/>
            <a:ext cx="1184275" cy="477838"/>
          </a:xfrm>
          <a:prstGeom prst="rect">
            <a:avLst/>
          </a:prstGeom>
          <a:noFill/>
        </p:spPr>
        <p:txBody>
          <a:bodyPr wrap="none">
            <a:spAutoFit/>
          </a:bodyPr>
          <a:lstStyle/>
          <a:p>
            <a:pPr algn="ctr" eaLnBrk="1" fontAlgn="auto" latinLnBrk="1" hangingPunct="1">
              <a:spcBef>
                <a:spcPts val="0"/>
              </a:spcBef>
              <a:spcAft>
                <a:spcPts val="0"/>
              </a:spcAft>
              <a:defRPr/>
            </a:pPr>
            <a:r>
              <a:rPr lang="ko-KR" altLang="en-US" sz="2500" spc="100" dirty="0">
                <a:solidFill>
                  <a:schemeClr val="bg1"/>
                </a:solidFill>
                <a:latin typeface="+mj-ea"/>
                <a:ea typeface="+mj-ea"/>
              </a:rPr>
              <a:t>논리력</a:t>
            </a:r>
          </a:p>
        </p:txBody>
      </p:sp>
      <p:grpSp>
        <p:nvGrpSpPr>
          <p:cNvPr id="6" name="그룹 5">
            <a:extLst>
              <a:ext uri="{FF2B5EF4-FFF2-40B4-BE49-F238E27FC236}">
                <a16:creationId xmlns:a16="http://schemas.microsoft.com/office/drawing/2014/main" id="{A66B0760-6C50-883A-C413-37F6C6ACCDF6}"/>
              </a:ext>
            </a:extLst>
          </p:cNvPr>
          <p:cNvGrpSpPr>
            <a:grpSpLocks/>
          </p:cNvGrpSpPr>
          <p:nvPr/>
        </p:nvGrpSpPr>
        <p:grpSpPr bwMode="auto">
          <a:xfrm>
            <a:off x="650875" y="3602038"/>
            <a:ext cx="5756275" cy="2738437"/>
            <a:chOff x="650240" y="3602664"/>
            <a:chExt cx="5757624" cy="2738208"/>
          </a:xfrm>
        </p:grpSpPr>
        <p:sp>
          <p:nvSpPr>
            <p:cNvPr id="27" name="타원 26">
              <a:extLst>
                <a:ext uri="{FF2B5EF4-FFF2-40B4-BE49-F238E27FC236}">
                  <a16:creationId xmlns:a16="http://schemas.microsoft.com/office/drawing/2014/main" id="{FDF9E617-0AA6-C872-EB66-9BEE8E83F7FD}"/>
                </a:ext>
              </a:extLst>
            </p:cNvPr>
            <p:cNvSpPr/>
            <p:nvPr/>
          </p:nvSpPr>
          <p:spPr>
            <a:xfrm>
              <a:off x="3670373" y="3602664"/>
              <a:ext cx="2737491" cy="2738208"/>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ko-KR" altLang="en-US" sz="2500" spc="100" dirty="0"/>
                <a:t> </a:t>
              </a:r>
              <a:r>
                <a:rPr lang="ko-KR" altLang="en-US" sz="2500" spc="100" dirty="0" err="1"/>
                <a:t>협업력</a:t>
              </a:r>
              <a:endParaRPr lang="ko-KR" altLang="en-US" sz="2500" spc="100" dirty="0"/>
            </a:p>
          </p:txBody>
        </p:sp>
        <p:sp>
          <p:nvSpPr>
            <p:cNvPr id="25615" name="TextBox 22">
              <a:extLst>
                <a:ext uri="{FF2B5EF4-FFF2-40B4-BE49-F238E27FC236}">
                  <a16:creationId xmlns:a16="http://schemas.microsoft.com/office/drawing/2014/main" id="{52B90D80-61F3-8CD8-A945-F1931684E1BB}"/>
                </a:ext>
              </a:extLst>
            </p:cNvPr>
            <p:cNvSpPr txBox="1">
              <a:spLocks noChangeArrowheads="1"/>
            </p:cNvSpPr>
            <p:nvPr/>
          </p:nvSpPr>
          <p:spPr bwMode="auto">
            <a:xfrm>
              <a:off x="650240" y="4911846"/>
              <a:ext cx="29290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algn="just" eaLnBrk="1" hangingPunct="1">
                <a:lnSpc>
                  <a:spcPct val="100000"/>
                </a:lnSpc>
                <a:spcBef>
                  <a:spcPct val="0"/>
                </a:spcBef>
              </a:pPr>
              <a:r>
                <a:rPr lang="ko-KR" altLang="en-US" sz="1600"/>
                <a:t>다양한 분야의 개발자들이 하나의 목표를 가지고 개발</a:t>
              </a:r>
            </a:p>
          </p:txBody>
        </p:sp>
      </p:grpSp>
      <p:sp>
        <p:nvSpPr>
          <p:cNvPr id="7" name="TextBox 6">
            <a:extLst>
              <a:ext uri="{FF2B5EF4-FFF2-40B4-BE49-F238E27FC236}">
                <a16:creationId xmlns:a16="http://schemas.microsoft.com/office/drawing/2014/main" id="{F48AD568-278A-BFDA-264D-7C3A6044438B}"/>
              </a:ext>
            </a:extLst>
          </p:cNvPr>
          <p:cNvSpPr txBox="1"/>
          <p:nvPr/>
        </p:nvSpPr>
        <p:spPr>
          <a:xfrm>
            <a:off x="2876550" y="255588"/>
            <a:ext cx="7888288" cy="708025"/>
          </a:xfrm>
          <a:prstGeom prst="rect">
            <a:avLst/>
          </a:prstGeom>
          <a:noFill/>
        </p:spPr>
        <p:txBody>
          <a:bodyPr>
            <a:spAutoFit/>
          </a:bodyPr>
          <a:lstStyle/>
          <a:p>
            <a:pPr eaLnBrk="1" fontAlgn="auto" latinLnBrk="1" hangingPunct="1">
              <a:spcBef>
                <a:spcPts val="0"/>
              </a:spcBef>
              <a:spcAft>
                <a:spcPts val="0"/>
              </a:spcAft>
              <a:defRPr/>
            </a:pPr>
            <a:r>
              <a:rPr lang="ko-KR" altLang="en-US" sz="4000" b="1" spc="-300" dirty="0">
                <a:solidFill>
                  <a:srgbClr val="393939"/>
                </a:solidFill>
                <a:effectLst>
                  <a:outerShdw blurRad="38100" dist="38100" dir="2700000" algn="tl">
                    <a:srgbClr val="000000">
                      <a:alpha val="43137"/>
                    </a:srgbClr>
                  </a:outerShdw>
                </a:effectLst>
                <a:latin typeface="+mn-ea"/>
                <a:ea typeface="+mn-ea"/>
              </a:rPr>
              <a:t>나의 적성은 개발자와 맞을까</a:t>
            </a:r>
            <a:r>
              <a:rPr lang="en-US" altLang="ko-KR" sz="4000" b="1" spc="-300" dirty="0">
                <a:solidFill>
                  <a:srgbClr val="393939"/>
                </a:solidFill>
                <a:effectLst>
                  <a:outerShdw blurRad="38100" dist="38100" dir="2700000" algn="tl">
                    <a:srgbClr val="000000">
                      <a:alpha val="43137"/>
                    </a:srgbClr>
                  </a:outerShdw>
                </a:effectLst>
                <a:latin typeface="+mn-ea"/>
                <a:ea typeface="+mn-ea"/>
              </a:rPr>
              <a:t>?</a:t>
            </a:r>
            <a:endParaRPr lang="ko-KR" altLang="en-US" sz="4000" b="1" spc="-300" dirty="0">
              <a:solidFill>
                <a:srgbClr val="393939"/>
              </a:solidFill>
              <a:effectLst>
                <a:outerShdw blurRad="38100" dist="38100" dir="2700000" algn="tl">
                  <a:srgbClr val="000000">
                    <a:alpha val="43137"/>
                  </a:srgbClr>
                </a:outerShdw>
              </a:effectLst>
              <a:latin typeface="+mn-ea"/>
              <a:ea typeface="+mn-ea"/>
            </a:endParaRPr>
          </a:p>
        </p:txBody>
      </p:sp>
      <p:sp>
        <p:nvSpPr>
          <p:cNvPr id="25609" name="TextBox 18">
            <a:extLst>
              <a:ext uri="{FF2B5EF4-FFF2-40B4-BE49-F238E27FC236}">
                <a16:creationId xmlns:a16="http://schemas.microsoft.com/office/drawing/2014/main" id="{A3698266-4303-CC52-5632-149FCAB82350}"/>
              </a:ext>
            </a:extLst>
          </p:cNvPr>
          <p:cNvSpPr txBox="1">
            <a:spLocks noChangeArrowheads="1"/>
          </p:cNvSpPr>
          <p:nvPr/>
        </p:nvSpPr>
        <p:spPr bwMode="auto">
          <a:xfrm>
            <a:off x="131763" y="117475"/>
            <a:ext cx="742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en-US" altLang="ko-KR" sz="1400">
                <a:solidFill>
                  <a:schemeClr val="bg1"/>
                </a:solidFill>
              </a:rPr>
              <a:t>Part 2, </a:t>
            </a:r>
            <a:endParaRPr lang="ko-KR" altLang="en-US" sz="1400">
              <a:solidFill>
                <a:schemeClr val="bg1"/>
              </a:solidFill>
            </a:endParaRPr>
          </a:p>
        </p:txBody>
      </p:sp>
      <p:sp>
        <p:nvSpPr>
          <p:cNvPr id="31" name="TextBox 30">
            <a:extLst>
              <a:ext uri="{FF2B5EF4-FFF2-40B4-BE49-F238E27FC236}">
                <a16:creationId xmlns:a16="http://schemas.microsoft.com/office/drawing/2014/main" id="{C453E425-CC11-786B-B13E-BC73C772FA48}"/>
              </a:ext>
            </a:extLst>
          </p:cNvPr>
          <p:cNvSpPr txBox="1">
            <a:spLocks noChangeArrowheads="1"/>
          </p:cNvSpPr>
          <p:nvPr/>
        </p:nvSpPr>
        <p:spPr bwMode="auto">
          <a:xfrm>
            <a:off x="8645525" y="4789488"/>
            <a:ext cx="32718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algn="just" eaLnBrk="1" hangingPunct="1">
              <a:lnSpc>
                <a:spcPct val="100000"/>
              </a:lnSpc>
              <a:spcBef>
                <a:spcPct val="0"/>
              </a:spcBef>
            </a:pPr>
            <a:r>
              <a:rPr lang="ko-KR" altLang="en-US" sz="1600"/>
              <a:t>알고리즘 구현과 수많은 버그와 오류들을 포기하지 않고 결과물을 도출하고 해결하는 능력</a:t>
            </a:r>
          </a:p>
        </p:txBody>
      </p:sp>
      <p:grpSp>
        <p:nvGrpSpPr>
          <p:cNvPr id="2" name="그룹 1">
            <a:extLst>
              <a:ext uri="{FF2B5EF4-FFF2-40B4-BE49-F238E27FC236}">
                <a16:creationId xmlns:a16="http://schemas.microsoft.com/office/drawing/2014/main" id="{FE49ED16-1410-98CD-373D-AA43A7BA05E3}"/>
              </a:ext>
            </a:extLst>
          </p:cNvPr>
          <p:cNvGrpSpPr>
            <a:grpSpLocks/>
          </p:cNvGrpSpPr>
          <p:nvPr/>
        </p:nvGrpSpPr>
        <p:grpSpPr bwMode="auto">
          <a:xfrm>
            <a:off x="4745038" y="1752600"/>
            <a:ext cx="5813425" cy="2738438"/>
            <a:chOff x="4745741" y="1753056"/>
            <a:chExt cx="5813433" cy="2738208"/>
          </a:xfrm>
        </p:grpSpPr>
        <p:sp>
          <p:nvSpPr>
            <p:cNvPr id="28" name="타원 27">
              <a:extLst>
                <a:ext uri="{FF2B5EF4-FFF2-40B4-BE49-F238E27FC236}">
                  <a16:creationId xmlns:a16="http://schemas.microsoft.com/office/drawing/2014/main" id="{9A330DAE-A2DC-4708-5550-DBE2E8AF19C6}"/>
                </a:ext>
              </a:extLst>
            </p:cNvPr>
            <p:cNvSpPr/>
            <p:nvPr/>
          </p:nvSpPr>
          <p:spPr>
            <a:xfrm>
              <a:off x="4745741" y="1753056"/>
              <a:ext cx="2738441" cy="2738208"/>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r>
                <a:rPr lang="ko-KR" altLang="en-US" sz="2500" dirty="0"/>
                <a:t>논리력</a:t>
              </a:r>
            </a:p>
          </p:txBody>
        </p:sp>
        <p:sp>
          <p:nvSpPr>
            <p:cNvPr id="25613" name="TextBox 31">
              <a:extLst>
                <a:ext uri="{FF2B5EF4-FFF2-40B4-BE49-F238E27FC236}">
                  <a16:creationId xmlns:a16="http://schemas.microsoft.com/office/drawing/2014/main" id="{420F579E-59BB-7939-B849-1E79E1C48946}"/>
                </a:ext>
              </a:extLst>
            </p:cNvPr>
            <p:cNvSpPr txBox="1">
              <a:spLocks noChangeArrowheads="1"/>
            </p:cNvSpPr>
            <p:nvPr/>
          </p:nvSpPr>
          <p:spPr bwMode="auto">
            <a:xfrm>
              <a:off x="7630160" y="2291163"/>
              <a:ext cx="2929014" cy="3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algn="just" eaLnBrk="1" hangingPunct="1">
                <a:lnSpc>
                  <a:spcPct val="100000"/>
                </a:lnSpc>
                <a:spcBef>
                  <a:spcPct val="0"/>
                </a:spcBef>
              </a:pPr>
              <a:r>
                <a:rPr lang="ko-KR" altLang="en-US" sz="1600" dirty="0"/>
                <a:t>큰 그림을 잘 그리는 능력</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p:bldP spid="31"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F66B7315-59DD-0096-8EE1-BEB0C76DB7BD}"/>
              </a:ext>
            </a:extLst>
          </p:cNvPr>
          <p:cNvGrpSpPr>
            <a:grpSpLocks/>
          </p:cNvGrpSpPr>
          <p:nvPr/>
        </p:nvGrpSpPr>
        <p:grpSpPr bwMode="auto">
          <a:xfrm>
            <a:off x="4763" y="2732088"/>
            <a:ext cx="12192000" cy="1403350"/>
            <a:chOff x="4358" y="2732567"/>
            <a:chExt cx="12192001" cy="1403498"/>
          </a:xfrm>
        </p:grpSpPr>
        <p:sp>
          <p:nvSpPr>
            <p:cNvPr id="3" name="직사각형 2">
              <a:extLst>
                <a:ext uri="{FF2B5EF4-FFF2-40B4-BE49-F238E27FC236}">
                  <a16:creationId xmlns:a16="http://schemas.microsoft.com/office/drawing/2014/main" id="{DD514B83-057E-EF5D-EF73-64812A4FCE4B}"/>
                </a:ext>
              </a:extLst>
            </p:cNvPr>
            <p:cNvSpPr/>
            <p:nvPr/>
          </p:nvSpPr>
          <p:spPr>
            <a:xfrm>
              <a:off x="4358" y="2732567"/>
              <a:ext cx="12192001" cy="14034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a:p>
          </p:txBody>
        </p:sp>
        <p:sp>
          <p:nvSpPr>
            <p:cNvPr id="26629" name="TextBox 4">
              <a:extLst>
                <a:ext uri="{FF2B5EF4-FFF2-40B4-BE49-F238E27FC236}">
                  <a16:creationId xmlns:a16="http://schemas.microsoft.com/office/drawing/2014/main" id="{7CD7FF30-9939-0BB1-6729-6DA4BF6A47E5}"/>
                </a:ext>
              </a:extLst>
            </p:cNvPr>
            <p:cNvSpPr txBox="1">
              <a:spLocks noChangeArrowheads="1"/>
            </p:cNvSpPr>
            <p:nvPr/>
          </p:nvSpPr>
          <p:spPr bwMode="auto">
            <a:xfrm>
              <a:off x="1573058" y="2921168"/>
              <a:ext cx="88424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algn="ctr" eaLnBrk="1" hangingPunct="1">
                <a:lnSpc>
                  <a:spcPct val="100000"/>
                </a:lnSpc>
                <a:spcBef>
                  <a:spcPct val="0"/>
                </a:spcBef>
                <a:buFontTx/>
                <a:buNone/>
              </a:pPr>
              <a:r>
                <a:rPr lang="en-US" altLang="ko-KR" sz="6000" b="1">
                  <a:solidFill>
                    <a:schemeClr val="bg1"/>
                  </a:solidFill>
                  <a:latin typeface="Arial" panose="020B0604020202020204" pitchFamily="34" charset="0"/>
                  <a:cs typeface="Arial" panose="020B0604020202020204" pitchFamily="34" charset="0"/>
                </a:rPr>
                <a:t>“                                     ”</a:t>
              </a:r>
              <a:endParaRPr lang="ko-KR" altLang="en-US" sz="6000" b="1">
                <a:solidFill>
                  <a:schemeClr val="bg1"/>
                </a:solidFill>
                <a:latin typeface="Arial" panose="020B0604020202020204" pitchFamily="34" charset="0"/>
                <a:cs typeface="Arial" panose="020B0604020202020204" pitchFamily="34" charset="0"/>
              </a:endParaRPr>
            </a:p>
          </p:txBody>
        </p:sp>
      </p:grpSp>
      <p:sp>
        <p:nvSpPr>
          <p:cNvPr id="26627" name="TextBox 6">
            <a:extLst>
              <a:ext uri="{FF2B5EF4-FFF2-40B4-BE49-F238E27FC236}">
                <a16:creationId xmlns:a16="http://schemas.microsoft.com/office/drawing/2014/main" id="{29912AD1-C9C6-FC77-B78D-0D45D7049F76}"/>
              </a:ext>
            </a:extLst>
          </p:cNvPr>
          <p:cNvSpPr txBox="1">
            <a:spLocks noChangeArrowheads="1"/>
          </p:cNvSpPr>
          <p:nvPr/>
        </p:nvSpPr>
        <p:spPr bwMode="auto">
          <a:xfrm>
            <a:off x="1957388" y="3074988"/>
            <a:ext cx="7650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algn="ctr" eaLnBrk="1" hangingPunct="1">
              <a:lnSpc>
                <a:spcPct val="100000"/>
              </a:lnSpc>
              <a:spcBef>
                <a:spcPct val="0"/>
              </a:spcBef>
              <a:buFontTx/>
              <a:buNone/>
            </a:pPr>
            <a:r>
              <a:rPr lang="en-US" altLang="ko-KR" sz="4000" i="1">
                <a:solidFill>
                  <a:schemeClr val="bg1"/>
                </a:solidFill>
              </a:rPr>
              <a:t>4</a:t>
            </a:r>
            <a:r>
              <a:rPr lang="ko-KR" altLang="en-US" sz="4000" i="1">
                <a:solidFill>
                  <a:schemeClr val="bg1"/>
                </a:solidFill>
              </a:rPr>
              <a:t>차산업혁명을 주도하는 직업</a:t>
            </a:r>
            <a:endParaRPr lang="en-US" altLang="ko-KR" sz="4000" i="1">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2655293F-1B4B-8A14-2DF4-D50C0BACA9D0}"/>
              </a:ext>
            </a:extLst>
          </p:cNvPr>
          <p:cNvSpPr/>
          <p:nvPr/>
        </p:nvSpPr>
        <p:spPr>
          <a:xfrm>
            <a:off x="1221556" y="2321004"/>
            <a:ext cx="9748887" cy="2215991"/>
          </a:xfrm>
          <a:prstGeom prst="rect">
            <a:avLst/>
          </a:prstGeom>
          <a:noFill/>
        </p:spPr>
        <p:txBody>
          <a:bodyPr wrap="none">
            <a:spAutoFit/>
          </a:bodyPr>
          <a:lstStyle/>
          <a:p>
            <a:pPr algn="ctr" eaLnBrk="1" fontAlgn="auto" latinLnBrk="1" hangingPunct="1">
              <a:spcBef>
                <a:spcPts val="0"/>
              </a:spcBef>
              <a:spcAft>
                <a:spcPts val="0"/>
              </a:spcAft>
              <a:defRPr/>
            </a:pPr>
            <a:r>
              <a:rPr lang="en-US" altLang="ko-KR" sz="13800" b="1" dirty="0">
                <a:ln w="9525">
                  <a:solidFill>
                    <a:schemeClr val="bg1"/>
                  </a:solidFill>
                  <a:prstDash val="solid"/>
                </a:ln>
                <a:effectLst>
                  <a:outerShdw blurRad="12700" dist="38100" dir="2700000" algn="tl" rotWithShape="0">
                    <a:schemeClr val="bg1">
                      <a:lumMod val="50000"/>
                    </a:schemeClr>
                  </a:outerShdw>
                </a:effectLst>
                <a:latin typeface="+mn-lt"/>
                <a:ea typeface="+mn-ea"/>
              </a:rPr>
              <a:t>COVID - 19</a:t>
            </a:r>
          </a:p>
        </p:txBody>
      </p:sp>
      <p:sp>
        <p:nvSpPr>
          <p:cNvPr id="5" name="직사각형 4">
            <a:extLst>
              <a:ext uri="{FF2B5EF4-FFF2-40B4-BE49-F238E27FC236}">
                <a16:creationId xmlns:a16="http://schemas.microsoft.com/office/drawing/2014/main" id="{05F88A61-6EF0-5EE7-E453-005392F25E81}"/>
              </a:ext>
            </a:extLst>
          </p:cNvPr>
          <p:cNvSpPr/>
          <p:nvPr/>
        </p:nvSpPr>
        <p:spPr>
          <a:xfrm>
            <a:off x="1221557" y="690902"/>
            <a:ext cx="2723823" cy="1107996"/>
          </a:xfrm>
          <a:prstGeom prst="rect">
            <a:avLst/>
          </a:prstGeom>
          <a:noFill/>
        </p:spPr>
        <p:txBody>
          <a:bodyPr wrap="none">
            <a:spAutoFit/>
          </a:bodyPr>
          <a:lstStyle/>
          <a:p>
            <a:pPr algn="ctr" eaLnBrk="1" fontAlgn="auto" latinLnBrk="1" hangingPunct="1">
              <a:spcBef>
                <a:spcPts val="0"/>
              </a:spcBef>
              <a:spcAft>
                <a:spcPts val="0"/>
              </a:spcAft>
              <a:defRPr/>
            </a:pPr>
            <a:r>
              <a:rPr lang="ko-KR" altLang="en-US" sz="6600" b="1" dirty="0">
                <a:ln w="9525">
                  <a:solidFill>
                    <a:schemeClr val="bg1"/>
                  </a:solidFill>
                  <a:prstDash val="solid"/>
                </a:ln>
                <a:effectLst>
                  <a:outerShdw blurRad="12700" dist="38100" dir="2700000" algn="tl" rotWithShape="0">
                    <a:schemeClr val="bg1">
                      <a:lumMod val="50000"/>
                    </a:schemeClr>
                  </a:outerShdw>
                </a:effectLst>
                <a:latin typeface="+mn-lt"/>
                <a:ea typeface="+mn-ea"/>
              </a:rPr>
              <a:t>온라인</a:t>
            </a:r>
            <a:endParaRPr lang="en-US" altLang="ko-KR" sz="6600" b="1" dirty="0">
              <a:ln w="9525">
                <a:solidFill>
                  <a:schemeClr val="bg1"/>
                </a:solidFill>
                <a:prstDash val="solid"/>
              </a:ln>
              <a:effectLst>
                <a:outerShdw blurRad="12700" dist="38100" dir="2700000" algn="tl" rotWithShape="0">
                  <a:schemeClr val="bg1">
                    <a:lumMod val="50000"/>
                  </a:schemeClr>
                </a:outerShdw>
              </a:effectLst>
              <a:latin typeface="+mn-lt"/>
              <a:ea typeface="+mn-ea"/>
            </a:endParaRPr>
          </a:p>
        </p:txBody>
      </p:sp>
      <p:sp>
        <p:nvSpPr>
          <p:cNvPr id="6" name="직사각형 5">
            <a:extLst>
              <a:ext uri="{FF2B5EF4-FFF2-40B4-BE49-F238E27FC236}">
                <a16:creationId xmlns:a16="http://schemas.microsoft.com/office/drawing/2014/main" id="{2E8C7368-031F-D426-8B71-DD656B580883}"/>
              </a:ext>
            </a:extLst>
          </p:cNvPr>
          <p:cNvSpPr/>
          <p:nvPr/>
        </p:nvSpPr>
        <p:spPr>
          <a:xfrm>
            <a:off x="7838681" y="4856824"/>
            <a:ext cx="3570208" cy="1107996"/>
          </a:xfrm>
          <a:prstGeom prst="rect">
            <a:avLst/>
          </a:prstGeom>
          <a:noFill/>
        </p:spPr>
        <p:txBody>
          <a:bodyPr wrap="none">
            <a:spAutoFit/>
          </a:bodyPr>
          <a:lstStyle/>
          <a:p>
            <a:pPr algn="ctr" eaLnBrk="1" fontAlgn="auto" latinLnBrk="1" hangingPunct="1">
              <a:spcBef>
                <a:spcPts val="0"/>
              </a:spcBef>
              <a:spcAft>
                <a:spcPts val="0"/>
              </a:spcAft>
              <a:defRPr/>
            </a:pPr>
            <a:r>
              <a:rPr lang="ko-KR" altLang="en-US" sz="6600" b="1" dirty="0">
                <a:ln w="9525">
                  <a:solidFill>
                    <a:schemeClr val="bg1"/>
                  </a:solidFill>
                  <a:prstDash val="solid"/>
                </a:ln>
                <a:effectLst>
                  <a:outerShdw blurRad="12700" dist="38100" dir="2700000" algn="tl" rotWithShape="0">
                    <a:schemeClr val="bg1">
                      <a:lumMod val="50000"/>
                    </a:schemeClr>
                  </a:outerShdw>
                </a:effectLst>
                <a:latin typeface="+mn-lt"/>
                <a:ea typeface="+mn-ea"/>
              </a:rPr>
              <a:t>고령사회</a:t>
            </a:r>
            <a:endParaRPr lang="en-US" altLang="ko-KR" sz="6600" b="1" dirty="0">
              <a:ln w="9525">
                <a:solidFill>
                  <a:schemeClr val="bg1"/>
                </a:solidFill>
                <a:prstDash val="solid"/>
              </a:ln>
              <a:effectLst>
                <a:outerShdw blurRad="12700" dist="38100" dir="2700000" algn="tl" rotWithShape="0">
                  <a:schemeClr val="bg1">
                    <a:lumMod val="50000"/>
                  </a:schemeClr>
                </a:outerShdw>
              </a:effectLst>
              <a:latin typeface="+mn-lt"/>
              <a:ea typeface="+mn-ea"/>
            </a:endParaRPr>
          </a:p>
        </p:txBody>
      </p:sp>
      <p:sp>
        <p:nvSpPr>
          <p:cNvPr id="7" name="직사각형 6">
            <a:extLst>
              <a:ext uri="{FF2B5EF4-FFF2-40B4-BE49-F238E27FC236}">
                <a16:creationId xmlns:a16="http://schemas.microsoft.com/office/drawing/2014/main" id="{0CDD3A8C-86E8-7CE2-E9F9-D67E553F902F}"/>
              </a:ext>
            </a:extLst>
          </p:cNvPr>
          <p:cNvSpPr/>
          <p:nvPr/>
        </p:nvSpPr>
        <p:spPr>
          <a:xfrm>
            <a:off x="2538165" y="2644169"/>
            <a:ext cx="7115667" cy="1569660"/>
          </a:xfrm>
          <a:prstGeom prst="rect">
            <a:avLst/>
          </a:prstGeom>
          <a:noFill/>
        </p:spPr>
        <p:txBody>
          <a:bodyPr wrap="none">
            <a:spAutoFit/>
          </a:bodyPr>
          <a:lstStyle/>
          <a:p>
            <a:pPr algn="ctr" eaLnBrk="1" fontAlgn="auto" latinLnBrk="1" hangingPunct="1">
              <a:spcBef>
                <a:spcPts val="0"/>
              </a:spcBef>
              <a:spcAft>
                <a:spcPts val="0"/>
              </a:spcAft>
              <a:defRPr/>
            </a:pPr>
            <a:r>
              <a:rPr lang="en-US" altLang="ko-KR" sz="9600" b="1" dirty="0">
                <a:ln w="9525">
                  <a:solidFill>
                    <a:schemeClr val="accent1">
                      <a:lumMod val="20000"/>
                      <a:lumOff val="80000"/>
                    </a:schemeClr>
                  </a:solidFill>
                  <a:prstDash val="solid"/>
                </a:ln>
                <a:solidFill>
                  <a:schemeClr val="accent1">
                    <a:lumMod val="75000"/>
                  </a:schemeClr>
                </a:solidFill>
                <a:effectLst>
                  <a:outerShdw blurRad="50800" dist="38100" algn="l" rotWithShape="0">
                    <a:prstClr val="black">
                      <a:alpha val="40000"/>
                    </a:prstClr>
                  </a:outerShdw>
                </a:effectLst>
                <a:latin typeface="+mn-lt"/>
                <a:ea typeface="+mn-ea"/>
              </a:rPr>
              <a:t>METAVERSE</a:t>
            </a:r>
          </a:p>
        </p:txBody>
      </p:sp>
      <p:sp>
        <p:nvSpPr>
          <p:cNvPr id="8" name="직사각형 7">
            <a:extLst>
              <a:ext uri="{FF2B5EF4-FFF2-40B4-BE49-F238E27FC236}">
                <a16:creationId xmlns:a16="http://schemas.microsoft.com/office/drawing/2014/main" id="{1EA65456-150A-6015-51EF-C35229F947D8}"/>
              </a:ext>
            </a:extLst>
          </p:cNvPr>
          <p:cNvSpPr/>
          <p:nvPr/>
        </p:nvSpPr>
        <p:spPr>
          <a:xfrm>
            <a:off x="1519448" y="4856824"/>
            <a:ext cx="1043876" cy="1107996"/>
          </a:xfrm>
          <a:prstGeom prst="rect">
            <a:avLst/>
          </a:prstGeom>
          <a:noFill/>
        </p:spPr>
        <p:txBody>
          <a:bodyPr wrap="none">
            <a:spAutoFit/>
          </a:bodyPr>
          <a:lstStyle/>
          <a:p>
            <a:pPr algn="ctr" eaLnBrk="1" fontAlgn="auto" latinLnBrk="1" hangingPunct="1">
              <a:spcBef>
                <a:spcPts val="0"/>
              </a:spcBef>
              <a:spcAft>
                <a:spcPts val="0"/>
              </a:spcAft>
              <a:defRPr/>
            </a:pPr>
            <a:r>
              <a:rPr lang="en-US" altLang="ko-KR" sz="6600" b="1" dirty="0">
                <a:ln w="9525">
                  <a:solidFill>
                    <a:schemeClr val="bg1"/>
                  </a:solidFill>
                  <a:prstDash val="solid"/>
                </a:ln>
                <a:effectLst>
                  <a:outerShdw blurRad="12700" dist="38100" dir="2700000" algn="tl" rotWithShape="0">
                    <a:schemeClr val="bg1">
                      <a:lumMod val="50000"/>
                    </a:schemeClr>
                  </a:outerShdw>
                </a:effectLst>
                <a:latin typeface="+mn-lt"/>
                <a:ea typeface="+mn-ea"/>
              </a:rPr>
              <a:t>AI</a:t>
            </a:r>
          </a:p>
        </p:txBody>
      </p:sp>
      <p:sp>
        <p:nvSpPr>
          <p:cNvPr id="9" name="직사각형 8">
            <a:extLst>
              <a:ext uri="{FF2B5EF4-FFF2-40B4-BE49-F238E27FC236}">
                <a16:creationId xmlns:a16="http://schemas.microsoft.com/office/drawing/2014/main" id="{78A578CB-00C0-F960-8D27-A39B180B0ADC}"/>
              </a:ext>
            </a:extLst>
          </p:cNvPr>
          <p:cNvSpPr/>
          <p:nvPr/>
        </p:nvSpPr>
        <p:spPr>
          <a:xfrm>
            <a:off x="8261872" y="690902"/>
            <a:ext cx="2723823" cy="1107996"/>
          </a:xfrm>
          <a:prstGeom prst="rect">
            <a:avLst/>
          </a:prstGeom>
          <a:noFill/>
        </p:spPr>
        <p:txBody>
          <a:bodyPr wrap="none">
            <a:spAutoFit/>
          </a:bodyPr>
          <a:lstStyle/>
          <a:p>
            <a:pPr algn="ctr" eaLnBrk="1" fontAlgn="auto" latinLnBrk="1" hangingPunct="1">
              <a:spcBef>
                <a:spcPts val="0"/>
              </a:spcBef>
              <a:spcAft>
                <a:spcPts val="0"/>
              </a:spcAft>
              <a:defRPr/>
            </a:pPr>
            <a:r>
              <a:rPr lang="ko-KR" altLang="en-US" sz="6600" b="1" dirty="0">
                <a:ln w="9525">
                  <a:solidFill>
                    <a:schemeClr val="bg1"/>
                  </a:solidFill>
                  <a:prstDash val="solid"/>
                </a:ln>
                <a:effectLst>
                  <a:outerShdw blurRad="12700" dist="38100" dir="2700000" algn="tl" rotWithShape="0">
                    <a:schemeClr val="bg1">
                      <a:lumMod val="50000"/>
                    </a:schemeClr>
                  </a:outerShdw>
                </a:effectLst>
                <a:latin typeface="+mn-lt"/>
                <a:ea typeface="+mn-ea"/>
              </a:rPr>
              <a:t>자동화</a:t>
            </a:r>
            <a:endParaRPr lang="en-US" altLang="ko-KR" sz="6600" b="1" dirty="0">
              <a:ln w="9525">
                <a:solidFill>
                  <a:schemeClr val="bg1"/>
                </a:solidFill>
                <a:prstDash val="solid"/>
              </a:ln>
              <a:effectLst>
                <a:outerShdw blurRad="12700" dist="38100" dir="2700000" algn="tl" rotWithShape="0">
                  <a:schemeClr val="bg1">
                    <a:lumMod val="50000"/>
                  </a:schemeClr>
                </a:outerShdw>
              </a:effectLst>
              <a:latin typeface="+mn-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xit" presetSubtype="21" fill="hold" nodeType="clickEffect">
                                  <p:stCondLst>
                                    <p:cond delay="0"/>
                                  </p:stCondLst>
                                  <p:childTnLst>
                                    <p:animEffect transition="out" filter="barn(inVertic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3BBB195-508C-DF7D-80B2-4ADDF3A66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928688"/>
            <a:ext cx="90297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그림 4">
            <a:extLst>
              <a:ext uri="{FF2B5EF4-FFF2-40B4-BE49-F238E27FC236}">
                <a16:creationId xmlns:a16="http://schemas.microsoft.com/office/drawing/2014/main" id="{455D8145-C7BD-2DE2-6D9F-05B324310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739775"/>
            <a:ext cx="8123237"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그림 4">
            <a:extLst>
              <a:ext uri="{FF2B5EF4-FFF2-40B4-BE49-F238E27FC236}">
                <a16:creationId xmlns:a16="http://schemas.microsoft.com/office/drawing/2014/main" id="{DF7E5F89-B5F1-8F09-D813-C52E2F8EC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801688"/>
            <a:ext cx="6424612"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quot;&quot;">
            <a:extLst>
              <a:ext uri="{FF2B5EF4-FFF2-40B4-BE49-F238E27FC236}">
                <a16:creationId xmlns:a16="http://schemas.microsoft.com/office/drawing/2014/main" id="{42CA6F92-7CE3-5413-5387-BF295EB29502}"/>
              </a:ext>
            </a:extLst>
          </p:cNvPr>
          <p:cNvSpPr>
            <a:spLocks noGrp="1" noRot="1" noChangeAspect="1" noMove="1" noResize="1" noEditPoints="1" noAdjustHandles="1" noChangeArrowheads="1" noChangeShapeType="1" noTextEdit="1"/>
          </p:cNvSpPr>
          <p:nvPr/>
        </p:nvSpPr>
        <p:spPr bwMode="white">
          <a:xfrm>
            <a:off x="1588" y="0"/>
            <a:ext cx="12188825"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p>
        </p:txBody>
      </p:sp>
      <p:pic>
        <p:nvPicPr>
          <p:cNvPr id="31747" name="그림 2">
            <a:extLst>
              <a:ext uri="{FF2B5EF4-FFF2-40B4-BE49-F238E27FC236}">
                <a16:creationId xmlns:a16="http://schemas.microsoft.com/office/drawing/2014/main" id="{D16A65A1-CF5A-4C93-A02E-7571ACDB0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91"/>
          <a:stretch>
            <a:fillRect/>
          </a:stretch>
        </p:blipFill>
        <p:spPr bwMode="auto">
          <a:xfrm>
            <a:off x="0" y="1588"/>
            <a:ext cx="12192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1">
            <a:extLst>
              <a:ext uri="{FF2B5EF4-FFF2-40B4-BE49-F238E27FC236}">
                <a16:creationId xmlns:a16="http://schemas.microsoft.com/office/drawing/2014/main" id="{C13E1339-31C6-83CB-08D1-5C33E1C73AEE}"/>
              </a:ext>
            </a:extLst>
          </p:cNvPr>
          <p:cNvSpPr txBox="1">
            <a:spLocks noChangeArrowheads="1"/>
          </p:cNvSpPr>
          <p:nvPr/>
        </p:nvSpPr>
        <p:spPr bwMode="auto">
          <a:xfrm>
            <a:off x="992925" y="1797050"/>
            <a:ext cx="16097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en-US" altLang="ko-KR" sz="10000" b="1" dirty="0"/>
              <a:t>“</a:t>
            </a:r>
            <a:endParaRPr lang="ko-KR" altLang="en-US" sz="10000" b="1" dirty="0"/>
          </a:p>
        </p:txBody>
      </p:sp>
      <p:sp>
        <p:nvSpPr>
          <p:cNvPr id="32771" name="TextBox 2">
            <a:extLst>
              <a:ext uri="{FF2B5EF4-FFF2-40B4-BE49-F238E27FC236}">
                <a16:creationId xmlns:a16="http://schemas.microsoft.com/office/drawing/2014/main" id="{2D35A733-75B6-D551-A1CD-6D285BC99F2A}"/>
              </a:ext>
            </a:extLst>
          </p:cNvPr>
          <p:cNvSpPr txBox="1">
            <a:spLocks noChangeArrowheads="1"/>
          </p:cNvSpPr>
          <p:nvPr/>
        </p:nvSpPr>
        <p:spPr bwMode="auto">
          <a:xfrm>
            <a:off x="10322442" y="4010247"/>
            <a:ext cx="16367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en-US" altLang="ko-KR" sz="9600" b="1" dirty="0"/>
              <a:t>”</a:t>
            </a:r>
            <a:endParaRPr lang="ko-KR" altLang="en-US" sz="9600" b="1" dirty="0"/>
          </a:p>
        </p:txBody>
      </p:sp>
      <p:sp>
        <p:nvSpPr>
          <p:cNvPr id="32773" name="TextBox 4">
            <a:extLst>
              <a:ext uri="{FF2B5EF4-FFF2-40B4-BE49-F238E27FC236}">
                <a16:creationId xmlns:a16="http://schemas.microsoft.com/office/drawing/2014/main" id="{D97A6B64-AE4A-1586-97FA-A1950DE89CD8}"/>
              </a:ext>
            </a:extLst>
          </p:cNvPr>
          <p:cNvSpPr txBox="1">
            <a:spLocks noChangeArrowheads="1"/>
          </p:cNvSpPr>
          <p:nvPr/>
        </p:nvSpPr>
        <p:spPr bwMode="auto">
          <a:xfrm>
            <a:off x="1797788" y="2522649"/>
            <a:ext cx="8441365" cy="217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ko-KR" altLang="en-US" sz="5000" b="1" dirty="0">
                <a:latin typeface="Noto Serif KR"/>
              </a:rPr>
              <a:t>평생 직장 따위는 없다</a:t>
            </a:r>
            <a:r>
              <a:rPr lang="en-US" altLang="ko-KR" sz="5000" b="1" dirty="0">
                <a:latin typeface="Noto Serif KR"/>
              </a:rPr>
              <a:t>.</a:t>
            </a:r>
          </a:p>
          <a:p>
            <a:pPr algn="r" eaLnBrk="1" hangingPunct="1">
              <a:lnSpc>
                <a:spcPct val="200000"/>
              </a:lnSpc>
              <a:spcBef>
                <a:spcPct val="0"/>
              </a:spcBef>
              <a:buFontTx/>
              <a:buNone/>
            </a:pPr>
            <a:r>
              <a:rPr lang="ko-KR" altLang="en-US" sz="5000" b="1" dirty="0">
                <a:latin typeface="Noto Serif KR"/>
              </a:rPr>
              <a:t>최고가 되어 떠나라</a:t>
            </a:r>
            <a:endParaRPr lang="ko-KR" altLang="en-US" sz="5000" b="1"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D4F1F6-104D-9F40-FF72-85E3FD5E43DE}"/>
              </a:ext>
            </a:extLst>
          </p:cNvPr>
          <p:cNvSpPr txBox="1"/>
          <p:nvPr/>
        </p:nvSpPr>
        <p:spPr>
          <a:xfrm>
            <a:off x="1939925" y="2967038"/>
            <a:ext cx="11725275" cy="923925"/>
          </a:xfrm>
          <a:prstGeom prst="rect">
            <a:avLst/>
          </a:prstGeom>
          <a:noFill/>
        </p:spPr>
        <p:txBody>
          <a:bodyPr>
            <a:spAutoFit/>
          </a:bodyPr>
          <a:lstStyle/>
          <a:p>
            <a:pPr eaLnBrk="1" fontAlgn="auto" latinLnBrk="1" hangingPunct="1">
              <a:spcBef>
                <a:spcPts val="0"/>
              </a:spcBef>
              <a:spcAft>
                <a:spcPts val="0"/>
              </a:spcAft>
              <a:defRPr/>
            </a:pPr>
            <a:r>
              <a:rPr lang="ko-KR" altLang="en-US" sz="5400" b="1" dirty="0">
                <a:effectLst>
                  <a:outerShdw blurRad="38100" dist="38100" dir="2700000" algn="tl">
                    <a:srgbClr val="000000">
                      <a:alpha val="43137"/>
                    </a:srgbClr>
                  </a:outerShdw>
                </a:effectLst>
                <a:latin typeface="나눔고딕" panose="020D0604000000000000" pitchFamily="50" charset="-127"/>
                <a:ea typeface="나눔고딕" panose="020D0604000000000000" pitchFamily="50" charset="-127"/>
              </a:rPr>
              <a:t>내가 가장 잘 해낼 수 있는 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B2F197-47BC-9751-EEE9-2E8AD86F909E}"/>
              </a:ext>
            </a:extLst>
          </p:cNvPr>
          <p:cNvSpPr txBox="1"/>
          <p:nvPr/>
        </p:nvSpPr>
        <p:spPr>
          <a:xfrm>
            <a:off x="4132263" y="2644775"/>
            <a:ext cx="3509962" cy="1568450"/>
          </a:xfrm>
          <a:prstGeom prst="rect">
            <a:avLst/>
          </a:prstGeom>
          <a:noFill/>
        </p:spPr>
        <p:txBody>
          <a:bodyPr wrap="none">
            <a:spAutoFit/>
          </a:bodyPr>
          <a:lstStyle/>
          <a:p>
            <a:pPr eaLnBrk="1" fontAlgn="auto" latinLnBrk="1" hangingPunct="1">
              <a:spcBef>
                <a:spcPts val="0"/>
              </a:spcBef>
              <a:spcAft>
                <a:spcPts val="0"/>
              </a:spcAft>
              <a:defRPr/>
            </a:pPr>
            <a:r>
              <a:rPr lang="en-US" altLang="ko-KR" sz="9600" b="1" dirty="0">
                <a:effectLst>
                  <a:outerShdw blurRad="38100" dist="38100" dir="2700000" algn="tl">
                    <a:srgbClr val="000000">
                      <a:alpha val="43137"/>
                    </a:srgbClr>
                  </a:outerShdw>
                </a:effectLst>
                <a:latin typeface="Algerian" panose="04020705040A02060702" pitchFamily="82" charset="0"/>
                <a:ea typeface="+mn-ea"/>
              </a:rPr>
              <a:t>Q</a:t>
            </a:r>
            <a:r>
              <a:rPr lang="ko-KR" altLang="en-US" sz="9600" b="1" dirty="0">
                <a:effectLst>
                  <a:outerShdw blurRad="38100" dist="38100" dir="2700000" algn="tl">
                    <a:srgbClr val="000000">
                      <a:alpha val="43137"/>
                    </a:srgbClr>
                  </a:outerShdw>
                </a:effectLst>
                <a:latin typeface="Algerian" panose="04020705040A02060702" pitchFamily="82" charset="0"/>
                <a:ea typeface="+mn-ea"/>
              </a:rPr>
              <a:t> </a:t>
            </a:r>
            <a:r>
              <a:rPr lang="en-US" altLang="ko-KR" sz="9600" b="1" dirty="0">
                <a:effectLst>
                  <a:outerShdw blurRad="38100" dist="38100" dir="2700000" algn="tl">
                    <a:srgbClr val="000000">
                      <a:alpha val="43137"/>
                    </a:srgbClr>
                  </a:outerShdw>
                </a:effectLst>
                <a:latin typeface="Algerian" panose="04020705040A02060702" pitchFamily="82" charset="0"/>
                <a:ea typeface="+mn-ea"/>
              </a:rPr>
              <a:t>&amp;</a:t>
            </a:r>
            <a:r>
              <a:rPr lang="ko-KR" altLang="en-US" sz="9600" b="1" dirty="0">
                <a:effectLst>
                  <a:outerShdw blurRad="38100" dist="38100" dir="2700000" algn="tl">
                    <a:srgbClr val="000000">
                      <a:alpha val="43137"/>
                    </a:srgbClr>
                  </a:outerShdw>
                </a:effectLst>
                <a:latin typeface="Algerian" panose="04020705040A02060702" pitchFamily="82" charset="0"/>
                <a:ea typeface="+mn-ea"/>
              </a:rPr>
              <a:t> </a:t>
            </a:r>
            <a:r>
              <a:rPr lang="en-US" altLang="ko-KR" sz="9600" b="1" dirty="0">
                <a:effectLst>
                  <a:outerShdw blurRad="38100" dist="38100" dir="2700000" algn="tl">
                    <a:srgbClr val="000000">
                      <a:alpha val="43137"/>
                    </a:srgbClr>
                  </a:outerShdw>
                </a:effectLst>
                <a:latin typeface="Algerian" panose="04020705040A02060702" pitchFamily="82" charset="0"/>
                <a:ea typeface="+mn-ea"/>
              </a:rPr>
              <a:t>A</a:t>
            </a:r>
            <a:endParaRPr lang="ko-KR" altLang="en-US" sz="9600" b="1" dirty="0">
              <a:effectLst>
                <a:outerShdw blurRad="38100" dist="38100" dir="2700000" algn="tl">
                  <a:srgbClr val="000000">
                    <a:alpha val="43137"/>
                  </a:srgbClr>
                </a:outerShdw>
              </a:effectLst>
              <a:latin typeface="Algerian" panose="04020705040A02060702" pitchFamily="82" charset="0"/>
              <a:ea typeface="+mn-ea"/>
            </a:endParaRPr>
          </a:p>
        </p:txBody>
      </p:sp>
      <p:sp>
        <p:nvSpPr>
          <p:cNvPr id="33795" name="TextBox 3">
            <a:extLst>
              <a:ext uri="{FF2B5EF4-FFF2-40B4-BE49-F238E27FC236}">
                <a16:creationId xmlns:a16="http://schemas.microsoft.com/office/drawing/2014/main" id="{CE072BAC-53B1-DB77-169A-C0BAD0E4CD06}"/>
              </a:ext>
            </a:extLst>
          </p:cNvPr>
          <p:cNvSpPr txBox="1">
            <a:spLocks noChangeArrowheads="1"/>
          </p:cNvSpPr>
          <p:nvPr/>
        </p:nvSpPr>
        <p:spPr bwMode="auto">
          <a:xfrm>
            <a:off x="4691063" y="4213225"/>
            <a:ext cx="2809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ko-KR" altLang="en-US" sz="1600" b="1"/>
              <a:t>출처 및 참고 </a:t>
            </a:r>
            <a:r>
              <a:rPr lang="en-US" altLang="ko-KR" sz="1600" b="1"/>
              <a:t>: </a:t>
            </a:r>
            <a:r>
              <a:rPr lang="ko-KR" altLang="en-US" sz="1600" b="1"/>
              <a:t>생활코딩</a:t>
            </a:r>
          </a:p>
        </p:txBody>
      </p:sp>
      <p:sp>
        <p:nvSpPr>
          <p:cNvPr id="33796" name="TextBox 3">
            <a:extLst>
              <a:ext uri="{FF2B5EF4-FFF2-40B4-BE49-F238E27FC236}">
                <a16:creationId xmlns:a16="http://schemas.microsoft.com/office/drawing/2014/main" id="{939380A8-DFC1-1AF0-DB0A-D5DBB3EC5437}"/>
              </a:ext>
            </a:extLst>
          </p:cNvPr>
          <p:cNvSpPr txBox="1">
            <a:spLocks noChangeArrowheads="1"/>
          </p:cNvSpPr>
          <p:nvPr/>
        </p:nvSpPr>
        <p:spPr bwMode="auto">
          <a:xfrm>
            <a:off x="4259263" y="15748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latinLnBrk="0">
              <a:lnSpc>
                <a:spcPct val="100000"/>
              </a:lnSpc>
              <a:spcBef>
                <a:spcPct val="0"/>
              </a:spcBef>
              <a:buFontTx/>
              <a:buNone/>
            </a:pPr>
            <a:r>
              <a:rPr lang="ko-KR" altLang="en-US" sz="1800"/>
              <a:t>https://youtu.be/ThGbP9wgkz8</a:t>
            </a: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D2584D5-73AD-2349-C2F9-496FDE4D835C}"/>
              </a:ext>
            </a:extLst>
          </p:cNvPr>
          <p:cNvSpPr/>
          <p:nvPr/>
        </p:nvSpPr>
        <p:spPr>
          <a:xfrm>
            <a:off x="1530350" y="2705100"/>
            <a:ext cx="9131300" cy="769938"/>
          </a:xfrm>
          <a:prstGeom prst="rect">
            <a:avLst/>
          </a:prstGeom>
          <a:noFill/>
        </p:spPr>
        <p:txBody>
          <a:bodyPr wrap="none">
            <a:spAutoFit/>
          </a:bodyPr>
          <a:lstStyle/>
          <a:p>
            <a:pPr algn="ctr" eaLnBrk="1" fontAlgn="auto" latinLnBrk="1" hangingPunct="1">
              <a:spcBef>
                <a:spcPts val="0"/>
              </a:spcBef>
              <a:spcAft>
                <a:spcPts val="0"/>
              </a:spcAft>
              <a:defRPr/>
            </a:pPr>
            <a:r>
              <a:rPr lang="en-US" altLang="ko-KR" sz="4400" b="1" dirty="0">
                <a:ln w="0"/>
                <a:effectLst>
                  <a:outerShdw blurRad="38100" dist="19050" dir="2700000" algn="tl" rotWithShape="0">
                    <a:schemeClr val="dk1">
                      <a:alpha val="40000"/>
                    </a:schemeClr>
                  </a:outerShdw>
                </a:effectLst>
                <a:latin typeface="+mn-lt"/>
                <a:ea typeface="+mn-ea"/>
              </a:rPr>
              <a:t>Q.</a:t>
            </a:r>
            <a:r>
              <a:rPr lang="ko-KR" altLang="en-US" sz="4400" b="1" dirty="0">
                <a:ln w="0"/>
                <a:effectLst>
                  <a:outerShdw blurRad="38100" dist="19050" dir="2700000" algn="tl" rotWithShape="0">
                    <a:schemeClr val="dk1">
                      <a:alpha val="40000"/>
                    </a:schemeClr>
                  </a:outerShdw>
                </a:effectLst>
                <a:latin typeface="+mn-lt"/>
                <a:ea typeface="+mn-ea"/>
              </a:rPr>
              <a:t> 개발자 연봉이 높다고</a:t>
            </a:r>
            <a:r>
              <a:rPr lang="en-US" altLang="ko-KR" sz="4400" b="1" dirty="0">
                <a:ln w="0"/>
                <a:effectLst>
                  <a:outerShdw blurRad="38100" dist="19050" dir="2700000" algn="tl" rotWithShape="0">
                    <a:schemeClr val="dk1">
                      <a:alpha val="40000"/>
                    </a:schemeClr>
                  </a:outerShdw>
                </a:effectLst>
                <a:latin typeface="+mn-lt"/>
                <a:ea typeface="+mn-ea"/>
              </a:rPr>
              <a:t> </a:t>
            </a:r>
            <a:r>
              <a:rPr lang="ko-KR" altLang="en-US" sz="4400" b="1" dirty="0" err="1">
                <a:ln w="0"/>
                <a:effectLst>
                  <a:outerShdw blurRad="38100" dist="19050" dir="2700000" algn="tl" rotWithShape="0">
                    <a:schemeClr val="dk1">
                      <a:alpha val="40000"/>
                    </a:schemeClr>
                  </a:outerShdw>
                </a:effectLst>
                <a:latin typeface="+mn-lt"/>
                <a:ea typeface="+mn-ea"/>
              </a:rPr>
              <a:t>하던데요</a:t>
            </a:r>
            <a:r>
              <a:rPr lang="en-US" altLang="ko-KR" sz="4400" b="1" dirty="0">
                <a:ln w="0"/>
                <a:effectLst>
                  <a:outerShdw blurRad="38100" dist="19050" dir="2700000" algn="tl" rotWithShape="0">
                    <a:schemeClr val="dk1">
                      <a:alpha val="40000"/>
                    </a:schemeClr>
                  </a:outerShdw>
                </a:effectLst>
                <a:latin typeface="+mn-lt"/>
                <a:ea typeface="+mn-ea"/>
              </a:rPr>
              <a:t>?</a:t>
            </a:r>
          </a:p>
        </p:txBody>
      </p:sp>
      <p:sp>
        <p:nvSpPr>
          <p:cNvPr id="11" name="직사각형 10">
            <a:extLst>
              <a:ext uri="{FF2B5EF4-FFF2-40B4-BE49-F238E27FC236}">
                <a16:creationId xmlns:a16="http://schemas.microsoft.com/office/drawing/2014/main" id="{4103AC25-3D77-859B-7FDE-4DA6DCDF33F7}"/>
              </a:ext>
            </a:extLst>
          </p:cNvPr>
          <p:cNvSpPr/>
          <p:nvPr/>
        </p:nvSpPr>
        <p:spPr>
          <a:xfrm>
            <a:off x="2544763" y="2508250"/>
            <a:ext cx="7737475" cy="1446213"/>
          </a:xfrm>
          <a:prstGeom prst="rect">
            <a:avLst/>
          </a:prstGeom>
          <a:noFill/>
        </p:spPr>
        <p:txBody>
          <a:bodyPr wrap="none">
            <a:spAutoFit/>
          </a:bodyPr>
          <a:lstStyle/>
          <a:p>
            <a:pPr marL="742950" indent="-742950" algn="ctr" eaLnBrk="1" fontAlgn="auto" latinLnBrk="1" hangingPunct="1">
              <a:spcBef>
                <a:spcPts val="0"/>
              </a:spcBef>
              <a:spcAft>
                <a:spcPts val="0"/>
              </a:spcAft>
              <a:buFontTx/>
              <a:buAutoNum type="alphaUcPeriod"/>
              <a:defRPr/>
            </a:pPr>
            <a:r>
              <a:rPr lang="ko-KR" altLang="en-US" sz="4400" b="1" dirty="0">
                <a:ln w="0"/>
                <a:effectLst>
                  <a:outerShdw blurRad="38100" dist="19050" dir="2700000" algn="tl" rotWithShape="0">
                    <a:schemeClr val="dk1">
                      <a:alpha val="40000"/>
                    </a:schemeClr>
                  </a:outerShdw>
                </a:effectLst>
                <a:latin typeface="+mn-lt"/>
                <a:ea typeface="+mn-ea"/>
              </a:rPr>
              <a:t>자본주의 세상의 가격에는 </a:t>
            </a:r>
            <a:endParaRPr lang="en-US" altLang="ko-KR" sz="4400" b="1" dirty="0">
              <a:ln w="0"/>
              <a:effectLst>
                <a:outerShdw blurRad="38100" dist="19050" dir="2700000" algn="tl" rotWithShape="0">
                  <a:schemeClr val="dk1">
                    <a:alpha val="40000"/>
                  </a:schemeClr>
                </a:outerShdw>
              </a:effectLst>
              <a:latin typeface="+mn-lt"/>
              <a:ea typeface="+mn-ea"/>
            </a:endParaRPr>
          </a:p>
          <a:p>
            <a:pPr algn="ctr" eaLnBrk="1" fontAlgn="auto" latinLnBrk="1" hangingPunct="1">
              <a:spcBef>
                <a:spcPts val="0"/>
              </a:spcBef>
              <a:spcAft>
                <a:spcPts val="0"/>
              </a:spcAft>
              <a:defRPr/>
            </a:pPr>
            <a:r>
              <a:rPr lang="ko-KR" altLang="en-US" sz="4400" b="1" dirty="0">
                <a:ln w="0"/>
                <a:effectLst>
                  <a:outerShdw blurRad="38100" dist="19050" dir="2700000" algn="tl" rotWithShape="0">
                    <a:schemeClr val="dk1">
                      <a:alpha val="40000"/>
                    </a:schemeClr>
                  </a:outerShdw>
                </a:effectLst>
                <a:latin typeface="+mn-lt"/>
                <a:ea typeface="+mn-ea"/>
              </a:rPr>
              <a:t>그만큼의 이유가 있다</a:t>
            </a:r>
            <a:r>
              <a:rPr lang="en-US" altLang="ko-KR" sz="4400" b="1" dirty="0">
                <a:ln w="0"/>
                <a:effectLst>
                  <a:outerShdw blurRad="38100" dist="19050" dir="2700000" algn="tl" rotWithShape="0">
                    <a:schemeClr val="dk1">
                      <a:alpha val="40000"/>
                    </a:schemeClr>
                  </a:outerShdw>
                </a:effectLst>
                <a:latin typeface="+mn-lt"/>
                <a:ea typeface="+mn-ea"/>
              </a:rPr>
              <a:t>.</a:t>
            </a:r>
            <a:r>
              <a:rPr lang="ko-KR" altLang="en-US" sz="4400" b="1" dirty="0">
                <a:ln w="0"/>
                <a:effectLst>
                  <a:outerShdw blurRad="38100" dist="19050" dir="2700000" algn="tl" rotWithShape="0">
                    <a:schemeClr val="dk1">
                      <a:alpha val="40000"/>
                    </a:schemeClr>
                  </a:outerShdw>
                </a:effectLst>
                <a:latin typeface="+mn-lt"/>
                <a:ea typeface="+mn-ea"/>
              </a:rPr>
              <a:t> </a:t>
            </a:r>
            <a:endParaRPr lang="en-US" altLang="ko-KR" sz="4400" b="1" dirty="0">
              <a:ln w="0"/>
              <a:effectLst>
                <a:outerShdw blurRad="38100" dist="19050" dir="2700000" algn="tl" rotWithShape="0">
                  <a:schemeClr val="dk1">
                    <a:alpha val="40000"/>
                  </a:schemeClr>
                </a:outerShdw>
              </a:effectLst>
              <a:latin typeface="+mn-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80">
                                          <p:stCondLst>
                                            <p:cond delay="0"/>
                                          </p:stCondLst>
                                        </p:cTn>
                                        <p:tgtEl>
                                          <p:spTgt spid="11"/>
                                        </p:tgtEl>
                                      </p:cBhvr>
                                    </p:animEffect>
                                    <p:anim calcmode="lin" valueType="num">
                                      <p:cBhvr>
                                        <p:cTn id="1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3" dur="26">
                                          <p:stCondLst>
                                            <p:cond delay="650"/>
                                          </p:stCondLst>
                                        </p:cTn>
                                        <p:tgtEl>
                                          <p:spTgt spid="11"/>
                                        </p:tgtEl>
                                      </p:cBhvr>
                                      <p:to x="100000" y="60000"/>
                                    </p:animScale>
                                    <p:animScale>
                                      <p:cBhvr>
                                        <p:cTn id="24" dur="166" decel="50000">
                                          <p:stCondLst>
                                            <p:cond delay="676"/>
                                          </p:stCondLst>
                                        </p:cTn>
                                        <p:tgtEl>
                                          <p:spTgt spid="11"/>
                                        </p:tgtEl>
                                      </p:cBhvr>
                                      <p:to x="100000" y="100000"/>
                                    </p:animScale>
                                    <p:animScale>
                                      <p:cBhvr>
                                        <p:cTn id="25" dur="26">
                                          <p:stCondLst>
                                            <p:cond delay="1312"/>
                                          </p:stCondLst>
                                        </p:cTn>
                                        <p:tgtEl>
                                          <p:spTgt spid="11"/>
                                        </p:tgtEl>
                                      </p:cBhvr>
                                      <p:to x="100000" y="80000"/>
                                    </p:animScale>
                                    <p:animScale>
                                      <p:cBhvr>
                                        <p:cTn id="26" dur="166" decel="50000">
                                          <p:stCondLst>
                                            <p:cond delay="1338"/>
                                          </p:stCondLst>
                                        </p:cTn>
                                        <p:tgtEl>
                                          <p:spTgt spid="11"/>
                                        </p:tgtEl>
                                      </p:cBhvr>
                                      <p:to x="100000" y="100000"/>
                                    </p:animScale>
                                    <p:animScale>
                                      <p:cBhvr>
                                        <p:cTn id="27" dur="26">
                                          <p:stCondLst>
                                            <p:cond delay="1642"/>
                                          </p:stCondLst>
                                        </p:cTn>
                                        <p:tgtEl>
                                          <p:spTgt spid="11"/>
                                        </p:tgtEl>
                                      </p:cBhvr>
                                      <p:to x="100000" y="90000"/>
                                    </p:animScale>
                                    <p:animScale>
                                      <p:cBhvr>
                                        <p:cTn id="28" dur="166" decel="50000">
                                          <p:stCondLst>
                                            <p:cond delay="1668"/>
                                          </p:stCondLst>
                                        </p:cTn>
                                        <p:tgtEl>
                                          <p:spTgt spid="11"/>
                                        </p:tgtEl>
                                      </p:cBhvr>
                                      <p:to x="100000" y="100000"/>
                                    </p:animScale>
                                    <p:animScale>
                                      <p:cBhvr>
                                        <p:cTn id="29" dur="26">
                                          <p:stCondLst>
                                            <p:cond delay="1808"/>
                                          </p:stCondLst>
                                        </p:cTn>
                                        <p:tgtEl>
                                          <p:spTgt spid="11"/>
                                        </p:tgtEl>
                                      </p:cBhvr>
                                      <p:to x="100000" y="95000"/>
                                    </p:animScale>
                                    <p:animScale>
                                      <p:cBhvr>
                                        <p:cTn id="3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3AA70BF-6742-5534-30C6-4BB612288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1716088"/>
            <a:ext cx="11398250"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4">
            <a:extLst>
              <a:ext uri="{FF2B5EF4-FFF2-40B4-BE49-F238E27FC236}">
                <a16:creationId xmlns:a16="http://schemas.microsoft.com/office/drawing/2014/main" id="{3DB15822-FB92-C7C1-35C7-6349002E96F8}"/>
              </a:ext>
            </a:extLst>
          </p:cNvPr>
          <p:cNvSpPr txBox="1">
            <a:spLocks noChangeArrowheads="1"/>
          </p:cNvSpPr>
          <p:nvPr/>
        </p:nvSpPr>
        <p:spPr bwMode="auto">
          <a:xfrm>
            <a:off x="9666288" y="4086225"/>
            <a:ext cx="1636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ko-KR" altLang="en-US" sz="1800"/>
              <a:t>조선일보 중</a:t>
            </a:r>
            <a:r>
              <a:rPr lang="en-US" altLang="ko-KR" sz="1800"/>
              <a:t>..</a:t>
            </a:r>
            <a:endParaRPr lang="ko-KR" altLang="en-US" sz="18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그림 2">
            <a:extLst>
              <a:ext uri="{FF2B5EF4-FFF2-40B4-BE49-F238E27FC236}">
                <a16:creationId xmlns:a16="http://schemas.microsoft.com/office/drawing/2014/main" id="{6C3504A4-C6E0-C589-64DE-A307D63F7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8" y="1069975"/>
            <a:ext cx="9942512"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사각형: 둥근 모서리 5">
            <a:extLst>
              <a:ext uri="{FF2B5EF4-FFF2-40B4-BE49-F238E27FC236}">
                <a16:creationId xmlns:a16="http://schemas.microsoft.com/office/drawing/2014/main" id="{D2223182-007D-C1AF-5A82-5DBF9114F57A}"/>
              </a:ext>
            </a:extLst>
          </p:cNvPr>
          <p:cNvSpPr/>
          <p:nvPr/>
        </p:nvSpPr>
        <p:spPr>
          <a:xfrm>
            <a:off x="5359400" y="2646363"/>
            <a:ext cx="982663" cy="31115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a:p>
        </p:txBody>
      </p:sp>
      <p:sp>
        <p:nvSpPr>
          <p:cNvPr id="7" name="사각형: 둥근 모서리 6">
            <a:extLst>
              <a:ext uri="{FF2B5EF4-FFF2-40B4-BE49-F238E27FC236}">
                <a16:creationId xmlns:a16="http://schemas.microsoft.com/office/drawing/2014/main" id="{D8123E79-7854-8D34-F42F-C343C085932F}"/>
              </a:ext>
            </a:extLst>
          </p:cNvPr>
          <p:cNvSpPr/>
          <p:nvPr/>
        </p:nvSpPr>
        <p:spPr>
          <a:xfrm>
            <a:off x="6342063" y="3592513"/>
            <a:ext cx="982662" cy="31115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a:p>
        </p:txBody>
      </p:sp>
      <p:sp>
        <p:nvSpPr>
          <p:cNvPr id="8" name="사각형: 둥근 모서리 7">
            <a:extLst>
              <a:ext uri="{FF2B5EF4-FFF2-40B4-BE49-F238E27FC236}">
                <a16:creationId xmlns:a16="http://schemas.microsoft.com/office/drawing/2014/main" id="{80FD2006-5845-8C99-1E57-A4043C374D55}"/>
              </a:ext>
            </a:extLst>
          </p:cNvPr>
          <p:cNvSpPr/>
          <p:nvPr/>
        </p:nvSpPr>
        <p:spPr>
          <a:xfrm>
            <a:off x="4376738" y="2646363"/>
            <a:ext cx="982662" cy="31115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8F5152D9-2D27-EA87-8F5B-5E9C68F8462B}"/>
              </a:ext>
            </a:extLst>
          </p:cNvPr>
          <p:cNvSpPr/>
          <p:nvPr/>
        </p:nvSpPr>
        <p:spPr>
          <a:xfrm>
            <a:off x="1222375" y="2211388"/>
            <a:ext cx="4897438" cy="769937"/>
          </a:xfrm>
          <a:prstGeom prst="rect">
            <a:avLst/>
          </a:prstGeom>
          <a:noFill/>
        </p:spPr>
        <p:txBody>
          <a:bodyPr wrap="none">
            <a:spAutoFit/>
          </a:bodyPr>
          <a:lstStyle/>
          <a:p>
            <a:pPr algn="ctr" eaLnBrk="1" fontAlgn="auto" latinLnBrk="1" hangingPunct="1">
              <a:spcBef>
                <a:spcPts val="0"/>
              </a:spcBef>
              <a:spcAft>
                <a:spcPts val="0"/>
              </a:spcAft>
              <a:defRPr/>
            </a:pPr>
            <a:r>
              <a:rPr lang="ko-KR" altLang="en-US" sz="4400" b="1" dirty="0">
                <a:ln w="0"/>
                <a:effectLst>
                  <a:outerShdw blurRad="38100" dist="19050" dir="2700000" algn="tl" rotWithShape="0">
                    <a:schemeClr val="dk1">
                      <a:alpha val="40000"/>
                    </a:schemeClr>
                  </a:outerShdw>
                </a:effectLst>
                <a:latin typeface="+mn-lt"/>
                <a:ea typeface="+mn-ea"/>
              </a:rPr>
              <a:t>소프트웨어 개발자</a:t>
            </a:r>
            <a:endParaRPr lang="en-US" altLang="ko-KR" sz="4400" b="1" dirty="0">
              <a:ln w="0"/>
              <a:effectLst>
                <a:outerShdw blurRad="38100" dist="19050" dir="2700000" algn="tl" rotWithShape="0">
                  <a:schemeClr val="dk1">
                    <a:alpha val="40000"/>
                  </a:schemeClr>
                </a:outerShdw>
              </a:effectLst>
              <a:latin typeface="+mn-lt"/>
              <a:ea typeface="+mn-ea"/>
            </a:endParaRPr>
          </a:p>
        </p:txBody>
      </p:sp>
      <p:sp>
        <p:nvSpPr>
          <p:cNvPr id="3" name="직사각형 2">
            <a:extLst>
              <a:ext uri="{FF2B5EF4-FFF2-40B4-BE49-F238E27FC236}">
                <a16:creationId xmlns:a16="http://schemas.microsoft.com/office/drawing/2014/main" id="{6B88AF42-8150-8B06-A216-5C807427F550}"/>
              </a:ext>
            </a:extLst>
          </p:cNvPr>
          <p:cNvSpPr/>
          <p:nvPr/>
        </p:nvSpPr>
        <p:spPr>
          <a:xfrm>
            <a:off x="5537200" y="3565525"/>
            <a:ext cx="3925888" cy="768350"/>
          </a:xfrm>
          <a:prstGeom prst="rect">
            <a:avLst/>
          </a:prstGeom>
          <a:noFill/>
        </p:spPr>
        <p:txBody>
          <a:bodyPr wrap="none">
            <a:spAutoFit/>
          </a:bodyPr>
          <a:lstStyle/>
          <a:p>
            <a:pPr algn="ctr" eaLnBrk="1" fontAlgn="auto" latinLnBrk="1" hangingPunct="1">
              <a:spcBef>
                <a:spcPts val="0"/>
              </a:spcBef>
              <a:spcAft>
                <a:spcPts val="0"/>
              </a:spcAft>
              <a:defRPr/>
            </a:pPr>
            <a:r>
              <a:rPr lang="en-US" altLang="ko-KR" sz="4400" b="1" dirty="0">
                <a:ln w="0"/>
                <a:solidFill>
                  <a:srgbClr val="FF0000"/>
                </a:solidFill>
                <a:effectLst>
                  <a:outerShdw blurRad="38100" dist="19050" dir="2700000" algn="tl" rotWithShape="0">
                    <a:schemeClr val="dk1">
                      <a:alpha val="40000"/>
                    </a:schemeClr>
                  </a:outerShdw>
                </a:effectLst>
                <a:latin typeface="+mn-lt"/>
                <a:ea typeface="+mn-ea"/>
              </a:rPr>
              <a:t>‘</a:t>
            </a:r>
            <a:r>
              <a:rPr lang="ko-KR" altLang="en-US" sz="4400" b="1" dirty="0">
                <a:ln w="0"/>
                <a:solidFill>
                  <a:srgbClr val="FF0000"/>
                </a:solidFill>
                <a:effectLst>
                  <a:outerShdw blurRad="38100" dist="19050" dir="2700000" algn="tl" rotWithShape="0">
                    <a:schemeClr val="dk1">
                      <a:alpha val="40000"/>
                    </a:schemeClr>
                  </a:outerShdw>
                </a:effectLst>
                <a:latin typeface="+mn-lt"/>
                <a:ea typeface="+mn-ea"/>
              </a:rPr>
              <a:t>빙산의 일각</a:t>
            </a:r>
            <a:r>
              <a:rPr lang="en-US" altLang="ko-KR" sz="4400" b="1" dirty="0">
                <a:ln w="0"/>
                <a:solidFill>
                  <a:srgbClr val="FF0000"/>
                </a:solidFill>
                <a:effectLst>
                  <a:outerShdw blurRad="38100" dist="19050" dir="2700000" algn="tl" rotWithShape="0">
                    <a:schemeClr val="dk1">
                      <a:alpha val="40000"/>
                    </a:schemeClr>
                  </a:outerShdw>
                </a:effectLst>
                <a:latin typeface="+mn-lt"/>
                <a:ea typeface="+mn-ea"/>
              </a:rPr>
              <a: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3E2FB38-02BE-FD09-9463-666646E7828D}"/>
              </a:ext>
            </a:extLst>
          </p:cNvPr>
          <p:cNvSpPr/>
          <p:nvPr/>
        </p:nvSpPr>
        <p:spPr>
          <a:xfrm>
            <a:off x="74613" y="1570038"/>
            <a:ext cx="6821487" cy="769937"/>
          </a:xfrm>
          <a:prstGeom prst="rect">
            <a:avLst/>
          </a:prstGeom>
          <a:noFill/>
        </p:spPr>
        <p:txBody>
          <a:bodyPr wrap="none">
            <a:spAutoFit/>
          </a:bodyPr>
          <a:lstStyle/>
          <a:p>
            <a:pPr algn="ctr" eaLnBrk="1" fontAlgn="auto" latinLnBrk="1" hangingPunct="1">
              <a:spcBef>
                <a:spcPts val="0"/>
              </a:spcBef>
              <a:spcAft>
                <a:spcPts val="0"/>
              </a:spcAft>
              <a:defRPr/>
            </a:pPr>
            <a:r>
              <a:rPr lang="ko-KR" altLang="en-US" sz="4400" b="1" dirty="0">
                <a:ln w="0"/>
                <a:effectLst>
                  <a:outerShdw blurRad="38100" dist="19050" dir="2700000" algn="tl" rotWithShape="0">
                    <a:schemeClr val="dk1">
                      <a:alpha val="40000"/>
                    </a:schemeClr>
                  </a:outerShdw>
                </a:effectLst>
                <a:latin typeface="+mn-lt"/>
                <a:ea typeface="+mn-ea"/>
              </a:rPr>
              <a:t>타 직종과 비교를 해볼 때 </a:t>
            </a:r>
            <a:endParaRPr lang="en-US" altLang="ko-KR" sz="4400" b="1" dirty="0">
              <a:ln w="0"/>
              <a:effectLst>
                <a:outerShdw blurRad="38100" dist="19050" dir="2700000" algn="tl" rotWithShape="0">
                  <a:schemeClr val="dk1">
                    <a:alpha val="40000"/>
                  </a:schemeClr>
                </a:outerShdw>
              </a:effectLst>
              <a:latin typeface="+mn-lt"/>
              <a:ea typeface="+mn-ea"/>
            </a:endParaRPr>
          </a:p>
        </p:txBody>
      </p:sp>
      <p:sp>
        <p:nvSpPr>
          <p:cNvPr id="3" name="직사각형 2">
            <a:extLst>
              <a:ext uri="{FF2B5EF4-FFF2-40B4-BE49-F238E27FC236}">
                <a16:creationId xmlns:a16="http://schemas.microsoft.com/office/drawing/2014/main" id="{6E9FF95B-D838-F0D7-2EB4-89D8ADFEEAAF}"/>
              </a:ext>
            </a:extLst>
          </p:cNvPr>
          <p:cNvSpPr/>
          <p:nvPr/>
        </p:nvSpPr>
        <p:spPr>
          <a:xfrm>
            <a:off x="4422775" y="4392613"/>
            <a:ext cx="7186613" cy="768350"/>
          </a:xfrm>
          <a:prstGeom prst="rect">
            <a:avLst/>
          </a:prstGeom>
          <a:noFill/>
        </p:spPr>
        <p:txBody>
          <a:bodyPr wrap="none">
            <a:spAutoFit/>
          </a:bodyPr>
          <a:lstStyle/>
          <a:p>
            <a:pPr algn="ctr" eaLnBrk="1" fontAlgn="auto" latinLnBrk="1" hangingPunct="1">
              <a:spcBef>
                <a:spcPts val="0"/>
              </a:spcBef>
              <a:spcAft>
                <a:spcPts val="0"/>
              </a:spcAft>
              <a:defRPr/>
            </a:pPr>
            <a:r>
              <a:rPr lang="ko-KR" altLang="en-US" sz="4400" b="1" dirty="0">
                <a:ln w="0"/>
                <a:effectLst>
                  <a:outerShdw blurRad="38100" dist="19050" dir="2700000" algn="tl" rotWithShape="0">
                    <a:schemeClr val="dk1">
                      <a:alpha val="40000"/>
                    </a:schemeClr>
                  </a:outerShdw>
                </a:effectLst>
                <a:latin typeface="+mn-lt"/>
                <a:ea typeface="+mn-ea"/>
              </a:rPr>
              <a:t> 연봉 상승률이 월등히 높다</a:t>
            </a:r>
            <a:endParaRPr lang="en-US" altLang="ko-KR" sz="4400" b="1" dirty="0">
              <a:ln w="0"/>
              <a:effectLst>
                <a:outerShdw blurRad="38100" dist="19050" dir="2700000" algn="tl" rotWithShape="0">
                  <a:schemeClr val="dk1">
                    <a:alpha val="40000"/>
                  </a:schemeClr>
                </a:outerShdw>
              </a:effectLst>
              <a:latin typeface="+mn-lt"/>
              <a:ea typeface="+mn-ea"/>
            </a:endParaRPr>
          </a:p>
        </p:txBody>
      </p:sp>
      <p:sp>
        <p:nvSpPr>
          <p:cNvPr id="4" name="직사각형 3">
            <a:extLst>
              <a:ext uri="{FF2B5EF4-FFF2-40B4-BE49-F238E27FC236}">
                <a16:creationId xmlns:a16="http://schemas.microsoft.com/office/drawing/2014/main" id="{28BE2032-D70B-24A8-CF1D-5ACC7D39BC1C}"/>
              </a:ext>
            </a:extLst>
          </p:cNvPr>
          <p:cNvSpPr/>
          <p:nvPr/>
        </p:nvSpPr>
        <p:spPr>
          <a:xfrm>
            <a:off x="4108450" y="2844800"/>
            <a:ext cx="3205163" cy="769938"/>
          </a:xfrm>
          <a:prstGeom prst="rect">
            <a:avLst/>
          </a:prstGeom>
          <a:noFill/>
        </p:spPr>
        <p:txBody>
          <a:bodyPr wrap="none">
            <a:spAutoFit/>
          </a:bodyPr>
          <a:lstStyle/>
          <a:p>
            <a:pPr algn="ctr" eaLnBrk="1" fontAlgn="auto" latinLnBrk="1" hangingPunct="1">
              <a:spcBef>
                <a:spcPts val="0"/>
              </a:spcBef>
              <a:spcAft>
                <a:spcPts val="0"/>
              </a:spcAft>
              <a:defRPr/>
            </a:pPr>
            <a:r>
              <a:rPr lang="ko-KR" altLang="en-US" sz="4400" b="1" dirty="0" err="1">
                <a:ln w="0"/>
                <a:solidFill>
                  <a:srgbClr val="FF0000"/>
                </a:solidFill>
                <a:effectLst>
                  <a:outerShdw blurRad="38100" dist="19050" dir="2700000" algn="tl" rotWithShape="0">
                    <a:schemeClr val="dk1">
                      <a:alpha val="40000"/>
                    </a:schemeClr>
                  </a:outerShdw>
                </a:effectLst>
                <a:latin typeface="+mn-lt"/>
                <a:ea typeface="+mn-ea"/>
              </a:rPr>
              <a:t>이직율</a:t>
            </a:r>
            <a:r>
              <a:rPr lang="ko-KR" altLang="en-US" sz="4400" b="1" dirty="0">
                <a:ln w="0"/>
                <a:solidFill>
                  <a:srgbClr val="FF0000"/>
                </a:solidFill>
                <a:effectLst>
                  <a:outerShdw blurRad="38100" dist="19050" dir="2700000" algn="tl" rotWithShape="0">
                    <a:schemeClr val="dk1">
                      <a:alpha val="40000"/>
                    </a:schemeClr>
                  </a:outerShdw>
                </a:effectLst>
                <a:latin typeface="+mn-lt"/>
                <a:ea typeface="+mn-ea"/>
              </a:rPr>
              <a:t> 대비</a:t>
            </a:r>
            <a:endParaRPr lang="en-US" altLang="ko-KR" sz="4400" b="1" dirty="0">
              <a:ln w="0"/>
              <a:solidFill>
                <a:srgbClr val="FF0000"/>
              </a:solidFill>
              <a:effectLst>
                <a:outerShdw blurRad="38100" dist="19050" dir="2700000" algn="tl" rotWithShape="0">
                  <a:schemeClr val="dk1">
                    <a:alpha val="40000"/>
                  </a:schemeClr>
                </a:outerShdw>
              </a:effectLst>
              <a:latin typeface="+mn-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그룹 1">
            <a:extLst>
              <a:ext uri="{FF2B5EF4-FFF2-40B4-BE49-F238E27FC236}">
                <a16:creationId xmlns:a16="http://schemas.microsoft.com/office/drawing/2014/main" id="{0B261E99-AA6B-4B25-38BA-ED2A3E3C71E2}"/>
              </a:ext>
            </a:extLst>
          </p:cNvPr>
          <p:cNvGrpSpPr>
            <a:grpSpLocks/>
          </p:cNvGrpSpPr>
          <p:nvPr/>
        </p:nvGrpSpPr>
        <p:grpSpPr bwMode="auto">
          <a:xfrm>
            <a:off x="2411413" y="4367213"/>
            <a:ext cx="9326562" cy="2354262"/>
            <a:chOff x="-340977" y="1529119"/>
            <a:chExt cx="9327243" cy="2353848"/>
          </a:xfrm>
        </p:grpSpPr>
        <p:sp>
          <p:nvSpPr>
            <p:cNvPr id="3" name="TextBox 2">
              <a:extLst>
                <a:ext uri="{FF2B5EF4-FFF2-40B4-BE49-F238E27FC236}">
                  <a16:creationId xmlns:a16="http://schemas.microsoft.com/office/drawing/2014/main" id="{AE9E9B0E-D961-7CC6-74D6-4CFF6C81E33D}"/>
                </a:ext>
              </a:extLst>
            </p:cNvPr>
            <p:cNvSpPr txBox="1"/>
            <p:nvPr/>
          </p:nvSpPr>
          <p:spPr>
            <a:xfrm>
              <a:off x="-340977" y="1667207"/>
              <a:ext cx="2376661" cy="2215760"/>
            </a:xfrm>
            <a:prstGeom prst="rect">
              <a:avLst/>
            </a:prstGeom>
            <a:noFill/>
          </p:spPr>
          <p:txBody>
            <a:bodyPr>
              <a:spAutoFit/>
            </a:bodyPr>
            <a:lstStyle/>
            <a:p>
              <a:pPr eaLnBrk="1" fontAlgn="auto" latinLnBrk="1" hangingPunct="1">
                <a:spcBef>
                  <a:spcPts val="0"/>
                </a:spcBef>
                <a:spcAft>
                  <a:spcPts val="0"/>
                </a:spcAft>
                <a:defRPr/>
              </a:pPr>
              <a:r>
                <a:rPr lang="ko-KR" altLang="en-US" sz="13800" dirty="0">
                  <a:latin typeface="+mn-lt"/>
                  <a:ea typeface="+mn-ea"/>
                </a:rPr>
                <a:t> </a:t>
              </a:r>
              <a:r>
                <a:rPr lang="ko-KR" altLang="en-US" sz="13800" dirty="0">
                  <a:solidFill>
                    <a:schemeClr val="bg1">
                      <a:lumMod val="50000"/>
                    </a:schemeClr>
                  </a:solidFill>
                  <a:latin typeface="+mn-lt"/>
                  <a:ea typeface="+mn-ea"/>
                </a:rPr>
                <a:t>「</a:t>
              </a:r>
            </a:p>
          </p:txBody>
        </p:sp>
        <p:sp>
          <p:nvSpPr>
            <p:cNvPr id="4" name="TextBox 3">
              <a:extLst>
                <a:ext uri="{FF2B5EF4-FFF2-40B4-BE49-F238E27FC236}">
                  <a16:creationId xmlns:a16="http://schemas.microsoft.com/office/drawing/2014/main" id="{AA185BD8-4F9F-125C-A5C1-98AFA36A587B}"/>
                </a:ext>
              </a:extLst>
            </p:cNvPr>
            <p:cNvSpPr txBox="1"/>
            <p:nvPr/>
          </p:nvSpPr>
          <p:spPr>
            <a:xfrm>
              <a:off x="7687596" y="1529119"/>
              <a:ext cx="1298670" cy="2215760"/>
            </a:xfrm>
            <a:prstGeom prst="rect">
              <a:avLst/>
            </a:prstGeom>
            <a:noFill/>
          </p:spPr>
          <p:txBody>
            <a:bodyPr>
              <a:spAutoFit/>
            </a:bodyPr>
            <a:lstStyle>
              <a:defPPr>
                <a:defRPr lang="ko-KR"/>
              </a:defPPr>
              <a:lvl1pPr>
                <a:defRPr sz="13800">
                  <a:solidFill>
                    <a:srgbClr val="0194E7"/>
                  </a:solidFill>
                </a:defRPr>
              </a:lvl1pPr>
            </a:lstStyle>
            <a:p>
              <a:pPr eaLnBrk="1" fontAlgn="auto" latinLnBrk="1" hangingPunct="1">
                <a:spcBef>
                  <a:spcPts val="0"/>
                </a:spcBef>
                <a:spcAft>
                  <a:spcPts val="0"/>
                </a:spcAft>
                <a:defRPr/>
              </a:pPr>
              <a:r>
                <a:rPr lang="ko-KR" altLang="en-US" dirty="0">
                  <a:solidFill>
                    <a:schemeClr val="bg1">
                      <a:lumMod val="50000"/>
                    </a:schemeClr>
                  </a:solidFill>
                  <a:latin typeface="+mn-lt"/>
                  <a:ea typeface="+mn-ea"/>
                </a:rPr>
                <a:t>」</a:t>
              </a:r>
              <a:r>
                <a:rPr lang="ko-KR" altLang="en-US" dirty="0">
                  <a:solidFill>
                    <a:schemeClr val="tx1"/>
                  </a:solidFill>
                  <a:latin typeface="+mn-lt"/>
                  <a:ea typeface="+mn-ea"/>
                </a:rPr>
                <a:t> </a:t>
              </a:r>
            </a:p>
          </p:txBody>
        </p:sp>
      </p:grpSp>
      <p:sp>
        <p:nvSpPr>
          <p:cNvPr id="5" name="TextBox 4">
            <a:extLst>
              <a:ext uri="{FF2B5EF4-FFF2-40B4-BE49-F238E27FC236}">
                <a16:creationId xmlns:a16="http://schemas.microsoft.com/office/drawing/2014/main" id="{F1B62DCC-5288-D7EF-C411-893CD762D20D}"/>
              </a:ext>
            </a:extLst>
          </p:cNvPr>
          <p:cNvSpPr txBox="1"/>
          <p:nvPr/>
        </p:nvSpPr>
        <p:spPr>
          <a:xfrm>
            <a:off x="3900488" y="5203825"/>
            <a:ext cx="7256462" cy="646113"/>
          </a:xfrm>
          <a:prstGeom prst="rect">
            <a:avLst/>
          </a:prstGeom>
          <a:noFill/>
        </p:spPr>
        <p:txBody>
          <a:bodyPr>
            <a:spAutoFit/>
          </a:bodyPr>
          <a:lstStyle/>
          <a:p>
            <a:pPr eaLnBrk="1" fontAlgn="auto" latinLnBrk="1" hangingPunct="1">
              <a:spcBef>
                <a:spcPts val="0"/>
              </a:spcBef>
              <a:spcAft>
                <a:spcPts val="0"/>
              </a:spcAft>
              <a:defRPr/>
            </a:pPr>
            <a:r>
              <a:rPr lang="ko-KR" altLang="en-US" sz="3600" b="1" dirty="0">
                <a:effectLst>
                  <a:outerShdw blurRad="38100" dist="38100" dir="2700000" algn="tl">
                    <a:srgbClr val="000000">
                      <a:alpha val="43137"/>
                    </a:srgbClr>
                  </a:outerShdw>
                </a:effectLst>
                <a:latin typeface="+mn-lt"/>
                <a:ea typeface="+mn-ea"/>
              </a:rPr>
              <a:t>인력난을 겪는 </a:t>
            </a:r>
            <a:r>
              <a:rPr lang="en-US" altLang="ko-KR" sz="3600" b="1" dirty="0">
                <a:effectLst>
                  <a:outerShdw blurRad="38100" dist="38100" dir="2700000" algn="tl">
                    <a:srgbClr val="000000">
                      <a:alpha val="43137"/>
                    </a:srgbClr>
                  </a:outerShdw>
                </a:effectLst>
                <a:latin typeface="+mn-lt"/>
                <a:ea typeface="+mn-ea"/>
              </a:rPr>
              <a:t>‘ </a:t>
            </a:r>
            <a:r>
              <a:rPr lang="ko-KR" altLang="en-US" sz="3600" b="1" dirty="0" err="1">
                <a:effectLst>
                  <a:outerShdw blurRad="38100" dist="38100" dir="2700000" algn="tl">
                    <a:srgbClr val="000000">
                      <a:alpha val="43137"/>
                    </a:srgbClr>
                  </a:outerShdw>
                </a:effectLst>
                <a:latin typeface="+mn-lt"/>
                <a:ea typeface="+mn-ea"/>
              </a:rPr>
              <a:t>네카라쿠배당토</a:t>
            </a:r>
            <a:r>
              <a:rPr lang="ko-KR" altLang="en-US" sz="3600" b="1" dirty="0">
                <a:effectLst>
                  <a:outerShdw blurRad="38100" dist="38100" dir="2700000" algn="tl">
                    <a:srgbClr val="000000">
                      <a:alpha val="43137"/>
                    </a:srgbClr>
                  </a:outerShdw>
                </a:effectLst>
                <a:latin typeface="+mn-lt"/>
                <a:ea typeface="+mn-ea"/>
              </a:rPr>
              <a:t> </a:t>
            </a:r>
            <a:r>
              <a:rPr lang="en-US" altLang="ko-KR" sz="3600" b="1" dirty="0">
                <a:effectLst>
                  <a:outerShdw blurRad="38100" dist="38100" dir="2700000" algn="tl">
                    <a:srgbClr val="000000">
                      <a:alpha val="43137"/>
                    </a:srgbClr>
                  </a:outerShdw>
                </a:effectLst>
                <a:latin typeface="+mn-lt"/>
                <a:ea typeface="+mn-ea"/>
              </a:rPr>
              <a:t>’ </a:t>
            </a:r>
            <a:endParaRPr lang="ko-KR" altLang="en-US" sz="3600" b="1" dirty="0">
              <a:effectLst>
                <a:outerShdw blurRad="38100" dist="38100" dir="2700000" algn="tl">
                  <a:srgbClr val="000000">
                    <a:alpha val="43137"/>
                  </a:srgbClr>
                </a:outerShdw>
              </a:effectLst>
              <a:latin typeface="+mn-lt"/>
              <a:ea typeface="+mn-ea"/>
            </a:endParaRPr>
          </a:p>
        </p:txBody>
      </p:sp>
      <p:pic>
        <p:nvPicPr>
          <p:cNvPr id="39940" name="그림 5">
            <a:extLst>
              <a:ext uri="{FF2B5EF4-FFF2-40B4-BE49-F238E27FC236}">
                <a16:creationId xmlns:a16="http://schemas.microsoft.com/office/drawing/2014/main" id="{C3DF4EE7-7410-4CB8-B3E6-239875B69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257175"/>
            <a:ext cx="1069975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그림 6">
            <a:extLst>
              <a:ext uri="{FF2B5EF4-FFF2-40B4-BE49-F238E27FC236}">
                <a16:creationId xmlns:a16="http://schemas.microsoft.com/office/drawing/2014/main" id="{9A4CBB76-6FBE-D736-AAFF-A9736007C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8" y="2803525"/>
            <a:ext cx="10310812"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BD5286C1-CC96-F957-ED94-4FC05B782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775"/>
            <a:ext cx="6856413" cy="557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그림 4" descr="텍스트이(가) 표시된 사진&#10;&#10;자동 생성된 설명">
            <a:extLst>
              <a:ext uri="{FF2B5EF4-FFF2-40B4-BE49-F238E27FC236}">
                <a16:creationId xmlns:a16="http://schemas.microsoft.com/office/drawing/2014/main" id="{F3F3A1A9-F75C-1C17-BB2F-08A198158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038" y="642938"/>
            <a:ext cx="752792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75136A72-8B97-043E-0B90-373442512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779463"/>
            <a:ext cx="8658225" cy="529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60BCA4A9-0F80-F4A7-7AC6-AE4CC9A38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863" y="223838"/>
            <a:ext cx="5502275" cy="663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
            <a:extLst>
              <a:ext uri="{FF2B5EF4-FFF2-40B4-BE49-F238E27FC236}">
                <a16:creationId xmlns:a16="http://schemas.microsoft.com/office/drawing/2014/main" id="{2E36E5C2-7AD5-79B8-C5BD-E23A25132493}"/>
              </a:ext>
            </a:extLst>
          </p:cNvPr>
          <p:cNvSpPr/>
          <p:nvPr/>
        </p:nvSpPr>
        <p:spPr>
          <a:xfrm flipV="1">
            <a:off x="0" y="3429000"/>
            <a:ext cx="12192000" cy="55563"/>
          </a:xfrm>
          <a:prstGeom prst="roundRect">
            <a:avLst>
              <a:gd name="adj" fmla="val 16667"/>
            </a:avLst>
          </a:prstGeom>
          <a:solidFill>
            <a:schemeClr val="bg1">
              <a:lumMod val="6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latinLnBrk="1" hangingPunct="1">
              <a:spcBef>
                <a:spcPts val="0"/>
              </a:spcBef>
              <a:spcAft>
                <a:spcPts val="0"/>
              </a:spcAft>
              <a:defRPr/>
            </a:pPr>
            <a:endParaRPr lang="ko-KR" altLang="en-US"/>
          </a:p>
        </p:txBody>
      </p:sp>
      <p:cxnSp>
        <p:nvCxnSpPr>
          <p:cNvPr id="8" name="직선 연결선 7">
            <a:extLst>
              <a:ext uri="{FF2B5EF4-FFF2-40B4-BE49-F238E27FC236}">
                <a16:creationId xmlns:a16="http://schemas.microsoft.com/office/drawing/2014/main" id="{0D303BC4-05AB-40C7-0344-166276E083C6}"/>
              </a:ext>
            </a:extLst>
          </p:cNvPr>
          <p:cNvCxnSpPr/>
          <p:nvPr/>
        </p:nvCxnSpPr>
        <p:spPr>
          <a:xfrm>
            <a:off x="396875" y="1225550"/>
            <a:ext cx="0" cy="220345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2" name="직선 연결선 11">
            <a:extLst>
              <a:ext uri="{FF2B5EF4-FFF2-40B4-BE49-F238E27FC236}">
                <a16:creationId xmlns:a16="http://schemas.microsoft.com/office/drawing/2014/main" id="{48AFB71F-23D9-D3A1-8DD8-BE0F3FE1E194}"/>
              </a:ext>
            </a:extLst>
          </p:cNvPr>
          <p:cNvCxnSpPr/>
          <p:nvPr/>
        </p:nvCxnSpPr>
        <p:spPr>
          <a:xfrm>
            <a:off x="874713" y="3484563"/>
            <a:ext cx="0" cy="220345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3" name="직선 연결선 12">
            <a:extLst>
              <a:ext uri="{FF2B5EF4-FFF2-40B4-BE49-F238E27FC236}">
                <a16:creationId xmlns:a16="http://schemas.microsoft.com/office/drawing/2014/main" id="{00C41809-964E-0C70-7AE3-392D0F26EB44}"/>
              </a:ext>
            </a:extLst>
          </p:cNvPr>
          <p:cNvCxnSpPr/>
          <p:nvPr/>
        </p:nvCxnSpPr>
        <p:spPr>
          <a:xfrm>
            <a:off x="4278313" y="1225550"/>
            <a:ext cx="0" cy="220345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4" name="직선 연결선 13">
            <a:extLst>
              <a:ext uri="{FF2B5EF4-FFF2-40B4-BE49-F238E27FC236}">
                <a16:creationId xmlns:a16="http://schemas.microsoft.com/office/drawing/2014/main" id="{9E395FE9-7149-A8F5-ED90-62F12C4EE0B5}"/>
              </a:ext>
            </a:extLst>
          </p:cNvPr>
          <p:cNvCxnSpPr/>
          <p:nvPr/>
        </p:nvCxnSpPr>
        <p:spPr>
          <a:xfrm>
            <a:off x="4967288" y="3457575"/>
            <a:ext cx="0" cy="220345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5" name="직선 연결선 14">
            <a:extLst>
              <a:ext uri="{FF2B5EF4-FFF2-40B4-BE49-F238E27FC236}">
                <a16:creationId xmlns:a16="http://schemas.microsoft.com/office/drawing/2014/main" id="{C39A889B-1432-345C-F807-5F5950DED57A}"/>
              </a:ext>
            </a:extLst>
          </p:cNvPr>
          <p:cNvCxnSpPr/>
          <p:nvPr/>
        </p:nvCxnSpPr>
        <p:spPr>
          <a:xfrm>
            <a:off x="7721600" y="1225550"/>
            <a:ext cx="0" cy="2203450"/>
          </a:xfrm>
          <a:prstGeom prst="line">
            <a:avLst/>
          </a:prstGeom>
          <a:ln/>
        </p:spPr>
        <p:style>
          <a:lnRef idx="3">
            <a:schemeClr val="accent3"/>
          </a:lnRef>
          <a:fillRef idx="0">
            <a:schemeClr val="accent3"/>
          </a:fillRef>
          <a:effectRef idx="2">
            <a:schemeClr val="accent3"/>
          </a:effectRef>
          <a:fontRef idx="minor">
            <a:schemeClr val="tx1"/>
          </a:fontRef>
        </p:style>
      </p:cxnSp>
      <p:grpSp>
        <p:nvGrpSpPr>
          <p:cNvPr id="24" name="그룹 23">
            <a:extLst>
              <a:ext uri="{FF2B5EF4-FFF2-40B4-BE49-F238E27FC236}">
                <a16:creationId xmlns:a16="http://schemas.microsoft.com/office/drawing/2014/main" id="{3E4DED98-FBF4-6A65-1CD2-7E32469F646A}"/>
              </a:ext>
            </a:extLst>
          </p:cNvPr>
          <p:cNvGrpSpPr>
            <a:grpSpLocks/>
          </p:cNvGrpSpPr>
          <p:nvPr/>
        </p:nvGrpSpPr>
        <p:grpSpPr bwMode="auto">
          <a:xfrm>
            <a:off x="479425" y="979488"/>
            <a:ext cx="3452813" cy="1211262"/>
            <a:chOff x="478731" y="979074"/>
            <a:chExt cx="3453188" cy="1212409"/>
          </a:xfrm>
        </p:grpSpPr>
        <p:sp>
          <p:nvSpPr>
            <p:cNvPr id="17" name="TextBox 16">
              <a:extLst>
                <a:ext uri="{FF2B5EF4-FFF2-40B4-BE49-F238E27FC236}">
                  <a16:creationId xmlns:a16="http://schemas.microsoft.com/office/drawing/2014/main" id="{6353C059-92B8-A85A-B019-E66922C3C94A}"/>
                </a:ext>
              </a:extLst>
            </p:cNvPr>
            <p:cNvSpPr txBox="1"/>
            <p:nvPr/>
          </p:nvSpPr>
          <p:spPr>
            <a:xfrm>
              <a:off x="478731" y="1484377"/>
              <a:ext cx="3453188" cy="707106"/>
            </a:xfrm>
            <a:prstGeom prst="rect">
              <a:avLst/>
            </a:prstGeom>
            <a:noFill/>
          </p:spPr>
          <p:txBody>
            <a:bodyPr>
              <a:spAutoFit/>
            </a:bodyPr>
            <a:lstStyle/>
            <a:p>
              <a:pPr eaLnBrk="1" fontAlgn="auto" latinLnBrk="1" hangingPunct="1">
                <a:spcBef>
                  <a:spcPts val="0"/>
                </a:spcBef>
                <a:spcAft>
                  <a:spcPts val="0"/>
                </a:spcAft>
                <a:defRPr/>
              </a:pPr>
              <a:r>
                <a:rPr lang="ko-KR" altLang="en-US" sz="2000" b="1">
                  <a:effectLst>
                    <a:outerShdw blurRad="38100" dist="38100" dir="2700000" algn="tl">
                      <a:srgbClr val="000000">
                        <a:alpha val="43140"/>
                      </a:srgbClr>
                    </a:outerShdw>
                  </a:effectLst>
                  <a:latin typeface="나눔스퀘어"/>
                  <a:ea typeface="나눔고딕"/>
                </a:rPr>
                <a:t>부천대학교 </a:t>
              </a:r>
            </a:p>
            <a:p>
              <a:pPr eaLnBrk="1" fontAlgn="auto" latinLnBrk="1" hangingPunct="1">
                <a:spcBef>
                  <a:spcPts val="0"/>
                </a:spcBef>
                <a:spcAft>
                  <a:spcPts val="0"/>
                </a:spcAft>
                <a:defRPr/>
              </a:pPr>
              <a:r>
                <a:rPr lang="ko-KR" altLang="en-US" sz="2000" b="1">
                  <a:effectLst>
                    <a:outerShdw blurRad="38100" dist="38100" dir="2700000" algn="tl">
                      <a:srgbClr val="000000">
                        <a:alpha val="43140"/>
                      </a:srgbClr>
                    </a:outerShdw>
                  </a:effectLst>
                  <a:latin typeface="나눔스퀘어"/>
                  <a:ea typeface="나눔고딕"/>
                </a:rPr>
                <a:t>컴퓨터 소프트웨어학과 입학</a:t>
              </a:r>
            </a:p>
          </p:txBody>
        </p:sp>
        <p:sp>
          <p:nvSpPr>
            <p:cNvPr id="18" name="TextBox 17">
              <a:extLst>
                <a:ext uri="{FF2B5EF4-FFF2-40B4-BE49-F238E27FC236}">
                  <a16:creationId xmlns:a16="http://schemas.microsoft.com/office/drawing/2014/main" id="{B7BF3064-6C3D-5278-56A9-53C0A0243A2C}"/>
                </a:ext>
              </a:extLst>
            </p:cNvPr>
            <p:cNvSpPr txBox="1"/>
            <p:nvPr/>
          </p:nvSpPr>
          <p:spPr>
            <a:xfrm>
              <a:off x="478731" y="979074"/>
              <a:ext cx="3453188" cy="492591"/>
            </a:xfrm>
            <a:prstGeom prst="rect">
              <a:avLst/>
            </a:prstGeom>
            <a:noFill/>
          </p:spPr>
          <p:txBody>
            <a:bodyPr>
              <a:spAutoFit/>
            </a:bodyPr>
            <a:lstStyle/>
            <a:p>
              <a:pPr eaLnBrk="1" fontAlgn="auto" latinLnBrk="1" hangingPunct="1">
                <a:spcBef>
                  <a:spcPts val="0"/>
                </a:spcBef>
                <a:spcAft>
                  <a:spcPts val="0"/>
                </a:spcAft>
                <a:defRPr/>
              </a:pPr>
              <a:r>
                <a:rPr lang="en-US" altLang="ko-KR" sz="2600" b="1">
                  <a:effectLst>
                    <a:outerShdw blurRad="38100" dist="38100" dir="2700000" algn="tl">
                      <a:srgbClr val="000000">
                        <a:alpha val="43140"/>
                      </a:srgbClr>
                    </a:outerShdw>
                  </a:effectLst>
                  <a:latin typeface="나눔스퀘어"/>
                  <a:ea typeface="나눔고딕"/>
                </a:rPr>
                <a:t>19 .03</a:t>
              </a:r>
              <a:endParaRPr lang="en-US" altLang="ko-KR" sz="2600" b="1">
                <a:latin typeface="나눔스퀘어"/>
                <a:ea typeface="나눔고딕"/>
              </a:endParaRPr>
            </a:p>
          </p:txBody>
        </p:sp>
      </p:grpSp>
      <p:grpSp>
        <p:nvGrpSpPr>
          <p:cNvPr id="3" name="그룹 2">
            <a:extLst>
              <a:ext uri="{FF2B5EF4-FFF2-40B4-BE49-F238E27FC236}">
                <a16:creationId xmlns:a16="http://schemas.microsoft.com/office/drawing/2014/main" id="{BD1515FA-3A75-A689-560D-922319DD4DDB}"/>
              </a:ext>
            </a:extLst>
          </p:cNvPr>
          <p:cNvGrpSpPr>
            <a:grpSpLocks/>
          </p:cNvGrpSpPr>
          <p:nvPr/>
        </p:nvGrpSpPr>
        <p:grpSpPr bwMode="auto">
          <a:xfrm>
            <a:off x="4300538" y="973138"/>
            <a:ext cx="3473450" cy="1431925"/>
            <a:chOff x="4299799" y="972971"/>
            <a:chExt cx="3474415" cy="1432866"/>
          </a:xfrm>
        </p:grpSpPr>
        <p:sp>
          <p:nvSpPr>
            <p:cNvPr id="19" name="TextBox 18">
              <a:extLst>
                <a:ext uri="{FF2B5EF4-FFF2-40B4-BE49-F238E27FC236}">
                  <a16:creationId xmlns:a16="http://schemas.microsoft.com/office/drawing/2014/main" id="{BDDFF5A0-EDC3-F1ED-099B-35D5A987D47B}"/>
                </a:ext>
              </a:extLst>
            </p:cNvPr>
            <p:cNvSpPr txBox="1"/>
            <p:nvPr/>
          </p:nvSpPr>
          <p:spPr>
            <a:xfrm>
              <a:off x="4299799" y="972971"/>
              <a:ext cx="3453771" cy="492448"/>
            </a:xfrm>
            <a:prstGeom prst="rect">
              <a:avLst/>
            </a:prstGeom>
            <a:noFill/>
          </p:spPr>
          <p:txBody>
            <a:bodyPr>
              <a:spAutoFit/>
            </a:bodyPr>
            <a:lstStyle/>
            <a:p>
              <a:pPr eaLnBrk="1" fontAlgn="auto" latinLnBrk="1" hangingPunct="1">
                <a:spcBef>
                  <a:spcPts val="0"/>
                </a:spcBef>
                <a:spcAft>
                  <a:spcPts val="0"/>
                </a:spcAft>
                <a:defRPr/>
              </a:pPr>
              <a:r>
                <a:rPr lang="en-US" altLang="ko-KR" sz="2600" b="1">
                  <a:effectLst>
                    <a:outerShdw blurRad="38100" dist="38100" dir="2700000" algn="tl">
                      <a:srgbClr val="000000">
                        <a:alpha val="43140"/>
                      </a:srgbClr>
                    </a:outerShdw>
                  </a:effectLst>
                  <a:latin typeface="나눔스퀘어"/>
                  <a:ea typeface="나눔고딕"/>
                </a:rPr>
                <a:t>19 .08</a:t>
              </a:r>
              <a:endParaRPr lang="en-US" altLang="ko-KR" sz="2600" b="1">
                <a:latin typeface="나눔스퀘어"/>
                <a:ea typeface="나눔고딕"/>
              </a:endParaRPr>
            </a:p>
          </p:txBody>
        </p:sp>
        <p:sp>
          <p:nvSpPr>
            <p:cNvPr id="25" name="TextBox 24">
              <a:extLst>
                <a:ext uri="{FF2B5EF4-FFF2-40B4-BE49-F238E27FC236}">
                  <a16:creationId xmlns:a16="http://schemas.microsoft.com/office/drawing/2014/main" id="{C0CCFEA2-99D6-25A3-62E0-9914759B025F}"/>
                </a:ext>
              </a:extLst>
            </p:cNvPr>
            <p:cNvSpPr txBox="1"/>
            <p:nvPr/>
          </p:nvSpPr>
          <p:spPr>
            <a:xfrm>
              <a:off x="4320442" y="1482893"/>
              <a:ext cx="3453772" cy="922944"/>
            </a:xfrm>
            <a:prstGeom prst="rect">
              <a:avLst/>
            </a:prstGeom>
            <a:noFill/>
          </p:spPr>
          <p:txBody>
            <a:bodyPr>
              <a:spAutoFit/>
            </a:bodyPr>
            <a:lstStyle/>
            <a:p>
              <a:pPr eaLnBrk="1" fontAlgn="auto" latinLnBrk="1" hangingPunct="1">
                <a:spcBef>
                  <a:spcPts val="0"/>
                </a:spcBef>
                <a:spcAft>
                  <a:spcPts val="0"/>
                </a:spcAft>
                <a:defRPr/>
              </a:pPr>
              <a:r>
                <a:rPr lang="ko-KR" altLang="en-US" sz="2000" b="1">
                  <a:effectLst>
                    <a:outerShdw blurRad="38100" dist="38100" dir="2700000" algn="tl">
                      <a:srgbClr val="000000">
                        <a:alpha val="43140"/>
                      </a:srgbClr>
                    </a:outerShdw>
                  </a:effectLst>
                  <a:latin typeface="나눔스퀘어"/>
                  <a:ea typeface="나눔고딕"/>
                </a:rPr>
                <a:t>드림챌린져스</a:t>
              </a:r>
            </a:p>
            <a:p>
              <a:pPr eaLnBrk="1" fontAlgn="auto" latinLnBrk="1" hangingPunct="1">
                <a:lnSpc>
                  <a:spcPct val="200000"/>
                </a:lnSpc>
                <a:spcBef>
                  <a:spcPts val="0"/>
                </a:spcBef>
                <a:spcAft>
                  <a:spcPts val="0"/>
                </a:spcAft>
                <a:defRPr/>
              </a:pPr>
              <a:r>
                <a:rPr lang="en-US" altLang="ko-KR" sz="2000" b="1">
                  <a:effectLst>
                    <a:outerShdw blurRad="38100" dist="38100" dir="2700000" algn="tl">
                      <a:srgbClr val="000000">
                        <a:alpha val="43140"/>
                      </a:srgbClr>
                    </a:outerShdw>
                  </a:effectLst>
                  <a:latin typeface="나눔스퀘어"/>
                  <a:ea typeface="나눔고딕"/>
                </a:rPr>
                <a:t>- </a:t>
              </a:r>
              <a:r>
                <a:rPr lang="ko-KR" altLang="en-US" sz="2000" b="1">
                  <a:effectLst>
                    <a:outerShdw blurRad="38100" dist="38100" dir="2700000" algn="tl">
                      <a:srgbClr val="000000">
                        <a:alpha val="43140"/>
                      </a:srgbClr>
                    </a:outerShdw>
                  </a:effectLst>
                  <a:latin typeface="나눔스퀘어"/>
                  <a:ea typeface="나눔고딕"/>
                </a:rPr>
                <a:t>대상</a:t>
              </a:r>
            </a:p>
          </p:txBody>
        </p:sp>
      </p:grpSp>
      <p:grpSp>
        <p:nvGrpSpPr>
          <p:cNvPr id="6" name="그룹 5">
            <a:extLst>
              <a:ext uri="{FF2B5EF4-FFF2-40B4-BE49-F238E27FC236}">
                <a16:creationId xmlns:a16="http://schemas.microsoft.com/office/drawing/2014/main" id="{A55B818B-75A7-8E36-52A3-1B031E093DC9}"/>
              </a:ext>
            </a:extLst>
          </p:cNvPr>
          <p:cNvGrpSpPr>
            <a:grpSpLocks/>
          </p:cNvGrpSpPr>
          <p:nvPr/>
        </p:nvGrpSpPr>
        <p:grpSpPr bwMode="auto">
          <a:xfrm>
            <a:off x="7773988" y="973138"/>
            <a:ext cx="3860800" cy="2638425"/>
            <a:chOff x="7774213" y="972971"/>
            <a:chExt cx="3860067" cy="2638486"/>
          </a:xfrm>
        </p:grpSpPr>
        <p:sp>
          <p:nvSpPr>
            <p:cNvPr id="22" name="TextBox 21">
              <a:extLst>
                <a:ext uri="{FF2B5EF4-FFF2-40B4-BE49-F238E27FC236}">
                  <a16:creationId xmlns:a16="http://schemas.microsoft.com/office/drawing/2014/main" id="{9AB09664-57AE-37CD-CD81-1E5786DD6238}"/>
                </a:ext>
              </a:extLst>
            </p:cNvPr>
            <p:cNvSpPr txBox="1"/>
            <p:nvPr/>
          </p:nvSpPr>
          <p:spPr>
            <a:xfrm>
              <a:off x="7774213" y="972971"/>
              <a:ext cx="3453744" cy="492136"/>
            </a:xfrm>
            <a:prstGeom prst="rect">
              <a:avLst/>
            </a:prstGeom>
            <a:noFill/>
          </p:spPr>
          <p:txBody>
            <a:bodyPr>
              <a:spAutoFit/>
            </a:bodyPr>
            <a:lstStyle/>
            <a:p>
              <a:pPr eaLnBrk="1" fontAlgn="auto" latinLnBrk="1" hangingPunct="1">
                <a:spcBef>
                  <a:spcPts val="0"/>
                </a:spcBef>
                <a:spcAft>
                  <a:spcPts val="0"/>
                </a:spcAft>
                <a:defRPr/>
              </a:pPr>
              <a:r>
                <a:rPr lang="en-US" altLang="ko-KR" sz="2600" b="1">
                  <a:effectLst>
                    <a:outerShdw blurRad="38100" dist="38100" dir="2700000" algn="tl">
                      <a:srgbClr val="000000">
                        <a:alpha val="43140"/>
                      </a:srgbClr>
                    </a:outerShdw>
                  </a:effectLst>
                  <a:latin typeface="나눔스퀘어"/>
                  <a:ea typeface="나눔고딕"/>
                </a:rPr>
                <a:t>20. 01</a:t>
              </a:r>
              <a:endParaRPr lang="en-US" altLang="ko-KR" sz="2600" b="1">
                <a:latin typeface="나눔스퀘어"/>
                <a:ea typeface="나눔고딕"/>
              </a:endParaRPr>
            </a:p>
          </p:txBody>
        </p:sp>
        <p:sp>
          <p:nvSpPr>
            <p:cNvPr id="26" name="TextBox 25">
              <a:extLst>
                <a:ext uri="{FF2B5EF4-FFF2-40B4-BE49-F238E27FC236}">
                  <a16:creationId xmlns:a16="http://schemas.microsoft.com/office/drawing/2014/main" id="{07D4512D-A4C7-F8D6-0FBA-CA1E4D6A9A29}"/>
                </a:ext>
              </a:extLst>
            </p:cNvPr>
            <p:cNvSpPr txBox="1"/>
            <p:nvPr/>
          </p:nvSpPr>
          <p:spPr>
            <a:xfrm>
              <a:off x="7774213" y="1461932"/>
              <a:ext cx="3860067" cy="2149525"/>
            </a:xfrm>
            <a:prstGeom prst="rect">
              <a:avLst/>
            </a:prstGeom>
            <a:noFill/>
          </p:spPr>
          <p:txBody>
            <a:bodyPr>
              <a:spAutoFit/>
            </a:bodyPr>
            <a:lstStyle/>
            <a:p>
              <a:pPr eaLnBrk="1" fontAlgn="auto" latinLnBrk="1" hangingPunct="1">
                <a:spcBef>
                  <a:spcPts val="0"/>
                </a:spcBef>
                <a:spcAft>
                  <a:spcPts val="0"/>
                </a:spcAft>
                <a:defRPr/>
              </a:pPr>
              <a:r>
                <a:rPr lang="ko-KR" altLang="en-US" sz="2000" b="1" dirty="0">
                  <a:effectLst>
                    <a:outerShdw blurRad="38100" dist="38100" dir="2700000" algn="tl">
                      <a:srgbClr val="000000">
                        <a:alpha val="43140"/>
                      </a:srgbClr>
                    </a:outerShdw>
                  </a:effectLst>
                  <a:latin typeface="나눔스퀘어"/>
                  <a:ea typeface="나눔고딕"/>
                </a:rPr>
                <a:t>산학협력 프로젝트</a:t>
              </a:r>
            </a:p>
            <a:p>
              <a:pPr eaLnBrk="1" fontAlgn="auto" latinLnBrk="1" hangingPunct="1">
                <a:lnSpc>
                  <a:spcPct val="200000"/>
                </a:lnSpc>
                <a:spcBef>
                  <a:spcPts val="0"/>
                </a:spcBef>
                <a:spcAft>
                  <a:spcPts val="0"/>
                </a:spcAft>
                <a:defRPr/>
              </a:pPr>
              <a:r>
                <a:rPr lang="en-US" altLang="ko-KR" sz="2000" b="1" dirty="0">
                  <a:effectLst>
                    <a:outerShdw blurRad="38100" dist="38100" dir="2700000" algn="tl">
                      <a:srgbClr val="000000">
                        <a:alpha val="43140"/>
                      </a:srgbClr>
                    </a:outerShdw>
                  </a:effectLst>
                  <a:latin typeface="나눔스퀘어"/>
                  <a:ea typeface="나눔고딕"/>
                </a:rPr>
                <a:t>- </a:t>
              </a:r>
              <a:r>
                <a:rPr lang="ko-KR" altLang="en-US" sz="2000" b="1" dirty="0">
                  <a:effectLst>
                    <a:outerShdw blurRad="38100" dist="38100" dir="2700000" algn="tl">
                      <a:srgbClr val="000000">
                        <a:alpha val="43140"/>
                      </a:srgbClr>
                    </a:outerShdw>
                  </a:effectLst>
                  <a:latin typeface="나눔스퀘어"/>
                  <a:ea typeface="나눔고딕"/>
                </a:rPr>
                <a:t>기업인재장학금</a:t>
              </a:r>
              <a:r>
                <a:rPr lang="en-US" altLang="ko-KR" sz="2000" b="1" dirty="0">
                  <a:effectLst>
                    <a:outerShdw blurRad="38100" dist="38100" dir="2700000" algn="tl">
                      <a:srgbClr val="000000">
                        <a:alpha val="43140"/>
                      </a:srgbClr>
                    </a:outerShdw>
                  </a:effectLst>
                  <a:latin typeface="나눔스퀘어"/>
                  <a:ea typeface="나눔고딕"/>
                </a:rPr>
                <a:t> (</a:t>
              </a:r>
              <a:r>
                <a:rPr lang="ko-KR" altLang="en-US" sz="2000" b="1" dirty="0">
                  <a:effectLst>
                    <a:outerShdw blurRad="38100" dist="38100" dir="2700000" algn="tl">
                      <a:srgbClr val="000000">
                        <a:alpha val="43140"/>
                      </a:srgbClr>
                    </a:outerShdw>
                  </a:effectLst>
                  <a:latin typeface="나눔스퀘어"/>
                  <a:ea typeface="나눔고딕"/>
                </a:rPr>
                <a:t>총 </a:t>
              </a:r>
              <a:r>
                <a:rPr lang="en-US" altLang="ko-KR" sz="2000" b="1" dirty="0">
                  <a:effectLst>
                    <a:outerShdw blurRad="38100" dist="38100" dir="2700000" algn="tl">
                      <a:srgbClr val="000000">
                        <a:alpha val="43140"/>
                      </a:srgbClr>
                    </a:outerShdw>
                  </a:effectLst>
                  <a:latin typeface="나눔스퀘어"/>
                  <a:ea typeface="나눔고딕"/>
                </a:rPr>
                <a:t>150</a:t>
              </a:r>
              <a:r>
                <a:rPr lang="ko-KR" altLang="en-US" sz="2000" b="1" dirty="0">
                  <a:effectLst>
                    <a:outerShdw blurRad="38100" dist="38100" dir="2700000" algn="tl">
                      <a:srgbClr val="000000">
                        <a:alpha val="43140"/>
                      </a:srgbClr>
                    </a:outerShdw>
                  </a:effectLst>
                  <a:latin typeface="나눔스퀘어"/>
                  <a:ea typeface="나눔고딕"/>
                </a:rPr>
                <a:t>만원</a:t>
              </a:r>
              <a:r>
                <a:rPr lang="en-US" altLang="ko-KR" sz="2000" b="1" dirty="0">
                  <a:effectLst>
                    <a:outerShdw blurRad="38100" dist="38100" dir="2700000" algn="tl">
                      <a:srgbClr val="000000">
                        <a:alpha val="43140"/>
                      </a:srgbClr>
                    </a:outerShdw>
                  </a:effectLst>
                  <a:latin typeface="나눔스퀘어"/>
                  <a:ea typeface="나눔고딕"/>
                </a:rPr>
                <a:t>)</a:t>
              </a:r>
            </a:p>
            <a:p>
              <a:pPr eaLnBrk="1" fontAlgn="auto" latinLnBrk="1" hangingPunct="1">
                <a:lnSpc>
                  <a:spcPct val="200000"/>
                </a:lnSpc>
                <a:spcBef>
                  <a:spcPts val="0"/>
                </a:spcBef>
                <a:spcAft>
                  <a:spcPts val="0"/>
                </a:spcAft>
                <a:defRPr/>
              </a:pPr>
              <a:endParaRPr lang="en-US" altLang="ko-KR" sz="2000" b="1" dirty="0">
                <a:effectLst>
                  <a:outerShdw blurRad="38100" dist="38100" dir="2700000" algn="tl">
                    <a:srgbClr val="000000">
                      <a:alpha val="43140"/>
                    </a:srgbClr>
                  </a:outerShdw>
                </a:effectLst>
                <a:latin typeface="나눔스퀘어"/>
                <a:ea typeface="나눔고딕"/>
              </a:endParaRPr>
            </a:p>
            <a:p>
              <a:pPr eaLnBrk="1" fontAlgn="auto" latinLnBrk="1" hangingPunct="1">
                <a:lnSpc>
                  <a:spcPct val="200000"/>
                </a:lnSpc>
                <a:spcBef>
                  <a:spcPts val="0"/>
                </a:spcBef>
                <a:spcAft>
                  <a:spcPts val="0"/>
                </a:spcAft>
                <a:defRPr/>
              </a:pPr>
              <a:endParaRPr lang="ko-KR" altLang="en-US" sz="2000" b="1" dirty="0">
                <a:effectLst>
                  <a:outerShdw blurRad="38100" dist="38100" dir="2700000" algn="tl">
                    <a:srgbClr val="000000">
                      <a:alpha val="43140"/>
                    </a:srgbClr>
                  </a:outerShdw>
                </a:effectLst>
                <a:latin typeface="나눔스퀘어"/>
                <a:ea typeface="나눔고딕"/>
              </a:endParaRPr>
            </a:p>
          </p:txBody>
        </p:sp>
      </p:grpSp>
      <p:cxnSp>
        <p:nvCxnSpPr>
          <p:cNvPr id="23" name="직선 연결선 22">
            <a:extLst>
              <a:ext uri="{FF2B5EF4-FFF2-40B4-BE49-F238E27FC236}">
                <a16:creationId xmlns:a16="http://schemas.microsoft.com/office/drawing/2014/main" id="{1D6F00F3-F50F-6C24-D887-1F3BB1978C37}"/>
              </a:ext>
            </a:extLst>
          </p:cNvPr>
          <p:cNvCxnSpPr/>
          <p:nvPr/>
        </p:nvCxnSpPr>
        <p:spPr>
          <a:xfrm>
            <a:off x="11764963" y="3457575"/>
            <a:ext cx="0" cy="2203450"/>
          </a:xfrm>
          <a:prstGeom prst="line">
            <a:avLst/>
          </a:prstGeom>
          <a:ln/>
        </p:spPr>
        <p:style>
          <a:lnRef idx="3">
            <a:schemeClr val="accent3"/>
          </a:lnRef>
          <a:fillRef idx="0">
            <a:schemeClr val="accent3"/>
          </a:fillRef>
          <a:effectRef idx="2">
            <a:schemeClr val="accent3"/>
          </a:effectRef>
          <a:fontRef idx="minor">
            <a:schemeClr val="tx1"/>
          </a:fontRef>
        </p:style>
      </p:cxnSp>
      <p:grpSp>
        <p:nvGrpSpPr>
          <p:cNvPr id="2" name="그룹 1">
            <a:extLst>
              <a:ext uri="{FF2B5EF4-FFF2-40B4-BE49-F238E27FC236}">
                <a16:creationId xmlns:a16="http://schemas.microsoft.com/office/drawing/2014/main" id="{05DEDAE7-53D9-5419-9807-3459B7E07BE7}"/>
              </a:ext>
            </a:extLst>
          </p:cNvPr>
          <p:cNvGrpSpPr>
            <a:grpSpLocks/>
          </p:cNvGrpSpPr>
          <p:nvPr/>
        </p:nvGrpSpPr>
        <p:grpSpPr bwMode="auto">
          <a:xfrm>
            <a:off x="955675" y="5053013"/>
            <a:ext cx="3484563" cy="1201737"/>
            <a:chOff x="955928" y="5053252"/>
            <a:chExt cx="3484382" cy="1201258"/>
          </a:xfrm>
        </p:grpSpPr>
        <p:sp>
          <p:nvSpPr>
            <p:cNvPr id="20" name="TextBox 19">
              <a:extLst>
                <a:ext uri="{FF2B5EF4-FFF2-40B4-BE49-F238E27FC236}">
                  <a16:creationId xmlns:a16="http://schemas.microsoft.com/office/drawing/2014/main" id="{A96EDE16-A2ED-4C5A-BCC7-FA813E602F20}"/>
                </a:ext>
              </a:extLst>
            </p:cNvPr>
            <p:cNvSpPr txBox="1"/>
            <p:nvPr/>
          </p:nvSpPr>
          <p:spPr>
            <a:xfrm>
              <a:off x="955928" y="5053252"/>
              <a:ext cx="3452634" cy="491929"/>
            </a:xfrm>
            <a:prstGeom prst="rect">
              <a:avLst/>
            </a:prstGeom>
            <a:noFill/>
          </p:spPr>
          <p:txBody>
            <a:bodyPr>
              <a:spAutoFit/>
            </a:bodyPr>
            <a:lstStyle/>
            <a:p>
              <a:pPr eaLnBrk="1" fontAlgn="auto" latinLnBrk="1" hangingPunct="1">
                <a:spcBef>
                  <a:spcPts val="0"/>
                </a:spcBef>
                <a:spcAft>
                  <a:spcPts val="0"/>
                </a:spcAft>
                <a:defRPr/>
              </a:pPr>
              <a:r>
                <a:rPr lang="en-US" altLang="ko-KR" sz="2600" b="1">
                  <a:effectLst>
                    <a:outerShdw blurRad="38100" dist="38100" dir="2700000" algn="tl">
                      <a:srgbClr val="000000">
                        <a:alpha val="43140"/>
                      </a:srgbClr>
                    </a:outerShdw>
                  </a:effectLst>
                  <a:latin typeface="나눔스퀘어"/>
                  <a:ea typeface="나눔고딕"/>
                </a:rPr>
                <a:t>19 .04</a:t>
              </a:r>
              <a:endParaRPr lang="en-US" altLang="ko-KR" sz="2600" b="1">
                <a:latin typeface="나눔스퀘어"/>
                <a:ea typeface="나눔고딕"/>
              </a:endParaRPr>
            </a:p>
          </p:txBody>
        </p:sp>
        <p:sp>
          <p:nvSpPr>
            <p:cNvPr id="27" name="TextBox 26">
              <a:extLst>
                <a:ext uri="{FF2B5EF4-FFF2-40B4-BE49-F238E27FC236}">
                  <a16:creationId xmlns:a16="http://schemas.microsoft.com/office/drawing/2014/main" id="{A2515158-02F5-15F3-2EA9-846F5922D998}"/>
                </a:ext>
              </a:extLst>
            </p:cNvPr>
            <p:cNvSpPr txBox="1"/>
            <p:nvPr/>
          </p:nvSpPr>
          <p:spPr>
            <a:xfrm>
              <a:off x="987676" y="5546767"/>
              <a:ext cx="3452634" cy="707743"/>
            </a:xfrm>
            <a:prstGeom prst="rect">
              <a:avLst/>
            </a:prstGeom>
            <a:noFill/>
          </p:spPr>
          <p:txBody>
            <a:bodyPr>
              <a:spAutoFit/>
            </a:bodyPr>
            <a:lstStyle/>
            <a:p>
              <a:pPr eaLnBrk="1" fontAlgn="auto" latinLnBrk="1" hangingPunct="1">
                <a:spcBef>
                  <a:spcPts val="0"/>
                </a:spcBef>
                <a:spcAft>
                  <a:spcPts val="0"/>
                </a:spcAft>
                <a:defRPr/>
              </a:pPr>
              <a:r>
                <a:rPr lang="ko-KR" altLang="en-US" sz="2000" b="1">
                  <a:effectLst>
                    <a:outerShdw blurRad="38100" dist="38100" dir="2700000" algn="tl">
                      <a:srgbClr val="000000">
                        <a:alpha val="43140"/>
                      </a:srgbClr>
                    </a:outerShdw>
                  </a:effectLst>
                  <a:latin typeface="나눔스퀘어"/>
                  <a:ea typeface="나눔고딕"/>
                </a:rPr>
                <a:t>부천대학교</a:t>
              </a:r>
            </a:p>
            <a:p>
              <a:pPr eaLnBrk="1" fontAlgn="auto" latinLnBrk="1" hangingPunct="1">
                <a:spcBef>
                  <a:spcPts val="0"/>
                </a:spcBef>
                <a:spcAft>
                  <a:spcPts val="0"/>
                </a:spcAft>
                <a:defRPr/>
              </a:pPr>
              <a:r>
                <a:rPr lang="ko-KR" altLang="en-US" sz="2000" b="1">
                  <a:effectLst>
                    <a:outerShdw blurRad="38100" dist="38100" dir="2700000" algn="tl">
                      <a:srgbClr val="000000">
                        <a:alpha val="43140"/>
                      </a:srgbClr>
                    </a:outerShdw>
                  </a:effectLst>
                  <a:latin typeface="나눔스퀘어"/>
                  <a:ea typeface="나눔고딕"/>
                </a:rPr>
                <a:t>사회봉사단 </a:t>
              </a:r>
              <a:r>
                <a:rPr lang="en-US" altLang="ko-KR" sz="2000" b="1">
                  <a:effectLst>
                    <a:outerShdw blurRad="38100" dist="38100" dir="2700000" algn="tl">
                      <a:srgbClr val="000000">
                        <a:alpha val="43140"/>
                      </a:srgbClr>
                    </a:outerShdw>
                  </a:effectLst>
                  <a:latin typeface="나눔스퀘어"/>
                  <a:ea typeface="나눔고딕"/>
                </a:rPr>
                <a:t>9</a:t>
              </a:r>
              <a:r>
                <a:rPr lang="ko-KR" altLang="en-US" sz="2000" b="1">
                  <a:effectLst>
                    <a:outerShdw blurRad="38100" dist="38100" dir="2700000" algn="tl">
                      <a:srgbClr val="000000">
                        <a:alpha val="43140"/>
                      </a:srgbClr>
                    </a:outerShdw>
                  </a:effectLst>
                  <a:latin typeface="나눔스퀘어"/>
                  <a:ea typeface="나눔고딕"/>
                </a:rPr>
                <a:t>기</a:t>
              </a:r>
            </a:p>
          </p:txBody>
        </p:sp>
      </p:grpSp>
      <p:grpSp>
        <p:nvGrpSpPr>
          <p:cNvPr id="5" name="그룹 4">
            <a:extLst>
              <a:ext uri="{FF2B5EF4-FFF2-40B4-BE49-F238E27FC236}">
                <a16:creationId xmlns:a16="http://schemas.microsoft.com/office/drawing/2014/main" id="{D1B8DD9E-494D-51B9-D6C4-669D36C1F6ED}"/>
              </a:ext>
            </a:extLst>
          </p:cNvPr>
          <p:cNvGrpSpPr>
            <a:grpSpLocks/>
          </p:cNvGrpSpPr>
          <p:nvPr/>
        </p:nvGrpSpPr>
        <p:grpSpPr bwMode="auto">
          <a:xfrm>
            <a:off x="5045075" y="5057775"/>
            <a:ext cx="3500438" cy="1458913"/>
            <a:chOff x="5044657" y="5057849"/>
            <a:chExt cx="3500204" cy="1458726"/>
          </a:xfrm>
        </p:grpSpPr>
        <p:sp>
          <p:nvSpPr>
            <p:cNvPr id="21" name="TextBox 20">
              <a:extLst>
                <a:ext uri="{FF2B5EF4-FFF2-40B4-BE49-F238E27FC236}">
                  <a16:creationId xmlns:a16="http://schemas.microsoft.com/office/drawing/2014/main" id="{88DC09D1-A4CE-1DE8-A433-266A151FD0CD}"/>
                </a:ext>
              </a:extLst>
            </p:cNvPr>
            <p:cNvSpPr txBox="1"/>
            <p:nvPr/>
          </p:nvSpPr>
          <p:spPr>
            <a:xfrm>
              <a:off x="5092279" y="5057849"/>
              <a:ext cx="3452582" cy="492062"/>
            </a:xfrm>
            <a:prstGeom prst="rect">
              <a:avLst/>
            </a:prstGeom>
            <a:noFill/>
          </p:spPr>
          <p:txBody>
            <a:bodyPr>
              <a:spAutoFit/>
            </a:bodyPr>
            <a:lstStyle/>
            <a:p>
              <a:pPr eaLnBrk="1" fontAlgn="auto" latinLnBrk="1" hangingPunct="1">
                <a:spcBef>
                  <a:spcPts val="0"/>
                </a:spcBef>
                <a:spcAft>
                  <a:spcPts val="0"/>
                </a:spcAft>
                <a:defRPr/>
              </a:pPr>
              <a:r>
                <a:rPr lang="en-US" altLang="ko-KR" sz="2600" b="1">
                  <a:effectLst>
                    <a:outerShdw blurRad="38100" dist="38100" dir="2700000" algn="tl">
                      <a:srgbClr val="000000">
                        <a:alpha val="43140"/>
                      </a:srgbClr>
                    </a:outerShdw>
                  </a:effectLst>
                  <a:latin typeface="나눔스퀘어"/>
                  <a:ea typeface="나눔고딕"/>
                </a:rPr>
                <a:t>19 .09</a:t>
              </a:r>
              <a:endParaRPr lang="en-US" altLang="ko-KR" sz="2600" b="1">
                <a:latin typeface="나눔스퀘어"/>
                <a:ea typeface="나눔고딕"/>
              </a:endParaRPr>
            </a:p>
          </p:txBody>
        </p:sp>
        <p:sp>
          <p:nvSpPr>
            <p:cNvPr id="28" name="TextBox 27">
              <a:extLst>
                <a:ext uri="{FF2B5EF4-FFF2-40B4-BE49-F238E27FC236}">
                  <a16:creationId xmlns:a16="http://schemas.microsoft.com/office/drawing/2014/main" id="{2240232D-26E1-3029-3C04-F7EB83234D66}"/>
                </a:ext>
              </a:extLst>
            </p:cNvPr>
            <p:cNvSpPr txBox="1"/>
            <p:nvPr/>
          </p:nvSpPr>
          <p:spPr>
            <a:xfrm>
              <a:off x="5044657" y="5594355"/>
              <a:ext cx="3452582" cy="922220"/>
            </a:xfrm>
            <a:prstGeom prst="rect">
              <a:avLst/>
            </a:prstGeom>
            <a:noFill/>
          </p:spPr>
          <p:txBody>
            <a:bodyPr>
              <a:spAutoFit/>
            </a:bodyPr>
            <a:lstStyle/>
            <a:p>
              <a:pPr eaLnBrk="1" fontAlgn="auto" latinLnBrk="1" hangingPunct="1">
                <a:spcBef>
                  <a:spcPts val="0"/>
                </a:spcBef>
                <a:spcAft>
                  <a:spcPts val="0"/>
                </a:spcAft>
                <a:defRPr/>
              </a:pPr>
              <a:r>
                <a:rPr lang="ko-KR" altLang="en-US" sz="2000" b="1">
                  <a:effectLst>
                    <a:outerShdw blurRad="38100" dist="38100" dir="2700000" algn="tl">
                      <a:srgbClr val="000000">
                        <a:alpha val="43140"/>
                      </a:srgbClr>
                    </a:outerShdw>
                  </a:effectLst>
                  <a:latin typeface="나눔스퀘어"/>
                  <a:ea typeface="나눔고딕"/>
                </a:rPr>
                <a:t>교내 멘토링</a:t>
              </a:r>
            </a:p>
            <a:p>
              <a:pPr eaLnBrk="1" fontAlgn="auto" latinLnBrk="1" hangingPunct="1">
                <a:lnSpc>
                  <a:spcPct val="200000"/>
                </a:lnSpc>
                <a:spcBef>
                  <a:spcPts val="0"/>
                </a:spcBef>
                <a:spcAft>
                  <a:spcPts val="0"/>
                </a:spcAft>
                <a:defRPr/>
              </a:pPr>
              <a:r>
                <a:rPr lang="en-US" altLang="ko-KR" sz="2000" b="1">
                  <a:effectLst>
                    <a:outerShdw blurRad="38100" dist="38100" dir="2700000" algn="tl">
                      <a:srgbClr val="000000">
                        <a:alpha val="43140"/>
                      </a:srgbClr>
                    </a:outerShdw>
                  </a:effectLst>
                  <a:latin typeface="나눔스퀘어"/>
                  <a:ea typeface="나눔고딕"/>
                </a:rPr>
                <a:t>- </a:t>
              </a:r>
              <a:r>
                <a:rPr lang="ko-KR" altLang="en-US" sz="2000" b="1">
                  <a:effectLst>
                    <a:outerShdw blurRad="38100" dist="38100" dir="2700000" algn="tl">
                      <a:srgbClr val="000000">
                        <a:alpha val="43140"/>
                      </a:srgbClr>
                    </a:outerShdw>
                  </a:effectLst>
                  <a:latin typeface="나눔스퀘어"/>
                  <a:ea typeface="나눔고딕"/>
                </a:rPr>
                <a:t>우수상</a:t>
              </a:r>
            </a:p>
          </p:txBody>
        </p:sp>
      </p:grpSp>
      <p:grpSp>
        <p:nvGrpSpPr>
          <p:cNvPr id="7" name="그룹 6">
            <a:extLst>
              <a:ext uri="{FF2B5EF4-FFF2-40B4-BE49-F238E27FC236}">
                <a16:creationId xmlns:a16="http://schemas.microsoft.com/office/drawing/2014/main" id="{F1884AF4-58B9-B4DD-5551-8F60B55D8648}"/>
              </a:ext>
            </a:extLst>
          </p:cNvPr>
          <p:cNvGrpSpPr>
            <a:grpSpLocks/>
          </p:cNvGrpSpPr>
          <p:nvPr/>
        </p:nvGrpSpPr>
        <p:grpSpPr bwMode="auto">
          <a:xfrm>
            <a:off x="9148763" y="5127625"/>
            <a:ext cx="3454400" cy="1376363"/>
            <a:chOff x="9149444" y="5092991"/>
            <a:chExt cx="3453188" cy="1375873"/>
          </a:xfrm>
        </p:grpSpPr>
        <p:sp>
          <p:nvSpPr>
            <p:cNvPr id="29" name="TextBox 28">
              <a:extLst>
                <a:ext uri="{FF2B5EF4-FFF2-40B4-BE49-F238E27FC236}">
                  <a16:creationId xmlns:a16="http://schemas.microsoft.com/office/drawing/2014/main" id="{9A9644FF-F652-E66D-7DF3-107C2C80FC61}"/>
                </a:ext>
              </a:extLst>
            </p:cNvPr>
            <p:cNvSpPr txBox="1"/>
            <p:nvPr/>
          </p:nvSpPr>
          <p:spPr>
            <a:xfrm>
              <a:off x="10637997" y="5092991"/>
              <a:ext cx="1179098" cy="491950"/>
            </a:xfrm>
            <a:prstGeom prst="rect">
              <a:avLst/>
            </a:prstGeom>
            <a:noFill/>
          </p:spPr>
          <p:txBody>
            <a:bodyPr>
              <a:spAutoFit/>
            </a:bodyPr>
            <a:lstStyle/>
            <a:p>
              <a:pPr eaLnBrk="1" fontAlgn="auto" latinLnBrk="1" hangingPunct="1">
                <a:spcBef>
                  <a:spcPts val="0"/>
                </a:spcBef>
                <a:spcAft>
                  <a:spcPts val="0"/>
                </a:spcAft>
                <a:defRPr/>
              </a:pPr>
              <a:r>
                <a:rPr lang="en-US" altLang="ko-KR" sz="2600" b="1">
                  <a:effectLst>
                    <a:outerShdw blurRad="38100" dist="38100" dir="2700000" algn="tl">
                      <a:srgbClr val="000000">
                        <a:alpha val="43140"/>
                      </a:srgbClr>
                    </a:outerShdw>
                  </a:effectLst>
                  <a:latin typeface="나눔스퀘어"/>
                  <a:ea typeface="나눔고딕"/>
                </a:rPr>
                <a:t>22.06</a:t>
              </a:r>
              <a:endParaRPr lang="en-US" altLang="ko-KR" sz="2600" b="1">
                <a:latin typeface="나눔스퀘어"/>
                <a:ea typeface="나눔고딕"/>
              </a:endParaRPr>
            </a:p>
          </p:txBody>
        </p:sp>
        <p:sp>
          <p:nvSpPr>
            <p:cNvPr id="30" name="TextBox 29">
              <a:extLst>
                <a:ext uri="{FF2B5EF4-FFF2-40B4-BE49-F238E27FC236}">
                  <a16:creationId xmlns:a16="http://schemas.microsoft.com/office/drawing/2014/main" id="{0BD2CCD7-5FAD-6F66-4516-0A595FDB2B18}"/>
                </a:ext>
              </a:extLst>
            </p:cNvPr>
            <p:cNvSpPr txBox="1"/>
            <p:nvPr/>
          </p:nvSpPr>
          <p:spPr>
            <a:xfrm>
              <a:off x="9149444" y="5546854"/>
              <a:ext cx="3453188" cy="922010"/>
            </a:xfrm>
            <a:prstGeom prst="rect">
              <a:avLst/>
            </a:prstGeom>
            <a:noFill/>
          </p:spPr>
          <p:txBody>
            <a:bodyPr>
              <a:spAutoFit/>
            </a:bodyPr>
            <a:lstStyle/>
            <a:p>
              <a:pPr eaLnBrk="1" fontAlgn="auto" latinLnBrk="1" hangingPunct="1">
                <a:spcBef>
                  <a:spcPts val="0"/>
                </a:spcBef>
                <a:spcAft>
                  <a:spcPts val="0"/>
                </a:spcAft>
                <a:defRPr/>
              </a:pPr>
              <a:r>
                <a:rPr lang="ko-KR" altLang="en-US" sz="2000" b="1">
                  <a:effectLst>
                    <a:outerShdw blurRad="38100" dist="38100" dir="2700000" algn="tl">
                      <a:srgbClr val="000000">
                        <a:alpha val="43140"/>
                      </a:srgbClr>
                    </a:outerShdw>
                  </a:effectLst>
                  <a:latin typeface="나눔스퀘어"/>
                  <a:ea typeface="나눔고딕"/>
                </a:rPr>
                <a:t>교내지원 직무부트캠프</a:t>
              </a:r>
            </a:p>
            <a:p>
              <a:pPr eaLnBrk="1" fontAlgn="auto" latinLnBrk="1" hangingPunct="1">
                <a:lnSpc>
                  <a:spcPct val="200000"/>
                </a:lnSpc>
                <a:spcBef>
                  <a:spcPts val="0"/>
                </a:spcBef>
                <a:spcAft>
                  <a:spcPts val="0"/>
                </a:spcAft>
                <a:defRPr/>
              </a:pPr>
              <a:r>
                <a:rPr lang="en-US" altLang="ko-KR" sz="2000" b="1">
                  <a:effectLst>
                    <a:outerShdw blurRad="38100" dist="38100" dir="2700000" algn="tl">
                      <a:srgbClr val="000000">
                        <a:alpha val="43140"/>
                      </a:srgbClr>
                    </a:outerShdw>
                  </a:effectLst>
                  <a:latin typeface="나눔스퀘어"/>
                  <a:ea typeface="나눔고딕"/>
                </a:rPr>
                <a:t>- </a:t>
              </a:r>
              <a:r>
                <a:rPr lang="ko-KR" altLang="en-US" sz="2000" b="1">
                  <a:effectLst>
                    <a:outerShdw blurRad="38100" dist="38100" dir="2700000" algn="tl">
                      <a:srgbClr val="000000">
                        <a:alpha val="43140"/>
                      </a:srgbClr>
                    </a:outerShdw>
                  </a:effectLst>
                  <a:latin typeface="나눔스퀘어"/>
                  <a:ea typeface="나눔고딕"/>
                </a:rPr>
                <a:t>지원비 </a:t>
              </a:r>
              <a:r>
                <a:rPr lang="en-US" altLang="ko-KR" sz="2000" b="1">
                  <a:effectLst>
                    <a:outerShdw blurRad="38100" dist="38100" dir="2700000" algn="tl">
                      <a:srgbClr val="000000">
                        <a:alpha val="43140"/>
                      </a:srgbClr>
                    </a:outerShdw>
                  </a:effectLst>
                  <a:latin typeface="나눔스퀘어"/>
                  <a:ea typeface="나눔고딕"/>
                </a:rPr>
                <a:t>200</a:t>
              </a:r>
              <a:r>
                <a:rPr lang="ko-KR" altLang="en-US" sz="2000" b="1">
                  <a:effectLst>
                    <a:outerShdw blurRad="38100" dist="38100" dir="2700000" algn="tl">
                      <a:srgbClr val="000000">
                        <a:alpha val="43140"/>
                      </a:srgbClr>
                    </a:outerShdw>
                  </a:effectLst>
                  <a:latin typeface="나눔스퀘어"/>
                  <a:ea typeface="나눔고딕"/>
                </a:rPr>
                <a:t>만원</a:t>
              </a:r>
            </a:p>
          </p:txBody>
        </p:sp>
      </p:grpSp>
      <p:pic>
        <p:nvPicPr>
          <p:cNvPr id="31" name="그림 30">
            <a:extLst>
              <a:ext uri="{FF2B5EF4-FFF2-40B4-BE49-F238E27FC236}">
                <a16:creationId xmlns:a16="http://schemas.microsoft.com/office/drawing/2014/main" id="{9A3CEA6E-FE08-A3DE-D7A0-DC9D10B99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3251200"/>
            <a:ext cx="103663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down)">
                                      <p:cBhvr>
                                        <p:cTn id="57" dur="500"/>
                                        <p:tgtEl>
                                          <p:spTgt spid="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ED704EFE-42E8-4C4D-AF32-312001F77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그림 18" descr="실내, 바닥이(가) 표시된 사진&#10;&#10;자동 생성된 설명">
            <a:extLst>
              <a:ext uri="{FF2B5EF4-FFF2-40B4-BE49-F238E27FC236}">
                <a16:creationId xmlns:a16="http://schemas.microsoft.com/office/drawing/2014/main" id="{18E62FEF-B4AE-C2F0-791A-69245FC90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2" y="4215640"/>
            <a:ext cx="4492448" cy="24266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7" name="그림 16" descr="대지, 나무, 실외, 사람이(가) 표시된 사진&#10;&#10;자동 생성된 설명">
            <a:extLst>
              <a:ext uri="{FF2B5EF4-FFF2-40B4-BE49-F238E27FC236}">
                <a16:creationId xmlns:a16="http://schemas.microsoft.com/office/drawing/2014/main" id="{896F8534-B562-4D3F-D7A1-07CCBF06B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092" y="2817650"/>
            <a:ext cx="4999410" cy="3935432"/>
          </a:xfrm>
          <a:prstGeom prst="rect">
            <a:avLst/>
          </a:prstGeom>
        </p:spPr>
      </p:pic>
      <p:pic>
        <p:nvPicPr>
          <p:cNvPr id="5" name="그림 4" descr="사람이(가) 표시된 사진&#10;&#10;자동 생성된 설명">
            <a:extLst>
              <a:ext uri="{FF2B5EF4-FFF2-40B4-BE49-F238E27FC236}">
                <a16:creationId xmlns:a16="http://schemas.microsoft.com/office/drawing/2014/main" id="{448F8F14-22EA-CC8F-93D9-89BCFE35CA0D}"/>
              </a:ext>
            </a:extLst>
          </p:cNvPr>
          <p:cNvPicPr>
            <a:picLocks noChangeAspect="1"/>
          </p:cNvPicPr>
          <p:nvPr/>
        </p:nvPicPr>
        <p:blipFill rotWithShape="1">
          <a:blip r:embed="rId4">
            <a:extLst>
              <a:ext uri="{28A0092B-C50C-407E-A947-70E740481C1C}">
                <a14:useLocalDpi xmlns:a14="http://schemas.microsoft.com/office/drawing/2010/main" val="0"/>
              </a:ext>
            </a:extLst>
          </a:blip>
          <a:srcRect t="15481" r="3" b="7664"/>
          <a:stretch/>
        </p:blipFill>
        <p:spPr>
          <a:xfrm rot="20726139">
            <a:off x="8735768" y="3839469"/>
            <a:ext cx="3425156" cy="2892868"/>
          </a:xfrm>
          <a:prstGeom prst="rect">
            <a:avLst/>
          </a:prstGeom>
          <a:ln>
            <a:noFill/>
          </a:ln>
          <a:effectLst>
            <a:softEdge rad="112500"/>
          </a:effectLst>
        </p:spPr>
      </p:pic>
      <p:pic>
        <p:nvPicPr>
          <p:cNvPr id="9" name="그림 8" descr="사람, 실내, 그룹, 입은이(가) 표시된 사진&#10;&#10;자동 생성된 설명">
            <a:extLst>
              <a:ext uri="{FF2B5EF4-FFF2-40B4-BE49-F238E27FC236}">
                <a16:creationId xmlns:a16="http://schemas.microsoft.com/office/drawing/2014/main" id="{72EFE540-4C27-CEE9-B00F-91DAC2448E49}"/>
              </a:ext>
            </a:extLst>
          </p:cNvPr>
          <p:cNvPicPr>
            <a:picLocks noChangeAspect="1"/>
          </p:cNvPicPr>
          <p:nvPr/>
        </p:nvPicPr>
        <p:blipFill rotWithShape="1">
          <a:blip r:embed="rId5">
            <a:extLst>
              <a:ext uri="{28A0092B-C50C-407E-A947-70E740481C1C}">
                <a14:useLocalDpi xmlns:a14="http://schemas.microsoft.com/office/drawing/2010/main" val="0"/>
              </a:ext>
            </a:extLst>
          </a:blip>
          <a:srcRect r="2" b="13818"/>
          <a:stretch/>
        </p:blipFill>
        <p:spPr>
          <a:xfrm rot="1309194">
            <a:off x="8586743" y="785733"/>
            <a:ext cx="3388507" cy="2861929"/>
          </a:xfrm>
          <a:prstGeom prst="rect">
            <a:avLst/>
          </a:prstGeom>
        </p:spPr>
      </p:pic>
      <p:pic>
        <p:nvPicPr>
          <p:cNvPr id="11" name="그림 10" descr="텍스트, 하늘, 군중이(가) 표시된 사진&#10;&#10;자동 생성된 설명">
            <a:extLst>
              <a:ext uri="{FF2B5EF4-FFF2-40B4-BE49-F238E27FC236}">
                <a16:creationId xmlns:a16="http://schemas.microsoft.com/office/drawing/2014/main" id="{3A5650A5-D7DB-D769-39A3-915AD27D1CD0}"/>
              </a:ext>
            </a:extLst>
          </p:cNvPr>
          <p:cNvPicPr>
            <a:picLocks noChangeAspect="1"/>
          </p:cNvPicPr>
          <p:nvPr/>
        </p:nvPicPr>
        <p:blipFill rotWithShape="1">
          <a:blip r:embed="rId6">
            <a:extLst>
              <a:ext uri="{28A0092B-C50C-407E-A947-70E740481C1C}">
                <a14:useLocalDpi xmlns:a14="http://schemas.microsoft.com/office/drawing/2010/main" val="0"/>
              </a:ext>
            </a:extLst>
          </a:blip>
          <a:srcRect t="27014" r="-3" b="-3"/>
          <a:stretch/>
        </p:blipFill>
        <p:spPr>
          <a:xfrm>
            <a:off x="4533929" y="104918"/>
            <a:ext cx="4087368" cy="3429000"/>
          </a:xfrm>
          <a:prstGeom prst="rect">
            <a:avLst/>
          </a:prstGeom>
          <a:ln>
            <a:noFill/>
          </a:ln>
          <a:effectLst>
            <a:softEdge rad="112500"/>
          </a:effectLst>
        </p:spPr>
      </p:pic>
      <p:pic>
        <p:nvPicPr>
          <p:cNvPr id="15" name="그림 14" descr="텍스트, 군중이(가) 표시된 사진&#10;&#10;자동 생성된 설명">
            <a:extLst>
              <a:ext uri="{FF2B5EF4-FFF2-40B4-BE49-F238E27FC236}">
                <a16:creationId xmlns:a16="http://schemas.microsoft.com/office/drawing/2014/main" id="{C6D1786E-751E-7A65-390C-A46814B77382}"/>
              </a:ext>
            </a:extLst>
          </p:cNvPr>
          <p:cNvPicPr>
            <a:picLocks noChangeAspect="1"/>
          </p:cNvPicPr>
          <p:nvPr/>
        </p:nvPicPr>
        <p:blipFill rotWithShape="1">
          <a:blip r:embed="rId7">
            <a:extLst>
              <a:ext uri="{28A0092B-C50C-407E-A947-70E740481C1C}">
                <a14:useLocalDpi xmlns:a14="http://schemas.microsoft.com/office/drawing/2010/main" val="0"/>
              </a:ext>
            </a:extLst>
          </a:blip>
          <a:srcRect r="7855" b="3"/>
          <a:stretch/>
        </p:blipFill>
        <p:spPr>
          <a:xfrm rot="21357166">
            <a:off x="254549" y="129466"/>
            <a:ext cx="4459203" cy="37624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628022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306</Words>
  <Application>Microsoft Office PowerPoint</Application>
  <PresentationFormat>와이드스크린</PresentationFormat>
  <Paragraphs>110</Paragraphs>
  <Slides>36</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36</vt:i4>
      </vt:variant>
    </vt:vector>
  </HeadingPairs>
  <TitlesOfParts>
    <vt:vector size="46" baseType="lpstr">
      <vt:lpstr>Apple SD Gothic Neo</vt:lpstr>
      <vt:lpstr>Noto Serif KR</vt:lpstr>
      <vt:lpstr>나눔고딕</vt:lpstr>
      <vt:lpstr>나눔스퀘어</vt:lpstr>
      <vt:lpstr>맑은 고딕</vt:lpstr>
      <vt:lpstr>Aharoni</vt:lpstr>
      <vt:lpstr>Algerian</vt:lpstr>
      <vt:lpstr>Arial</vt:lpstr>
      <vt:lpstr>Arial Nova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박 종혁</dc:creator>
  <cp:lastModifiedBy>박종혁</cp:lastModifiedBy>
  <cp:revision>107</cp:revision>
  <dcterms:created xsi:type="dcterms:W3CDTF">2022-07-13T15:13:05Z</dcterms:created>
  <dcterms:modified xsi:type="dcterms:W3CDTF">2022-11-16T16:19:04Z</dcterms:modified>
</cp:coreProperties>
</file>