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833"/>
    <a:srgbClr val="A66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E095-9891-1443-5652-51A1BD07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4B6AB-4E39-3FAE-8A9E-BB272509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E2EED-63FA-57B8-21B8-5E60D38B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9C264-E69D-9CDD-0687-8C206524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023E4-9773-BE6A-1B7B-FC8B3C35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9485A-C08D-8A1A-4374-1CF6E93A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37F2D-890D-ADB1-5E8E-F447D828D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A796A-C2E9-4E61-E337-E19F5F3F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5B131-3449-56E4-F89D-131F7BC3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0930-CFFA-5F27-9F29-DF35BDA1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526F0D-A616-DBFE-AE63-398262A6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0603A-1638-A629-8F30-7AA60F84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A15CC-BE92-8173-A58A-0CC23B3B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233-8C48-40CA-C8CC-EA78940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EFBC8-2061-C5C5-F173-55C4F27D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3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D7B5-E261-71FE-512C-90F9810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BF796-B193-C770-0398-593B766A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9DB10-F361-6E35-1572-B1473C21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D1750-85A4-A9CE-9163-D5FA895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BCFAD-424F-DCC9-38DF-43FC849A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2475-FFE5-B130-0728-457DC47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1D3E4-4E74-BCDD-FF4E-C3A50F69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7272B-FFD3-24A1-A4F4-DE61EFA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87BE8-D071-5D18-1D13-E23761F5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C100-E281-28AA-6713-94A87DD2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76AB-509F-9624-D8F9-55DC2293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BF99C-E54B-D1E8-66D8-1F7D831E4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10DC5-EE9E-FC19-86F2-FF86BDB76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3B1CA-A7DD-AC71-A4F8-E6EDDDBB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13611-71F4-7CB3-7332-2D768134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E8210-8B62-FB58-2FB9-60ED4050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A61FA-AF92-D5E7-B5CA-A3436146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F1553-5300-92F0-2CBC-8EB50194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95E07-CFB6-50A0-6899-E920E1702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0A7E5-945D-1200-6EB0-503099D5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7071D8-F764-14BE-2A67-D297D8D6D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4ACE17-7FFF-485D-C2D0-0EF6F648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AD386A-BC16-0EEA-5CE4-416228C6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43BEF-5540-4577-B65A-824A95E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9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082B-D9DB-505D-D256-714AF6F8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4BEBE7-8AF7-E408-BC7E-9D3A9F10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E7D09-D56D-F9CB-B7EF-1F757C92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7A630-18C6-3E12-A19E-457E2005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1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B83E6D-89DF-13EA-D753-A2BD0DF6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1E223-0BEB-80BC-57E8-C834CE8D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645C8-CE49-30CA-875F-D7585E5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1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8AE04-99E8-7A71-901E-CCAE94AF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E7D63-8595-F18A-7E56-72476C2C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17B32-2400-6D7F-DABF-60941D99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7FB3-B9AB-5D5C-56D4-6692C97E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6F83-F8CF-978F-3766-45F49B3D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D495C-3135-5265-31EB-DE5DF70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4C46A-EBD5-B0F5-4969-AAB5699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C258D-A1AD-A8A6-0C3E-B3454F5EF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DF76B-09EF-A5CC-72BB-BD04C0D5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BC43-5436-A617-D692-F83E10B6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6319-8F65-62B6-A01F-B46891F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414A0-6DCA-11AC-36CB-A6BFA745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F89F1-3E7E-09D3-C1FF-04D187BE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D4FD1-32E2-A457-BD5A-E363C2B2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D34E4-50F2-4546-1C9F-8AC8AF815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D454-763E-4BDF-95AF-8C5C211F242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3AE95-4DB2-435A-7BED-FF5FF52F7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F1A27-F5FA-7854-1E88-D83D9BE76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BC30-761E-4F34-B92E-D4998988D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7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2203-0351-9447-5CF3-5E3CF9832ADE}"/>
              </a:ext>
            </a:extLst>
          </p:cNvPr>
          <p:cNvSpPr/>
          <p:nvPr/>
        </p:nvSpPr>
        <p:spPr>
          <a:xfrm>
            <a:off x="533853" y="3131276"/>
            <a:ext cx="1133476" cy="500299"/>
          </a:xfrm>
          <a:prstGeom prst="roundRect">
            <a:avLst/>
          </a:prstGeom>
          <a:solidFill>
            <a:srgbClr val="76583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76EBEA-A0A2-792B-65D7-8DC75BBCC5B6}"/>
              </a:ext>
            </a:extLst>
          </p:cNvPr>
          <p:cNvSpPr/>
          <p:nvPr/>
        </p:nvSpPr>
        <p:spPr>
          <a:xfrm>
            <a:off x="1929265" y="3131276"/>
            <a:ext cx="1133476" cy="500299"/>
          </a:xfrm>
          <a:prstGeom prst="roundRect">
            <a:avLst/>
          </a:prstGeom>
          <a:solidFill>
            <a:srgbClr val="76583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41F88D-DF06-37AD-BCE0-4329DAD932C5}"/>
              </a:ext>
            </a:extLst>
          </p:cNvPr>
          <p:cNvSpPr/>
          <p:nvPr/>
        </p:nvSpPr>
        <p:spPr>
          <a:xfrm>
            <a:off x="3324677" y="3131275"/>
            <a:ext cx="1133476" cy="500299"/>
          </a:xfrm>
          <a:prstGeom prst="roundRect">
            <a:avLst/>
          </a:prstGeom>
          <a:solidFill>
            <a:srgbClr val="765833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EA4577-498A-B2C6-AC0A-2FEFED0DA8DB}"/>
              </a:ext>
            </a:extLst>
          </p:cNvPr>
          <p:cNvSpPr/>
          <p:nvPr/>
        </p:nvSpPr>
        <p:spPr>
          <a:xfrm>
            <a:off x="4720089" y="3131274"/>
            <a:ext cx="1133476" cy="500299"/>
          </a:xfrm>
          <a:prstGeom prst="roundRect">
            <a:avLst/>
          </a:prstGeom>
          <a:solidFill>
            <a:srgbClr val="76583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8FCAB12-221E-CDD1-807D-50F8526A527F}"/>
              </a:ext>
            </a:extLst>
          </p:cNvPr>
          <p:cNvSpPr/>
          <p:nvPr/>
        </p:nvSpPr>
        <p:spPr>
          <a:xfrm>
            <a:off x="6115501" y="3131274"/>
            <a:ext cx="1133476" cy="500299"/>
          </a:xfrm>
          <a:prstGeom prst="roundRect">
            <a:avLst/>
          </a:prstGeom>
          <a:solidFill>
            <a:srgbClr val="765833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C74BE7-5EE7-BE39-B9B6-404CF209A2B8}"/>
              </a:ext>
            </a:extLst>
          </p:cNvPr>
          <p:cNvSpPr/>
          <p:nvPr/>
        </p:nvSpPr>
        <p:spPr>
          <a:xfrm>
            <a:off x="7510913" y="3131274"/>
            <a:ext cx="1133476" cy="500299"/>
          </a:xfrm>
          <a:prstGeom prst="roundRect">
            <a:avLst/>
          </a:prstGeom>
          <a:solidFill>
            <a:srgbClr val="76583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9FA98F-4569-6860-3FF7-D2F5BABCA3B1}"/>
              </a:ext>
            </a:extLst>
          </p:cNvPr>
          <p:cNvSpPr/>
          <p:nvPr/>
        </p:nvSpPr>
        <p:spPr>
          <a:xfrm>
            <a:off x="8906325" y="3131273"/>
            <a:ext cx="1133476" cy="500299"/>
          </a:xfrm>
          <a:prstGeom prst="roundRect">
            <a:avLst/>
          </a:prstGeom>
          <a:solidFill>
            <a:srgbClr val="765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B2510CF-A9F9-E43A-CBAD-35226C1D06D5}"/>
              </a:ext>
            </a:extLst>
          </p:cNvPr>
          <p:cNvSpPr/>
          <p:nvPr/>
        </p:nvSpPr>
        <p:spPr>
          <a:xfrm>
            <a:off x="10301737" y="3131272"/>
            <a:ext cx="1133476" cy="5002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4DA37-5599-B6BE-94F1-C3D43C749078}"/>
              </a:ext>
            </a:extLst>
          </p:cNvPr>
          <p:cNvSpPr txBox="1"/>
          <p:nvPr/>
        </p:nvSpPr>
        <p:spPr>
          <a:xfrm>
            <a:off x="579891" y="2578100"/>
            <a:ext cx="104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Nova Light" panose="020B0304020202020204" pitchFamily="34" charset="0"/>
              </a:rPr>
              <a:t>Light</a:t>
            </a:r>
            <a:endParaRPr lang="ko-KR" altLang="en-US" sz="2200" dirty="0"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F97E-C5BD-3D1E-3A27-753AB79F37F2}"/>
              </a:ext>
            </a:extLst>
          </p:cNvPr>
          <p:cNvSpPr txBox="1"/>
          <p:nvPr/>
        </p:nvSpPr>
        <p:spPr>
          <a:xfrm>
            <a:off x="3324677" y="2578097"/>
            <a:ext cx="1303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Nova Light" panose="020B0304020202020204" pitchFamily="34" charset="0"/>
              </a:rPr>
              <a:t>Medium</a:t>
            </a:r>
            <a:endParaRPr lang="ko-KR" altLang="en-US" sz="2200" dirty="0">
              <a:latin typeface="Arial Nova Light" panose="020B03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CE889-13D7-D717-E048-793DAF27C122}"/>
              </a:ext>
            </a:extLst>
          </p:cNvPr>
          <p:cNvSpPr txBox="1"/>
          <p:nvPr/>
        </p:nvSpPr>
        <p:spPr>
          <a:xfrm>
            <a:off x="6829876" y="2578098"/>
            <a:ext cx="249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Nova Light" panose="020B0304020202020204" pitchFamily="34" charset="0"/>
              </a:rPr>
              <a:t>Medium</a:t>
            </a:r>
            <a:r>
              <a:rPr lang="ko-KR" altLang="en-US" sz="2200" dirty="0">
                <a:latin typeface="Arial Nova Light" panose="020B0304020202020204" pitchFamily="34" charset="0"/>
              </a:rPr>
              <a:t> </a:t>
            </a:r>
            <a:r>
              <a:rPr lang="en-US" altLang="ko-KR" sz="2200" dirty="0">
                <a:latin typeface="Arial Nova Light" panose="020B0304020202020204" pitchFamily="34" charset="0"/>
              </a:rPr>
              <a:t>-</a:t>
            </a:r>
            <a:r>
              <a:rPr lang="ko-KR" altLang="en-US" sz="2200" dirty="0">
                <a:latin typeface="Arial Nova Light" panose="020B0304020202020204" pitchFamily="34" charset="0"/>
              </a:rPr>
              <a:t> </a:t>
            </a:r>
            <a:r>
              <a:rPr lang="en-US" altLang="ko-KR" sz="2200" dirty="0">
                <a:latin typeface="Arial Nova Light" panose="020B0304020202020204" pitchFamily="34" charset="0"/>
              </a:rPr>
              <a:t>High</a:t>
            </a:r>
            <a:endParaRPr lang="ko-KR" altLang="en-US" sz="2200" dirty="0"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A3C3E-C0BD-2D6C-02C5-50F0FED70C75}"/>
              </a:ext>
            </a:extLst>
          </p:cNvPr>
          <p:cNvSpPr txBox="1"/>
          <p:nvPr/>
        </p:nvSpPr>
        <p:spPr>
          <a:xfrm>
            <a:off x="10301737" y="2578099"/>
            <a:ext cx="104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Nova Light" panose="020B0304020202020204" pitchFamily="34" charset="0"/>
              </a:rPr>
              <a:t>Dark</a:t>
            </a:r>
            <a:endParaRPr lang="ko-KR" altLang="en-US" sz="22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300C4F6CFC51D49A3F6DB81F4D114DE" ma:contentTypeVersion="4" ma:contentTypeDescription="새 문서를 만듭니다." ma:contentTypeScope="" ma:versionID="c85d5828ca54a00ec7ee2b0f8fe6f0d0">
  <xsd:schema xmlns:xsd="http://www.w3.org/2001/XMLSchema" xmlns:xs="http://www.w3.org/2001/XMLSchema" xmlns:p="http://schemas.microsoft.com/office/2006/metadata/properties" xmlns:ns3="4c1151fe-77d4-42b4-b9c8-b6b6e6f37807" targetNamespace="http://schemas.microsoft.com/office/2006/metadata/properties" ma:root="true" ma:fieldsID="e6202b7ff28733ae7d0e58d604852548" ns3:_="">
    <xsd:import namespace="4c1151fe-77d4-42b4-b9c8-b6b6e6f378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151fe-77d4-42b4-b9c8-b6b6e6f37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B5D31-7C94-4C69-9C7D-39894201BE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151fe-77d4-42b4-b9c8-b6b6e6f378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A5413-8008-4C27-A28F-4C9233C2AF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0A5C9-812C-469E-A1CC-4CAC79DE8686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4c1151fe-77d4-42b4-b9c8-b6b6e6f378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Nova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3</cp:revision>
  <dcterms:created xsi:type="dcterms:W3CDTF">2023-10-15T10:44:37Z</dcterms:created>
  <dcterms:modified xsi:type="dcterms:W3CDTF">2023-10-15T11:36:46Z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0x0101006300C4F6CFC51D49A3F6DB81F4D114DE</vt:lpwstr>
  </property>
</Properties>
</file>