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7" r:id="rId9"/>
    <p:sldId id="264" r:id="rId10"/>
    <p:sldId id="263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695096" y="135836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BCDBB-0835-0963-5B5B-0F7A657A8014}"/>
              </a:ext>
            </a:extLst>
          </p:cNvPr>
          <p:cNvSpPr/>
          <p:nvPr/>
        </p:nvSpPr>
        <p:spPr>
          <a:xfrm>
            <a:off x="6781210" y="216555"/>
            <a:ext cx="5203495" cy="6372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A486C9-45DD-6A1B-8A23-34D02FFA70F2}"/>
              </a:ext>
            </a:extLst>
          </p:cNvPr>
          <p:cNvSpPr/>
          <p:nvPr/>
        </p:nvSpPr>
        <p:spPr>
          <a:xfrm>
            <a:off x="107414" y="221673"/>
            <a:ext cx="5203495" cy="6372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students.png" descr="students.png">
            <a:extLst>
              <a:ext uri="{FF2B5EF4-FFF2-40B4-BE49-F238E27FC236}">
                <a16:creationId xmlns:a16="http://schemas.microsoft.com/office/drawing/2014/main" id="{9D51849A-61EB-3EE8-3FEE-6D565332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8" y="595258"/>
            <a:ext cx="1667395" cy="16673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그룹">
            <a:extLst>
              <a:ext uri="{FF2B5EF4-FFF2-40B4-BE49-F238E27FC236}">
                <a16:creationId xmlns:a16="http://schemas.microsoft.com/office/drawing/2014/main" id="{078CF2E0-4246-0C89-C6DD-CA60CD0D2FA3}"/>
              </a:ext>
            </a:extLst>
          </p:cNvPr>
          <p:cNvGrpSpPr/>
          <p:nvPr/>
        </p:nvGrpSpPr>
        <p:grpSpPr>
          <a:xfrm>
            <a:off x="8869118" y="4608935"/>
            <a:ext cx="2819290" cy="1682325"/>
            <a:chOff x="0" y="0"/>
            <a:chExt cx="5762420" cy="3197278"/>
          </a:xfrm>
        </p:grpSpPr>
        <p:pic>
          <p:nvPicPr>
            <p:cNvPr id="7" name="developer.png" descr="developer.png">
              <a:extLst>
                <a:ext uri="{FF2B5EF4-FFF2-40B4-BE49-F238E27FC236}">
                  <a16:creationId xmlns:a16="http://schemas.microsoft.com/office/drawing/2014/main" id="{AF3BF5A8-5D5A-D234-E2D6-BDF90862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142" y="0"/>
              <a:ext cx="3197279" cy="3197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programmer (2).png" descr="programmer (2).png">
              <a:extLst>
                <a:ext uri="{FF2B5EF4-FFF2-40B4-BE49-F238E27FC236}">
                  <a16:creationId xmlns:a16="http://schemas.microsoft.com/office/drawing/2014/main" id="{E3B294ED-50BE-71B6-1727-768EB3C6F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197279" cy="3197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97D7FFC-DCD0-B1A0-2209-2662026871F3}"/>
              </a:ext>
            </a:extLst>
          </p:cNvPr>
          <p:cNvSpPr txBox="1"/>
          <p:nvPr/>
        </p:nvSpPr>
        <p:spPr>
          <a:xfrm>
            <a:off x="2589195" y="2610182"/>
            <a:ext cx="182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89578-8867-38F2-9A68-89817F3AFF25}"/>
              </a:ext>
            </a:extLst>
          </p:cNvPr>
          <p:cNvSpPr txBox="1"/>
          <p:nvPr/>
        </p:nvSpPr>
        <p:spPr>
          <a:xfrm>
            <a:off x="3916676" y="2002259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애플리케이션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864E7-F2E4-7E55-9A60-46CFC769E46D}"/>
              </a:ext>
            </a:extLst>
          </p:cNvPr>
          <p:cNvSpPr txBox="1"/>
          <p:nvPr/>
        </p:nvSpPr>
        <p:spPr>
          <a:xfrm>
            <a:off x="1142827" y="3826855"/>
            <a:ext cx="14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09732-1911-07EA-1F4D-F97B3AA7B258}"/>
              </a:ext>
            </a:extLst>
          </p:cNvPr>
          <p:cNvSpPr txBox="1"/>
          <p:nvPr/>
        </p:nvSpPr>
        <p:spPr>
          <a:xfrm>
            <a:off x="3304005" y="3402762"/>
            <a:ext cx="14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880E4-591F-5F12-05AE-7D108907D4F7}"/>
              </a:ext>
            </a:extLst>
          </p:cNvPr>
          <p:cNvSpPr txBox="1"/>
          <p:nvPr/>
        </p:nvSpPr>
        <p:spPr>
          <a:xfrm>
            <a:off x="503592" y="5080766"/>
            <a:ext cx="14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</a:t>
            </a:r>
          </a:p>
        </p:txBody>
      </p:sp>
      <p:pic>
        <p:nvPicPr>
          <p:cNvPr id="14" name="선 선" descr="선 선">
            <a:extLst>
              <a:ext uri="{FF2B5EF4-FFF2-40B4-BE49-F238E27FC236}">
                <a16:creationId xmlns:a16="http://schemas.microsoft.com/office/drawing/2014/main" id="{D9CEF257-0874-41B5-C19A-99654194E52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0381050" flipV="1">
            <a:off x="3909707" y="2259709"/>
            <a:ext cx="3348729" cy="162379"/>
          </a:xfrm>
          <a:prstGeom prst="rect">
            <a:avLst/>
          </a:prstGeom>
        </p:spPr>
      </p:pic>
      <p:pic>
        <p:nvPicPr>
          <p:cNvPr id="15" name="선 선" descr="선 선">
            <a:extLst>
              <a:ext uri="{FF2B5EF4-FFF2-40B4-BE49-F238E27FC236}">
                <a16:creationId xmlns:a16="http://schemas.microsoft.com/office/drawing/2014/main" id="{105CC293-455B-2D67-F0D0-444765751D1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799593" flipV="1">
            <a:off x="3966814" y="4377464"/>
            <a:ext cx="3348729" cy="1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60EE9-2BDD-A483-311D-8FF2F57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345795"/>
            <a:ext cx="9943465" cy="61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03784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2616-4FB3-DA7E-7D02-189F35E3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9" y="184727"/>
            <a:ext cx="8766695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40420B-CA99-45E2-D323-AA612FD9FBD8}"/>
              </a:ext>
            </a:extLst>
          </p:cNvPr>
          <p:cNvSpPr/>
          <p:nvPr/>
        </p:nvSpPr>
        <p:spPr>
          <a:xfrm flipV="1">
            <a:off x="1" y="3428997"/>
            <a:ext cx="12192000" cy="55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5CD638-B4E8-DB39-65CB-5804F944DDBE}"/>
              </a:ext>
            </a:extLst>
          </p:cNvPr>
          <p:cNvCxnSpPr>
            <a:cxnSpLocks/>
          </p:cNvCxnSpPr>
          <p:nvPr/>
        </p:nvCxnSpPr>
        <p:spPr>
          <a:xfrm>
            <a:off x="397451" y="1225296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572066-43D6-027F-56B2-D8504A02717C}"/>
              </a:ext>
            </a:extLst>
          </p:cNvPr>
          <p:cNvCxnSpPr>
            <a:cxnSpLocks/>
          </p:cNvCxnSpPr>
          <p:nvPr/>
        </p:nvCxnSpPr>
        <p:spPr>
          <a:xfrm>
            <a:off x="1769051" y="3428997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4740E-9875-3D60-456E-F488F06DEC8C}"/>
              </a:ext>
            </a:extLst>
          </p:cNvPr>
          <p:cNvCxnSpPr>
            <a:cxnSpLocks/>
          </p:cNvCxnSpPr>
          <p:nvPr/>
        </p:nvCxnSpPr>
        <p:spPr>
          <a:xfrm>
            <a:off x="4278571" y="1225296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FECE87-75F9-FE09-F4F2-13D69C6489D0}"/>
              </a:ext>
            </a:extLst>
          </p:cNvPr>
          <p:cNvCxnSpPr>
            <a:cxnSpLocks/>
          </p:cNvCxnSpPr>
          <p:nvPr/>
        </p:nvCxnSpPr>
        <p:spPr>
          <a:xfrm>
            <a:off x="6096000" y="3428997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16CB12-A1A8-C589-C5BE-A90D2835DC7B}"/>
              </a:ext>
            </a:extLst>
          </p:cNvPr>
          <p:cNvCxnSpPr>
            <a:cxnSpLocks/>
          </p:cNvCxnSpPr>
          <p:nvPr/>
        </p:nvCxnSpPr>
        <p:spPr>
          <a:xfrm>
            <a:off x="7721600" y="1225296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16B870-4A85-9361-7DC6-4F516F071A04}"/>
              </a:ext>
            </a:extLst>
          </p:cNvPr>
          <p:cNvSpPr txBox="1"/>
          <p:nvPr/>
        </p:nvSpPr>
        <p:spPr>
          <a:xfrm>
            <a:off x="478731" y="1664764"/>
            <a:ext cx="345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부천대학교 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 입학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37DE3-0277-DC07-C5AB-8164CA6611D3}"/>
              </a:ext>
            </a:extLst>
          </p:cNvPr>
          <p:cNvSpPr txBox="1"/>
          <p:nvPr/>
        </p:nvSpPr>
        <p:spPr>
          <a:xfrm>
            <a:off x="478731" y="979074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D6342-3240-7F69-F2C2-0FA99BB602FF}"/>
              </a:ext>
            </a:extLst>
          </p:cNvPr>
          <p:cNvSpPr txBox="1"/>
          <p:nvPr/>
        </p:nvSpPr>
        <p:spPr>
          <a:xfrm>
            <a:off x="4422021" y="979073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E03817-B808-B050-55FA-217F2BF81A35}"/>
              </a:ext>
            </a:extLst>
          </p:cNvPr>
          <p:cNvSpPr txBox="1"/>
          <p:nvPr/>
        </p:nvSpPr>
        <p:spPr>
          <a:xfrm>
            <a:off x="1769051" y="5442358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6B488-F762-69E7-F19F-61302A660D18}"/>
              </a:ext>
            </a:extLst>
          </p:cNvPr>
          <p:cNvSpPr txBox="1"/>
          <p:nvPr/>
        </p:nvSpPr>
        <p:spPr>
          <a:xfrm>
            <a:off x="6186835" y="5442357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</a:t>
            </a:r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.09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9966A7-053F-E641-EC41-62DE712AB2E6}"/>
              </a:ext>
            </a:extLst>
          </p:cNvPr>
          <p:cNvSpPr txBox="1"/>
          <p:nvPr/>
        </p:nvSpPr>
        <p:spPr>
          <a:xfrm>
            <a:off x="7774214" y="972971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20. 01</a:t>
            </a:r>
          </a:p>
        </p:txBody>
      </p:sp>
    </p:spTree>
    <p:extLst>
      <p:ext uri="{BB962C8B-B14F-4D97-AF65-F5344CB8AC3E}">
        <p14:creationId xmlns:p14="http://schemas.microsoft.com/office/powerpoint/2010/main" val="305445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6CAF5B-F7FD-EDC5-7F60-3CBAE5A7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97" y="577108"/>
            <a:ext cx="8046605" cy="5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64376-1D4C-9F61-23A0-E998644A351B}"/>
              </a:ext>
            </a:extLst>
          </p:cNvPr>
          <p:cNvSpPr txBox="1"/>
          <p:nvPr/>
        </p:nvSpPr>
        <p:spPr>
          <a:xfrm>
            <a:off x="1027545" y="1256318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286C7-4D0F-BE4B-4627-86A3D8AEFAD0}"/>
              </a:ext>
            </a:extLst>
          </p:cNvPr>
          <p:cNvSpPr txBox="1"/>
          <p:nvPr/>
        </p:nvSpPr>
        <p:spPr>
          <a:xfrm>
            <a:off x="1928091" y="4278243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개발자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래픽 6" descr="추가 단색으로 채워진">
            <a:extLst>
              <a:ext uri="{FF2B5EF4-FFF2-40B4-BE49-F238E27FC236}">
                <a16:creationId xmlns:a16="http://schemas.microsoft.com/office/drawing/2014/main" id="{E4D29FA0-8FCA-5539-E6E5-8DB59E48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2563" y="2944090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</Words>
  <Application>Microsoft Office PowerPoint</Application>
  <PresentationFormat>와이드스크린</PresentationFormat>
  <Paragraphs>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11</cp:revision>
  <dcterms:created xsi:type="dcterms:W3CDTF">2022-07-13T15:13:05Z</dcterms:created>
  <dcterms:modified xsi:type="dcterms:W3CDTF">2022-07-14T06:13:01Z</dcterms:modified>
</cp:coreProperties>
</file>