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2D_0.xml" ContentType="application/vnd.ms-powerpoint.comments+xml"/>
  <Override PartName="/ppt/notesSlides/notesSlide3.xml" ContentType="application/vnd.openxmlformats-officedocument.presentationml.notesSlide+xml"/>
  <Override PartName="/ppt/comments/modernComment_12E_0.xml" ContentType="application/vnd.ms-powerpoint.comments+xml"/>
  <Override PartName="/ppt/notesSlides/notesSlide4.xml" ContentType="application/vnd.openxmlformats-officedocument.presentationml.notesSlide+xml"/>
  <Override PartName="/ppt/comments/modernComment_12F_0.xml" ContentType="application/vnd.ms-powerpoint.comments+xml"/>
  <Override PartName="/ppt/notesSlides/notesSlide5.xml" ContentType="application/vnd.openxmlformats-officedocument.presentationml.notesSlide+xml"/>
  <Override PartName="/ppt/comments/modernComment_130_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17_0.xml" ContentType="application/vnd.ms-powerpoint.comments+xml"/>
  <Override PartName="/ppt/notesSlides/notesSlide9.xml" ContentType="application/vnd.openxmlformats-officedocument.presentationml.notesSlide+xml"/>
  <Override PartName="/ppt/comments/modernComment_134_90A3024D.xml" ContentType="application/vnd.ms-powerpoint.comments+xml"/>
  <Override PartName="/ppt/notesSlides/notesSlide10.xml" ContentType="application/vnd.openxmlformats-officedocument.presentationml.notesSlide+xml"/>
  <Override PartName="/ppt/comments/modernComment_107_0.xml" ContentType="application/vnd.ms-powerpoint.comments+xml"/>
  <Override PartName="/ppt/notesSlides/notesSlide11.xml" ContentType="application/vnd.openxmlformats-officedocument.presentationml.notesSlide+xml"/>
  <Override PartName="/ppt/comments/modernComment_10C_0.xml" ContentType="application/vnd.ms-powerpoint.comments+xml"/>
  <Override PartName="/ppt/notesSlides/notesSlide12.xml" ContentType="application/vnd.openxmlformats-officedocument.presentationml.notesSlide+xml"/>
  <Override PartName="/ppt/comments/modernComment_128_487EF69F.xml" ContentType="application/vnd.ms-powerpoint.comments+xml"/>
  <Override PartName="/ppt/notesSlides/notesSlide13.xml" ContentType="application/vnd.openxmlformats-officedocument.presentationml.notesSlide+xml"/>
  <Override PartName="/ppt/comments/modernComment_133_0.xml" ContentType="application/vnd.ms-powerpoint.comments+xml"/>
  <Override PartName="/ppt/notesSlides/notesSlide14.xml" ContentType="application/vnd.openxmlformats-officedocument.presentationml.notesSlide+xml"/>
  <Override PartName="/ppt/comments/modernComment_110_0.xml" ContentType="application/vnd.ms-powerpoint.comments+xml"/>
  <Override PartName="/ppt/notesSlides/notesSlide15.xml" ContentType="application/vnd.openxmlformats-officedocument.presentationml.notesSlide+xml"/>
  <Override PartName="/ppt/comments/modernComment_111_0.xml" ContentType="application/vnd.ms-powerpoint.comments+xml"/>
  <Override PartName="/ppt/notesSlides/notesSlide16.xml" ContentType="application/vnd.openxmlformats-officedocument.presentationml.notesSlide+xml"/>
  <Override PartName="/ppt/comments/modernComment_104_0.xml" ContentType="application/vnd.ms-powerpoint.comments+xml"/>
  <Override PartName="/ppt/notesSlides/notesSlide17.xml" ContentType="application/vnd.openxmlformats-officedocument.presentationml.notesSlide+xml"/>
  <Override PartName="/ppt/comments/modernComment_10E_0.xml" ContentType="application/vnd.ms-powerpoint.comments+xml"/>
  <Override PartName="/ppt/notesSlides/notesSlide18.xml" ContentType="application/vnd.openxmlformats-officedocument.presentationml.notesSlide+xml"/>
  <Override PartName="/ppt/comments/modernComment_10D_0.xml" ContentType="application/vnd.ms-powerpoint.comments+xml"/>
  <Override PartName="/ppt/notesSlides/notesSlide19.xml" ContentType="application/vnd.openxmlformats-officedocument.presentationml.notesSlide+xml"/>
  <Override PartName="/ppt/comments/modernComment_106_0.xml" ContentType="application/vnd.ms-powerpoint.comments+xml"/>
  <Override PartName="/ppt/notesSlides/notesSlide20.xml" ContentType="application/vnd.openxmlformats-officedocument.presentationml.notesSlide+xml"/>
  <Override PartName="/ppt/comments/modernComment_105_0.xml" ContentType="application/vnd.ms-powerpoint.comments+xml"/>
  <Override PartName="/ppt/notesSlides/notesSlide21.xml" ContentType="application/vnd.openxmlformats-officedocument.presentationml.notesSlide+xml"/>
  <Override PartName="/ppt/comments/modernComment_11B_0.xml" ContentType="application/vnd.ms-powerpoint.comments+xml"/>
  <Override PartName="/ppt/notesSlides/notesSlide22.xml" ContentType="application/vnd.openxmlformats-officedocument.presentationml.notesSlide+xml"/>
  <Override PartName="/ppt/comments/modernComment_108_0.xml" ContentType="application/vnd.ms-powerpoint.comments+xml"/>
  <Override PartName="/ppt/notesSlides/notesSlide23.xml" ContentType="application/vnd.openxmlformats-officedocument.presentationml.notesSlide+xml"/>
  <Override PartName="/ppt/comments/modernComment_123_0.xml" ContentType="application/vnd.ms-powerpoint.comments+xml"/>
  <Override PartName="/ppt/notesSlides/notesSlide24.xml" ContentType="application/vnd.openxmlformats-officedocument.presentationml.notesSlide+xml"/>
  <Override PartName="/ppt/comments/modernComment_103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0" r:id="rId2"/>
    <p:sldId id="301" r:id="rId3"/>
    <p:sldId id="302" r:id="rId4"/>
    <p:sldId id="303" r:id="rId5"/>
    <p:sldId id="304" r:id="rId6"/>
    <p:sldId id="305" r:id="rId7"/>
    <p:sldId id="306" r:id="rId8"/>
    <p:sldId id="279" r:id="rId9"/>
    <p:sldId id="308" r:id="rId10"/>
    <p:sldId id="263" r:id="rId11"/>
    <p:sldId id="268" r:id="rId12"/>
    <p:sldId id="296" r:id="rId13"/>
    <p:sldId id="307" r:id="rId14"/>
    <p:sldId id="272" r:id="rId15"/>
    <p:sldId id="273" r:id="rId16"/>
    <p:sldId id="260" r:id="rId17"/>
    <p:sldId id="270" r:id="rId18"/>
    <p:sldId id="269" r:id="rId19"/>
    <p:sldId id="262" r:id="rId20"/>
    <p:sldId id="261" r:id="rId21"/>
    <p:sldId id="283" r:id="rId22"/>
    <p:sldId id="264" r:id="rId23"/>
    <p:sldId id="291" r:id="rId24"/>
    <p:sldId id="259" r:id="rId25"/>
    <p:sldId id="265" r:id="rId26"/>
    <p:sldId id="266" r:id="rId27"/>
    <p:sldId id="299" r:id="rId28"/>
    <p:sldId id="282" r:id="rId29"/>
    <p:sldId id="285" r:id="rId30"/>
    <p:sldId id="290" r:id="rId31"/>
    <p:sldId id="289" r:id="rId32"/>
    <p:sldId id="288" r:id="rId33"/>
    <p:sldId id="280" r:id="rId34"/>
  </p:sldIdLst>
  <p:sldSz cx="12192000" cy="6858000"/>
  <p:notesSz cx="6858000" cy="9144000"/>
  <p:defaultTextStyle>
    <a:defPPr>
      <a:defRPr lang="ko-KR"/>
    </a:defPPr>
    <a:lvl1pPr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1pPr>
    <a:lvl2pPr marL="457200"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2pPr>
    <a:lvl3pPr marL="914400"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3pPr>
    <a:lvl4pPr marL="1371600"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4pPr>
    <a:lvl5pPr marL="1828800" algn="l" rtl="0" eaLnBrk="0" fontAlgn="base" hangingPunct="0">
      <a:spcBef>
        <a:spcPct val="0"/>
      </a:spcBef>
      <a:spcAft>
        <a:spcPct val="0"/>
      </a:spcAft>
      <a:defRPr kern="120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1" hangingPunct="1">
      <a:defRPr kern="1200">
        <a:solidFill>
          <a:schemeClr val="tx1"/>
        </a:solidFill>
        <a:latin typeface="맑은 고딕" panose="020B0503020000020004" pitchFamily="50" charset="-127"/>
        <a:ea typeface="맑은 고딕" panose="020B0503020000020004" pitchFamily="50" charset="-127"/>
        <a:cs typeface="+mn-cs"/>
      </a:defRPr>
    </a:lvl6pPr>
    <a:lvl7pPr marL="2743200" algn="l" defTabSz="914400" rtl="0" eaLnBrk="1" latinLnBrk="1" hangingPunct="1">
      <a:defRPr kern="1200">
        <a:solidFill>
          <a:schemeClr val="tx1"/>
        </a:solidFill>
        <a:latin typeface="맑은 고딕" panose="020B0503020000020004" pitchFamily="50" charset="-127"/>
        <a:ea typeface="맑은 고딕" panose="020B0503020000020004" pitchFamily="50" charset="-127"/>
        <a:cs typeface="+mn-cs"/>
      </a:defRPr>
    </a:lvl7pPr>
    <a:lvl8pPr marL="3200400" algn="l" defTabSz="914400" rtl="0" eaLnBrk="1" latinLnBrk="1" hangingPunct="1">
      <a:defRPr kern="1200">
        <a:solidFill>
          <a:schemeClr val="tx1"/>
        </a:solidFill>
        <a:latin typeface="맑은 고딕" panose="020B0503020000020004" pitchFamily="50" charset="-127"/>
        <a:ea typeface="맑은 고딕" panose="020B0503020000020004" pitchFamily="50" charset="-127"/>
        <a:cs typeface="+mn-cs"/>
      </a:defRPr>
    </a:lvl8pPr>
    <a:lvl9pPr marL="3657600" algn="l" defTabSz="914400" rtl="0" eaLnBrk="1" latinLnBrk="1" hangingPunct="1">
      <a:defRPr kern="1200">
        <a:solidFill>
          <a:schemeClr val="tx1"/>
        </a:solidFill>
        <a:latin typeface="맑은 고딕" panose="020B0503020000020004" pitchFamily="50" charset="-127"/>
        <a:ea typeface="맑은 고딕" panose="020B0503020000020004" pitchFamily="50" charset="-127"/>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9F70D9-6EA2-00CC-6496-5323DAECA9DB}" name="박종혁" initials="박" userId="박종혁" providerId="None"/>
  <p188:author id="{28C7AAF8-3B32-41E2-D10C-B121464CDA56}" name="박종혁" initials="컴박" userId="S::qkrwhdgur200@365.bc.ac.kr::68e8fee3-d2f4-488b-942f-8ba5b90c03d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92" d="100"/>
          <a:sy n="92" d="100"/>
        </p:scale>
        <p:origin x="93" y="33"/>
      </p:cViewPr>
      <p:guideLst/>
    </p:cSldViewPr>
  </p:slideViewPr>
  <p:notesTextViewPr>
    <p:cViewPr>
      <p:scale>
        <a:sx n="3" d="2"/>
        <a:sy n="3" d="2"/>
      </p:scale>
      <p:origin x="0" y="0"/>
    </p:cViewPr>
  </p:notesTextViewPr>
  <p:notesViewPr>
    <p:cSldViewPr snapToGrid="0">
      <p:cViewPr varScale="1">
        <p:scale>
          <a:sx n="69" d="100"/>
          <a:sy n="69"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modernComment_103_0.xml><?xml version="1.0" encoding="utf-8"?>
<p188:cmLst xmlns:a="http://schemas.openxmlformats.org/drawingml/2006/main" xmlns:r="http://schemas.openxmlformats.org/officeDocument/2006/relationships" xmlns:p188="http://schemas.microsoft.com/office/powerpoint/2018/8/main">
  <p188:cm id="{36B1515A-791D-44B3-8CE8-14D399D92BCC}" authorId="{1A9F70D9-6EA2-00CC-6496-5323DAECA9DB}" created="2022-11-15T04:21:00.771">
    <pc:sldMkLst xmlns:pc="http://schemas.microsoft.com/office/powerpoint/2013/main/command">
      <pc:docMk/>
      <pc:sldMk cId="0" sldId="259"/>
    </pc:sldMkLst>
    <p188:txBody>
      <a:bodyPr/>
      <a:lstStyle/>
      <a:p>
        <a:r>
          <a:rPr lang="ko-KR" altLang="en-US"/>
          <a:t>그러니 꼭 많은 경험을 하며
방법을 찾았으면 좋겠따
예를들어 나는 취업 준비를 위해 공부를 하며 
많이 지치고 힘들었다 그리고 앞서 나가는 친구들을 보고
괴로웠다 앞서 말했듯이 자격지심도 있었다
내가 찾은 방법은 스스로를 사랑하고 믿는 것이였다
그렇게 가다보니 우울감도 많이 사라졌고 요즘은 행복하고 많은 일들이 잘되고 있다
모두들 행복한 삶을 살았으면 바란다.</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E499B5C6-CD71-479B-91C2-46DC7F9750D3}" authorId="{1A9F70D9-6EA2-00CC-6496-5323DAECA9DB}" created="2022-11-15T04:12:22.912">
    <pc:sldMkLst xmlns:pc="http://schemas.microsoft.com/office/powerpoint/2013/main/command">
      <pc:docMk/>
      <pc:sldMk cId="0" sldId="260"/>
    </pc:sldMkLst>
    <p188:txBody>
      <a:bodyPr/>
      <a:lstStyle/>
      <a:p>
        <a:r>
          <a:rPr lang="ko-KR" altLang="en-US"/>
          <a:t>떠올려보면 
공부를 잘하는 편은 아니였다
그리고 지금도 잘하는 편은 아니다
또한 놀랍게도 이 방향으로 와야겠다고 정할때도 딱히 관심이 있거나 해서 온게 아니고 그냥 미래 유망해 보여서 오게되었다</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9EFAF9F7-BD16-45AB-9B80-A5E633EA1BC9}" authorId="{1A9F70D9-6EA2-00CC-6496-5323DAECA9DB}" created="2022-11-15T04:13:46.552">
    <pc:sldMkLst xmlns:pc="http://schemas.microsoft.com/office/powerpoint/2013/main/command">
      <pc:docMk/>
      <pc:sldMk cId="0" sldId="261"/>
    </pc:sldMkLst>
    <p188:txBody>
      <a:bodyPr/>
      <a:lstStyle/>
      <a:p>
        <a:r>
          <a:rPr lang="ko-KR" altLang="en-US"/>
          <a:t>하지만 그렇다고 공부가 전부는 아니다
실제로 학창시절을 공부를 잘 못했더라도
성공한 사람도 많고
실제로 개발자 이 직군에서도
학력이 안좋은데 정말 대단하고 
선망받는 분들이 많이 계신다
그대신 그 분들은 성인이 되고 나서 열심히 방법을 찾고 실천을 했다는 것이다</a:t>
        </a:r>
      </a:p>
    </p188:txBody>
  </p188:cm>
</p188:cmLst>
</file>

<file path=ppt/comments/modernComment_106_0.xml><?xml version="1.0" encoding="utf-8"?>
<p188:cmLst xmlns:a="http://schemas.openxmlformats.org/drawingml/2006/main" xmlns:r="http://schemas.openxmlformats.org/officeDocument/2006/relationships" xmlns:p188="http://schemas.microsoft.com/office/powerpoint/2018/8/main">
  <p188:cm id="{3F43C144-C487-4130-9ED1-C027008C45DC}" authorId="{1A9F70D9-6EA2-00CC-6496-5323DAECA9DB}" created="2022-11-15T04:13:33.482">
    <pc:sldMkLst xmlns:pc="http://schemas.microsoft.com/office/powerpoint/2013/main/command">
      <pc:docMk/>
      <pc:sldMk cId="0" sldId="262"/>
    </pc:sldMkLst>
    <p188:txBody>
      <a:bodyPr/>
      <a:lstStyle/>
      <a:p>
        <a:r>
          <a:rPr lang="ko-KR" altLang="en-US"/>
          <a:t>내가 공부를 안했던거에 대해 후회와 자격지심이 생기더라 실제로 아직 한국 사회는 학벌주의이다
많이 없어졌다고 하더라고 해도
공부라는 건 여러분들의 성실성을 나누는 척도이자 기준이다 
최소 절반은 치고가는 아주 안전한 투자가 될수도 있다는 거다 마치 적금과 같이 </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593FD29E-5FD7-47A3-A145-D48B5F33C57A}" authorId="{1A9F70D9-6EA2-00CC-6496-5323DAECA9DB}" created="2022-11-15T04:14:45.808">
    <pc:sldMkLst xmlns:pc="http://schemas.microsoft.com/office/powerpoint/2013/main/command">
      <pc:docMk/>
      <pc:sldMk cId="0" sldId="263"/>
    </pc:sldMkLst>
    <p188:txBody>
      <a:bodyPr/>
      <a:lstStyle/>
      <a:p>
        <a:r>
          <a:rPr lang="ko-KR" altLang="en-US"/>
          <a:t>이런 기업들의 종류에는 여러 직군의 분야로 나누어 들어갈 수 있는데
저는 여기서 백엔드라는 직군을 전문으로 하고 있는 개발자 입니다</a:t>
        </a:r>
      </a:p>
    </p188:txBody>
  </p188:cm>
</p188:cmLst>
</file>

<file path=ppt/comments/modernComment_108_0.xml><?xml version="1.0" encoding="utf-8"?>
<p188:cmLst xmlns:a="http://schemas.openxmlformats.org/drawingml/2006/main" xmlns:r="http://schemas.openxmlformats.org/officeDocument/2006/relationships" xmlns:p188="http://schemas.microsoft.com/office/powerpoint/2018/8/main">
  <p188:cm id="{0CEF9872-AF6C-41C8-8E66-A929A9DE7DF0}" authorId="{1A9F70D9-6EA2-00CC-6496-5323DAECA9DB}" created="2022-11-15T04:18:05.492">
    <pc:sldMkLst xmlns:pc="http://schemas.microsoft.com/office/powerpoint/2013/main/command">
      <pc:docMk/>
      <pc:sldMk cId="0" sldId="264"/>
    </pc:sldMkLst>
    <p188:txBody>
      <a:bodyPr/>
      <a:lstStyle/>
      <a:p>
        <a:r>
          <a:rPr lang="ko-KR" altLang="en-US"/>
          <a:t>하지만 그냥 여러분들보다 일찍 태어나서 성인이 먼저 된사람으로써 해주고 싶은 말은 이 직업과 진로와는 별개의 문제이다</a:t>
        </a:r>
      </a:p>
    </p188:txBody>
  </p188:cm>
</p188:cmLst>
</file>

<file path=ppt/comments/modernComment_10C_0.xml><?xml version="1.0" encoding="utf-8"?>
<p188:cmLst xmlns:a="http://schemas.openxmlformats.org/drawingml/2006/main" xmlns:r="http://schemas.openxmlformats.org/officeDocument/2006/relationships" xmlns:p188="http://schemas.microsoft.com/office/powerpoint/2018/8/main">
  <p188:cm id="{45223162-872A-4C49-918D-18580E4B954F}" authorId="{1A9F70D9-6EA2-00CC-6496-5323DAECA9DB}" created="2022-11-16T15:09:43.605">
    <pc:sldMkLst xmlns:pc="http://schemas.microsoft.com/office/powerpoint/2013/main/command">
      <pc:docMk/>
      <pc:sldMk cId="0" sldId="268"/>
    </pc:sldMkLst>
    <p188:txBody>
      <a:bodyPr/>
      <a:lstStyle/>
      <a:p>
        <a:r>
          <a:rPr lang="ko-KR" altLang="en-US"/>
          <a:t>이 개발자가 어떻게 되었냐면
나름 열심히 공부하고 여러가지 일을 하면서 제가 저 여러가지 직군에서 제일 잘맞다고 느꼈기 때문에 전문성을 가지고 일하고 있다</a:t>
        </a:r>
      </a:p>
    </p188:txBody>
  </p188:cm>
</p188:cmLst>
</file>

<file path=ppt/comments/modernComment_10D_0.xml><?xml version="1.0" encoding="utf-8"?>
<p188:cmLst xmlns:a="http://schemas.openxmlformats.org/drawingml/2006/main" xmlns:r="http://schemas.openxmlformats.org/officeDocument/2006/relationships" xmlns:p188="http://schemas.microsoft.com/office/powerpoint/2018/8/main">
  <p188:cm id="{22EE9218-FB8A-4C75-9933-C2D9E71DA9F3}" authorId="{1A9F70D9-6EA2-00CC-6496-5323DAECA9DB}" created="2022-11-15T04:13:03.786">
    <pc:sldMkLst xmlns:pc="http://schemas.microsoft.com/office/powerpoint/2013/main/command">
      <pc:docMk/>
      <pc:sldMk cId="0" sldId="269"/>
    </pc:sldMkLst>
    <p188:txBody>
      <a:bodyPr/>
      <a:lstStyle/>
      <a:p>
        <a:r>
          <a:rPr lang="ko-KR" altLang="en-US"/>
          <a:t>또한 여러 좋은 멘토들을 만나며 같이 공부하고 정말 운좋게 배민이라는 기업에서도 인턴을 해보고 좋은 연봉으로 취업을 하게 되면서 지금 여러분들에게 과거의 이야기 회상하며 진로에 대해 제일 이야기 해주고 싶은건</a:t>
        </a:r>
      </a:p>
    </p188:txBody>
  </p188:cm>
</p188:cmLst>
</file>

<file path=ppt/comments/modernComment_10E_0.xml><?xml version="1.0" encoding="utf-8"?>
<p188:cmLst xmlns:a="http://schemas.openxmlformats.org/drawingml/2006/main" xmlns:r="http://schemas.openxmlformats.org/officeDocument/2006/relationships" xmlns:p188="http://schemas.microsoft.com/office/powerpoint/2018/8/main">
  <p188:cm id="{39B83A3B-F4E5-4F28-87DA-61AE9D46C732}" authorId="{1A9F70D9-6EA2-00CC-6496-5323DAECA9DB}" created="2022-11-15T04:12:42.826">
    <pc:sldMkLst xmlns:pc="http://schemas.microsoft.com/office/powerpoint/2013/main/command">
      <pc:docMk/>
      <pc:sldMk cId="0" sldId="270"/>
    </pc:sldMkLst>
    <p188:txBody>
      <a:bodyPr/>
      <a:lstStyle/>
      <a:p>
        <a:r>
          <a:rPr lang="ko-KR" altLang="en-US"/>
          <a:t>하지만 대학교를 와서 여러 사람들을 만나게 되었고 정말 많은 경험들을 해봤다고 자부한다 그러면서 내가 선택한 컴퓨터의 방향이 아주 운좋게 좋은 전망을 가지고 있고 열심히 해볼 수 있겠다는 생각을 가졌다</a:t>
        </a:r>
      </a:p>
    </p188:txBody>
  </p188:cm>
</p188:cmLst>
</file>

<file path=ppt/comments/modernComment_110_0.xml><?xml version="1.0" encoding="utf-8"?>
<p188:cmLst xmlns:a="http://schemas.openxmlformats.org/drawingml/2006/main" xmlns:r="http://schemas.openxmlformats.org/officeDocument/2006/relationships" xmlns:p188="http://schemas.microsoft.com/office/powerpoint/2018/8/main">
  <p188:cm id="{25AAE451-B27A-4D9D-B8BE-50E271D4E266}" authorId="{1A9F70D9-6EA2-00CC-6496-5323DAECA9DB}" created="2022-11-15T04:14:13.718">
    <pc:sldMkLst xmlns:pc="http://schemas.microsoft.com/office/powerpoint/2013/main/command">
      <pc:docMk/>
      <pc:sldMk cId="0" sldId="272"/>
    </pc:sldMkLst>
    <p188:txBody>
      <a:bodyPr/>
      <a:lstStyle/>
      <a:p>
        <a:r>
          <a:rPr lang="ko-KR" altLang="en-US"/>
          <a:t>해당 스텝으로 공부를 하며 이런 화면도 많이 보고</a:t>
        </a:r>
      </a:p>
    </p188:txBody>
  </p188:cm>
</p188:cmLst>
</file>

<file path=ppt/comments/modernComment_111_0.xml><?xml version="1.0" encoding="utf-8"?>
<p188:cmLst xmlns:a="http://schemas.openxmlformats.org/drawingml/2006/main" xmlns:r="http://schemas.openxmlformats.org/officeDocument/2006/relationships" xmlns:p188="http://schemas.microsoft.com/office/powerpoint/2018/8/main">
  <p188:cm id="{B22BAFFD-7E2E-4F11-87C8-8D86CD78F869}" authorId="{1A9F70D9-6EA2-00CC-6496-5323DAECA9DB}" created="2022-11-15T04:14:21.781">
    <pc:sldMkLst xmlns:pc="http://schemas.microsoft.com/office/powerpoint/2013/main/command">
      <pc:docMk/>
      <pc:sldMk cId="0" sldId="273"/>
    </pc:sldMkLst>
    <p188:txBody>
      <a:bodyPr/>
      <a:lstStyle/>
      <a:p>
        <a:r>
          <a:rPr lang="ko-KR" altLang="en-US"/>
          <a:t>
표면적으로만 설명하면 맞습니다. 저의 전공은 저런 화면을 하루 꼬박 밤을 새며 바라보아야 하는 전공이 맞으며, 컴퓨터 앞에 앉아서 많은 시간을 할애하여 노력하는 전공과 직업이다
어떻게 이 직업을 선택하고 오게 되었냐면</a:t>
        </a:r>
      </a:p>
    </p188:txBody>
  </p188:cm>
</p188:cmLst>
</file>

<file path=ppt/comments/modernComment_117_0.xml><?xml version="1.0" encoding="utf-8"?>
<p188:cmLst xmlns:a="http://schemas.openxmlformats.org/drawingml/2006/main" xmlns:r="http://schemas.openxmlformats.org/officeDocument/2006/relationships" xmlns:p188="http://schemas.microsoft.com/office/powerpoint/2018/8/main">
  <p188:cm id="{9DEB4B83-33AB-4F5D-9FB7-C01F95B9E0BE}" authorId="{1A9F70D9-6EA2-00CC-6496-5323DAECA9DB}" created="2022-11-15T04:15:06.561">
    <ac:deMkLst xmlns:ac="http://schemas.microsoft.com/office/drawing/2013/main/command">
      <pc:docMk xmlns:pc="http://schemas.microsoft.com/office/powerpoint/2013/main/command"/>
      <pc:sldMk xmlns:pc="http://schemas.microsoft.com/office/powerpoint/2013/main/command" cId="0" sldId="279"/>
      <ac:spMk id="3" creationId="{679BD9FE-13A3-2E2A-5A33-EAFFB4650F42}"/>
    </ac:deMkLst>
    <p188:txBody>
      <a:bodyPr/>
      <a:lstStyle/>
      <a:p>
        <a:r>
          <a:rPr lang="ko-KR" altLang="en-US"/>
          <a:t>그리고 흔히 아는 이 기업들은 이런 소프트웨어 기반으로 테크를 개발하는 즉 서비스를 개발하는 기업들이고</a:t>
        </a:r>
      </a:p>
    </p188:txBody>
  </p188:cm>
</p188:cmLst>
</file>

<file path=ppt/comments/modernComment_11B_0.xml><?xml version="1.0" encoding="utf-8"?>
<p188:cmLst xmlns:a="http://schemas.openxmlformats.org/drawingml/2006/main" xmlns:r="http://schemas.openxmlformats.org/officeDocument/2006/relationships" xmlns:p188="http://schemas.microsoft.com/office/powerpoint/2018/8/main">
  <p188:cm id="{C166335F-E4AE-43F3-903B-583F3453B86B}" authorId="{1A9F70D9-6EA2-00CC-6496-5323DAECA9DB}" created="2022-11-15T04:17:55.476">
    <pc:sldMkLst xmlns:pc="http://schemas.microsoft.com/office/powerpoint/2013/main/command">
      <pc:docMk/>
      <pc:sldMk cId="0" sldId="283"/>
    </pc:sldMkLst>
    <p188:txBody>
      <a:bodyPr/>
      <a:lstStyle/>
      <a:p>
        <a:r>
          <a:rPr lang="ko-KR" altLang="en-US"/>
          <a:t>결국 마지막으로 여러분들꼐 하고 싶은 말은 음,,,
요즘 교육과정에도 코딩이 의무교육로 바뀌고 있다고하고
아마 수학학원 만큼 코딩학원도 많이 생길거 같다
그런 의미와 관점으로 봤을 떄는 이 직업을 매우 추천한다</a:t>
        </a:r>
      </a:p>
    </p188:txBody>
  </p188:cm>
</p188:cmLst>
</file>

<file path=ppt/comments/modernComment_123_0.xml><?xml version="1.0" encoding="utf-8"?>
<p188:cmLst xmlns:a="http://schemas.openxmlformats.org/drawingml/2006/main" xmlns:r="http://schemas.openxmlformats.org/officeDocument/2006/relationships" xmlns:p188="http://schemas.microsoft.com/office/powerpoint/2018/8/main">
  <p188:cm id="{4F4B2093-61DD-41CD-A78F-6A9021D98B0B}" authorId="{1A9F70D9-6EA2-00CC-6496-5323DAECA9DB}" created="2022-11-15T04:20:47.027">
    <pc:sldMkLst xmlns:pc="http://schemas.microsoft.com/office/powerpoint/2013/main/command">
      <pc:docMk/>
      <pc:sldMk cId="0" sldId="291"/>
    </pc:sldMkLst>
    <p188:txBody>
      <a:bodyPr/>
      <a:lstStyle/>
      <a:p>
        <a:r>
          <a:rPr lang="ko-KR" altLang="en-US"/>
          <a:t>
여러분들은 모두 각자의 인생이라는 영화 속 주인공이고, 그 스토리는 항상 다릅니다. 
감동을 줄 수도 있고, 슬픔을 줄 수도 있으며, 때로는 여운과 교훈을 남기기도 하죠 
이렇듯 남들과 비교가 아닌 나를 위한 무대에서
 내가 뭘 좋아하고 무엇을 열심히 해야하는지 구분을 철저히 해야한다
게임과 공부를 설명하면
게임은 좋아하고 공부는 열심히 해야한다
그것을 구분 짓고 밸런스를 잡게되면
아마 여러분은 더 멋있고 뛰어난 주인공이 되지 않을까 싶다 </a:t>
        </a:r>
      </a:p>
    </p188:txBody>
  </p188:cm>
</p188:cmLst>
</file>

<file path=ppt/comments/modernComment_128_487EF69F.xml><?xml version="1.0" encoding="utf-8"?>
<p188:cmLst xmlns:a="http://schemas.openxmlformats.org/drawingml/2006/main" xmlns:r="http://schemas.openxmlformats.org/officeDocument/2006/relationships" xmlns:p188="http://schemas.microsoft.com/office/powerpoint/2018/8/main">
  <p188:cm id="{29C12030-0478-422B-A68F-A95839D6FC11}" authorId="{28C7AAF8-3B32-41E2-D10C-B121464CDA56}" created="2023-10-11T02:29:06.337">
    <pc:sldMkLst xmlns:pc="http://schemas.microsoft.com/office/powerpoint/2013/main/command">
      <pc:docMk/>
      <pc:sldMk cId="1216280223" sldId="296"/>
    </pc:sldMkLst>
    <p188:txBody>
      <a:bodyPr/>
      <a:lstStyle/>
      <a:p>
        <a:r>
          <a:rPr lang="ko-KR" altLang="en-US"/>
          <a:t>대학교를 여러분들이 입학하게 되면
여러가지 일을 경험하게 된다
그 중에서도 자기가 좋아하거나
잘하는 일을 찾아야 한다</a:t>
        </a:r>
      </a:p>
    </p188:txBody>
  </p188:cm>
</p188:cmLst>
</file>

<file path=ppt/comments/modernComment_12D_0.xml><?xml version="1.0" encoding="utf-8"?>
<p188:cmLst xmlns:a="http://schemas.openxmlformats.org/drawingml/2006/main" xmlns:r="http://schemas.openxmlformats.org/officeDocument/2006/relationships" xmlns:p188="http://schemas.microsoft.com/office/powerpoint/2018/8/main">
  <p188:cm id="{2477AE21-39D9-4663-9A5A-DF5FB2683EDA}" authorId="{28C7AAF8-3B32-41E2-D10C-B121464CDA56}" created="2023-10-11T02:13:49.484">
    <pc:sldMkLst xmlns:pc="http://schemas.microsoft.com/office/powerpoint/2013/main/command">
      <pc:docMk/>
      <pc:sldMk cId="0" sldId="301"/>
    </pc:sldMkLst>
    <p188:txBody>
      <a:bodyPr/>
      <a:lstStyle/>
      <a:p>
        <a:r>
          <a:rPr lang="ko-KR" altLang="en-US"/>
          <a:t>제가 문제를 하나 낼께여
컴퓨터 기호에 관한 문제
=&gt; &gt;= 기호
== 기호</a:t>
        </a:r>
      </a:p>
    </p188:txBody>
  </p188:cm>
</p188:cmLst>
</file>

<file path=ppt/comments/modernComment_12E_0.xml><?xml version="1.0" encoding="utf-8"?>
<p188:cmLst xmlns:a="http://schemas.openxmlformats.org/drawingml/2006/main" xmlns:r="http://schemas.openxmlformats.org/officeDocument/2006/relationships" xmlns:p188="http://schemas.microsoft.com/office/powerpoint/2018/8/main">
  <p188:cm id="{ADA532CE-1948-46EF-94DC-80FE9522B1FD}" authorId="{28C7AAF8-3B32-41E2-D10C-B121464CDA56}" created="2023-10-11T02:15:18.355">
    <pc:sldMkLst xmlns:pc="http://schemas.microsoft.com/office/powerpoint/2013/main/command">
      <pc:docMk/>
      <pc:sldMk cId="0" sldId="302"/>
    </pc:sldMkLst>
    <p188:txBody>
      <a:bodyPr/>
      <a:lstStyle/>
      <a:p>
        <a:r>
          <a:rPr lang="ko-KR" altLang="en-US"/>
          <a:t>실생활에서의 기호와는 조금 씩 다르지만
결국 컴퓨터와 대화하기 위한 방법을 배우고
어떻게 하면 그 방법을 조금 더 효율적으로 할 수 있을까에 대해 고민하고 만드는 사람을 개발자 라고 합니다</a:t>
        </a:r>
      </a:p>
    </p188:txBody>
  </p188:cm>
</p188:cmLst>
</file>

<file path=ppt/comments/modernComment_12F_0.xml><?xml version="1.0" encoding="utf-8"?>
<p188:cmLst xmlns:a="http://schemas.openxmlformats.org/drawingml/2006/main" xmlns:r="http://schemas.openxmlformats.org/officeDocument/2006/relationships" xmlns:p188="http://schemas.microsoft.com/office/powerpoint/2018/8/main">
  <p188:cm id="{D35CBC5B-0C6A-4CFB-937A-96251DB6818D}" authorId="{28C7AAF8-3B32-41E2-D10C-B121464CDA56}" created="2023-10-11T02:15:54.504">
    <pc:sldMkLst xmlns:pc="http://schemas.microsoft.com/office/powerpoint/2013/main/command">
      <pc:docMk/>
      <pc:sldMk cId="0" sldId="303"/>
    </pc:sldMkLst>
    <p188:txBody>
      <a:bodyPr/>
      <a:lstStyle/>
      <a:p>
        <a:r>
          <a:rPr lang="ko-KR" altLang="en-US"/>
          <a:t>컴퓨터 하면 떠오르는거
그리고 컴퓨터에 관련한 직업과 학과가 있나요?</a:t>
        </a:r>
      </a:p>
    </p188:txBody>
  </p188:cm>
</p188:cmLst>
</file>

<file path=ppt/comments/modernComment_130_0.xml><?xml version="1.0" encoding="utf-8"?>
<p188:cmLst xmlns:a="http://schemas.openxmlformats.org/drawingml/2006/main" xmlns:r="http://schemas.openxmlformats.org/officeDocument/2006/relationships" xmlns:p188="http://schemas.microsoft.com/office/powerpoint/2018/8/main">
  <p188:cm id="{7E29F78F-112E-4D0C-A8F1-D14699F2E8F9}" authorId="{28C7AAF8-3B32-41E2-D10C-B121464CDA56}" created="2023-10-11T02:16:01.581">
    <pc:sldMkLst xmlns:pc="http://schemas.microsoft.com/office/powerpoint/2013/main/command">
      <pc:docMk/>
      <pc:sldMk cId="0" sldId="304"/>
    </pc:sldMkLst>
    <p188:txBody>
      <a:bodyPr/>
      <a:lstStyle/>
      <a:p>
        <a:r>
          <a:rPr lang="ko-KR" altLang="en-US"/>
          <a:t>그 종류에 대해 설명하기 시작</a:t>
        </a:r>
      </a:p>
    </p188:txBody>
  </p188:cm>
</p188:cmLst>
</file>

<file path=ppt/comments/modernComment_133_0.xml><?xml version="1.0" encoding="utf-8"?>
<p188:cmLst xmlns:a="http://schemas.openxmlformats.org/drawingml/2006/main" xmlns:r="http://schemas.openxmlformats.org/officeDocument/2006/relationships" xmlns:p188="http://schemas.microsoft.com/office/powerpoint/2018/8/main">
  <p188:cm id="{5341CC83-6001-4D23-9E5E-5728582D7CA1}" authorId="{28C7AAF8-3B32-41E2-D10C-B121464CDA56}" created="2023-10-11T02:30:03.546">
    <pc:sldMkLst xmlns:pc="http://schemas.microsoft.com/office/powerpoint/2013/main/command">
      <pc:docMk/>
      <pc:sldMk cId="0" sldId="307"/>
    </pc:sldMkLst>
    <p188:txBody>
      <a:bodyPr/>
      <a:lstStyle/>
      <a:p>
        <a:r>
          <a:rPr lang="ko-KR" altLang="en-US"/>
          <a:t>저의 학교와 여러 학교의 커리큘럼을 비교해보았을 때 
컴퓨터 공학과에 진학하게 되면
이런 스텝을 밟게 된다
</a:t>
        </a:r>
      </a:p>
    </p188:txBody>
  </p188:cm>
</p188:cmLst>
</file>

<file path=ppt/comments/modernComment_134_90A3024D.xml><?xml version="1.0" encoding="utf-8"?>
<p188:cmLst xmlns:a="http://schemas.openxmlformats.org/drawingml/2006/main" xmlns:r="http://schemas.openxmlformats.org/officeDocument/2006/relationships" xmlns:p188="http://schemas.microsoft.com/office/powerpoint/2018/8/main">
  <p188:cm id="{8360022F-EEBE-4208-8380-9A69DB527CFD}" authorId="{1A9F70D9-6EA2-00CC-6496-5323DAECA9DB}" created="2022-11-15T04:15:06.561">
    <ac:deMkLst xmlns:ac="http://schemas.microsoft.com/office/drawing/2013/main/command">
      <pc:docMk xmlns:pc="http://schemas.microsoft.com/office/powerpoint/2013/main/command"/>
      <pc:sldMk xmlns:pc="http://schemas.microsoft.com/office/powerpoint/2013/main/command" cId="0" sldId="279"/>
      <ac:spMk id="3" creationId="{679BD9FE-13A3-2E2A-5A33-EAFFB4650F42}"/>
    </ac:deMkLst>
    <p188:txBody>
      <a:bodyPr/>
      <a:lstStyle/>
      <a:p>
        <a:r>
          <a:rPr lang="ko-KR" altLang="en-US"/>
          <a:t>비테크 기업은 그룹 산하에 필요한 부가 기능들을 만드는 기업이다</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19DB4-3EE5-4631-ACFB-9B4AB414DE35}" type="datetimeFigureOut">
              <a:rPr lang="ko-KR" altLang="en-US" smtClean="0"/>
              <a:t>2023-11-28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99B82-A596-4921-8B72-AD086F16B982}" type="slidenum">
              <a:rPr lang="ko-KR" altLang="en-US" smtClean="0"/>
              <a:t>‹#›</a:t>
            </a:fld>
            <a:endParaRPr lang="ko-KR" altLang="en-US"/>
          </a:p>
        </p:txBody>
      </p:sp>
    </p:spTree>
    <p:extLst>
      <p:ext uri="{BB962C8B-B14F-4D97-AF65-F5344CB8AC3E}">
        <p14:creationId xmlns:p14="http://schemas.microsoft.com/office/powerpoint/2010/main" val="169647105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4" name="슬라이드 번호 개체 틀 3"/>
          <p:cNvSpPr>
            <a:spLocks noGrp="1"/>
          </p:cNvSpPr>
          <p:nvPr>
            <p:ph type="sldNum" sz="quarter" idx="5"/>
          </p:nvPr>
        </p:nvSpPr>
        <p:spPr/>
        <p:txBody>
          <a:bodyPr/>
          <a:lstStyle/>
          <a:p>
            <a:fld id="{31699B82-A596-4921-8B72-AD086F16B982}" type="slidenum">
              <a:rPr lang="ko-KR" altLang="en-US" smtClean="0"/>
              <a:t>1</a:t>
            </a:fld>
            <a:endParaRPr lang="ko-KR" altLang="en-US"/>
          </a:p>
        </p:txBody>
      </p:sp>
    </p:spTree>
    <p:extLst>
      <p:ext uri="{BB962C8B-B14F-4D97-AF65-F5344CB8AC3E}">
        <p14:creationId xmlns:p14="http://schemas.microsoft.com/office/powerpoint/2010/main" val="139808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이런 기업들의 종류에는 여러 </a:t>
            </a:r>
            <a:r>
              <a:rPr lang="ko-KR" altLang="en-US" dirty="0" err="1"/>
              <a:t>직군의</a:t>
            </a:r>
            <a:r>
              <a:rPr lang="ko-KR" altLang="en-US" dirty="0"/>
              <a:t> 분야로 나누어 들어갈 수 있는데</a:t>
            </a:r>
          </a:p>
          <a:p>
            <a:r>
              <a:rPr lang="ko-KR" altLang="en-US" dirty="0"/>
              <a:t>저는 여기서 </a:t>
            </a:r>
            <a:r>
              <a:rPr lang="ko-KR" altLang="en-US" dirty="0" err="1"/>
              <a:t>백엔드라는</a:t>
            </a:r>
            <a:r>
              <a:rPr lang="ko-KR" altLang="en-US" dirty="0"/>
              <a:t> </a:t>
            </a:r>
            <a:r>
              <a:rPr lang="ko-KR" altLang="en-US" dirty="0" err="1"/>
              <a:t>직군을</a:t>
            </a:r>
            <a:r>
              <a:rPr lang="ko-KR" altLang="en-US" dirty="0"/>
              <a:t> 전문으로 하고 있는 개발자 입니다</a:t>
            </a:r>
          </a:p>
          <a:p>
            <a:r>
              <a:rPr lang="ko-KR" altLang="en-US" dirty="0"/>
              <a:t>이 개발자가 어떻게 </a:t>
            </a:r>
            <a:r>
              <a:rPr lang="ko-KR" altLang="en-US" dirty="0" err="1"/>
              <a:t>되었냐면</a:t>
            </a:r>
            <a:endParaRPr lang="ko-KR" altLang="en-US" dirty="0"/>
          </a:p>
          <a:p>
            <a:r>
              <a:rPr lang="ko-KR" altLang="en-US" dirty="0"/>
              <a:t>나름 열심히 공부하고 여러가지 일을 하면서 제가 저 여러가지 직군에서 제일 </a:t>
            </a:r>
            <a:r>
              <a:rPr lang="ko-KR" altLang="en-US" dirty="0" err="1"/>
              <a:t>잘맞다고</a:t>
            </a:r>
            <a:r>
              <a:rPr lang="ko-KR" altLang="en-US" dirty="0"/>
              <a:t> 느꼈기 때문에 전문성을 가지고 일하고 있다</a:t>
            </a:r>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10</a:t>
            </a:fld>
            <a:endParaRPr lang="ko-KR" altLang="en-US"/>
          </a:p>
        </p:txBody>
      </p:sp>
    </p:spTree>
    <p:extLst>
      <p:ext uri="{BB962C8B-B14F-4D97-AF65-F5344CB8AC3E}">
        <p14:creationId xmlns:p14="http://schemas.microsoft.com/office/powerpoint/2010/main" val="49140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11</a:t>
            </a:fld>
            <a:endParaRPr lang="ko-KR" altLang="en-US"/>
          </a:p>
        </p:txBody>
      </p:sp>
    </p:spTree>
    <p:extLst>
      <p:ext uri="{BB962C8B-B14F-4D97-AF65-F5344CB8AC3E}">
        <p14:creationId xmlns:p14="http://schemas.microsoft.com/office/powerpoint/2010/main" val="304464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12</a:t>
            </a:fld>
            <a:endParaRPr lang="ko-KR" altLang="en-US"/>
          </a:p>
        </p:txBody>
      </p:sp>
    </p:spTree>
    <p:extLst>
      <p:ext uri="{BB962C8B-B14F-4D97-AF65-F5344CB8AC3E}">
        <p14:creationId xmlns:p14="http://schemas.microsoft.com/office/powerpoint/2010/main" val="786069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13</a:t>
            </a:fld>
            <a:endParaRPr lang="ko-KR" altLang="en-US"/>
          </a:p>
        </p:txBody>
      </p:sp>
    </p:spTree>
    <p:extLst>
      <p:ext uri="{BB962C8B-B14F-4D97-AF65-F5344CB8AC3E}">
        <p14:creationId xmlns:p14="http://schemas.microsoft.com/office/powerpoint/2010/main" val="667083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14</a:t>
            </a:fld>
            <a:endParaRPr lang="ko-KR" altLang="en-US"/>
          </a:p>
        </p:txBody>
      </p:sp>
    </p:spTree>
    <p:extLst>
      <p:ext uri="{BB962C8B-B14F-4D97-AF65-F5344CB8AC3E}">
        <p14:creationId xmlns:p14="http://schemas.microsoft.com/office/powerpoint/2010/main" val="389518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a:p>
            <a:r>
              <a:rPr lang="ko-KR" altLang="en-US" dirty="0"/>
              <a:t>표면적으로만 설명하면 맞습니다</a:t>
            </a:r>
            <a:r>
              <a:rPr lang="en-US" altLang="ko-KR" dirty="0"/>
              <a:t>. </a:t>
            </a:r>
            <a:r>
              <a:rPr lang="ko-KR" altLang="en-US" dirty="0"/>
              <a:t>저의 전공은 저런 화면을 하루 꼬박 밤을 새며 바라보아야 하는 전공이 맞으며</a:t>
            </a:r>
            <a:r>
              <a:rPr lang="en-US" altLang="ko-KR" dirty="0"/>
              <a:t>, </a:t>
            </a:r>
            <a:r>
              <a:rPr lang="ko-KR" altLang="en-US" dirty="0"/>
              <a:t>컴퓨터 앞에 앉아서 많은 시간을 할애하여 노력하는 전공과 직업이다</a:t>
            </a:r>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15</a:t>
            </a:fld>
            <a:endParaRPr lang="ko-KR" altLang="en-US"/>
          </a:p>
        </p:txBody>
      </p:sp>
    </p:spTree>
    <p:extLst>
      <p:ext uri="{BB962C8B-B14F-4D97-AF65-F5344CB8AC3E}">
        <p14:creationId xmlns:p14="http://schemas.microsoft.com/office/powerpoint/2010/main" val="3569312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떠올려보면 </a:t>
            </a:r>
          </a:p>
          <a:p>
            <a:r>
              <a:rPr lang="ko-KR" altLang="en-US" dirty="0"/>
              <a:t>공부를 잘하는 편은 </a:t>
            </a:r>
            <a:r>
              <a:rPr lang="ko-KR" altLang="en-US" dirty="0" err="1"/>
              <a:t>아니였다</a:t>
            </a:r>
            <a:endParaRPr lang="ko-KR" altLang="en-US" dirty="0"/>
          </a:p>
          <a:p>
            <a:r>
              <a:rPr lang="ko-KR" altLang="en-US" dirty="0"/>
              <a:t>그리고 지금도 잘하는 편은 아니다</a:t>
            </a:r>
          </a:p>
          <a:p>
            <a:r>
              <a:rPr lang="ko-KR" altLang="en-US" dirty="0"/>
              <a:t>또한 놀랍게도 이 방향으로 </a:t>
            </a:r>
            <a:r>
              <a:rPr lang="ko-KR" altLang="en-US" dirty="0" err="1"/>
              <a:t>와야겠다고</a:t>
            </a:r>
            <a:r>
              <a:rPr lang="ko-KR" altLang="en-US" dirty="0"/>
              <a:t> </a:t>
            </a:r>
            <a:r>
              <a:rPr lang="ko-KR" altLang="en-US" dirty="0" err="1"/>
              <a:t>정할때도</a:t>
            </a:r>
            <a:r>
              <a:rPr lang="ko-KR" altLang="en-US" dirty="0"/>
              <a:t> 딱히 관심이 있거나 해서 </a:t>
            </a:r>
            <a:r>
              <a:rPr lang="ko-KR" altLang="en-US" dirty="0" err="1"/>
              <a:t>온게</a:t>
            </a:r>
            <a:r>
              <a:rPr lang="ko-KR" altLang="en-US" dirty="0"/>
              <a:t> 아니고 그냥 미래 유망해 보여서 </a:t>
            </a:r>
            <a:r>
              <a:rPr lang="ko-KR" altLang="en-US" dirty="0" err="1"/>
              <a:t>오게되었다</a:t>
            </a:r>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16</a:t>
            </a:fld>
            <a:endParaRPr lang="ko-KR" altLang="en-US"/>
          </a:p>
        </p:txBody>
      </p:sp>
    </p:spTree>
    <p:extLst>
      <p:ext uri="{BB962C8B-B14F-4D97-AF65-F5344CB8AC3E}">
        <p14:creationId xmlns:p14="http://schemas.microsoft.com/office/powerpoint/2010/main" val="3899324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하지만 대학교를 와서 여러 사람들을 만나게 되었고 정말 많은 경험들을 해봤다고 자부한다 그러면서 내가 선택한 컴퓨터의 방향이 아주 </a:t>
            </a:r>
            <a:r>
              <a:rPr lang="ko-KR" altLang="en-US" dirty="0" err="1"/>
              <a:t>운좋게</a:t>
            </a:r>
            <a:r>
              <a:rPr lang="ko-KR" altLang="en-US" dirty="0"/>
              <a:t> 좋은 전망을 가지고 있고 열심히 해볼 수 있겠다는 생각을 가졌다</a:t>
            </a:r>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17</a:t>
            </a:fld>
            <a:endParaRPr lang="ko-KR" altLang="en-US"/>
          </a:p>
        </p:txBody>
      </p:sp>
    </p:spTree>
    <p:extLst>
      <p:ext uri="{BB962C8B-B14F-4D97-AF65-F5344CB8AC3E}">
        <p14:creationId xmlns:p14="http://schemas.microsoft.com/office/powerpoint/2010/main" val="454688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또한 여러 좋은 멘토들을 만나며 같이 공부하고 정말 </a:t>
            </a:r>
            <a:r>
              <a:rPr lang="ko-KR" altLang="en-US" dirty="0" err="1"/>
              <a:t>운좋게</a:t>
            </a:r>
            <a:r>
              <a:rPr lang="ko-KR" altLang="en-US" dirty="0"/>
              <a:t> 배민이라는 기업에서도 인턴을 해보고 좋은 연봉으로 취업을 하게 되면서 지금 여러분들에게 과거의 이야기 회상하며 진로에 대해 제일 이야기 해주고 </a:t>
            </a:r>
            <a:r>
              <a:rPr lang="ko-KR" altLang="en-US" dirty="0" err="1"/>
              <a:t>싶은건</a:t>
            </a:r>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18</a:t>
            </a:fld>
            <a:endParaRPr lang="ko-KR" altLang="en-US"/>
          </a:p>
        </p:txBody>
      </p:sp>
    </p:spTree>
    <p:extLst>
      <p:ext uri="{BB962C8B-B14F-4D97-AF65-F5344CB8AC3E}">
        <p14:creationId xmlns:p14="http://schemas.microsoft.com/office/powerpoint/2010/main" val="2119511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a:p>
            <a:r>
              <a:rPr lang="ko-KR" altLang="en-US" dirty="0"/>
              <a:t>내가 공부를 </a:t>
            </a:r>
            <a:r>
              <a:rPr lang="ko-KR" altLang="en-US" dirty="0" err="1"/>
              <a:t>안했던거에</a:t>
            </a:r>
            <a:r>
              <a:rPr lang="ko-KR" altLang="en-US" dirty="0"/>
              <a:t> 대해 후회와 자격지심이 생기더라 실제로 아직 한국 사회는 학벌주의이다</a:t>
            </a:r>
          </a:p>
          <a:p>
            <a:r>
              <a:rPr lang="ko-KR" altLang="en-US" dirty="0"/>
              <a:t>많이 없어졌다고 </a:t>
            </a:r>
            <a:r>
              <a:rPr lang="ko-KR" altLang="en-US" dirty="0" err="1"/>
              <a:t>하더라고</a:t>
            </a:r>
            <a:r>
              <a:rPr lang="ko-KR" altLang="en-US" dirty="0"/>
              <a:t> 해도</a:t>
            </a:r>
          </a:p>
          <a:p>
            <a:r>
              <a:rPr lang="ko-KR" altLang="en-US" dirty="0"/>
              <a:t>공부라는 건 여러분들의 성실성을 나누는 척도이자 기준이다 </a:t>
            </a:r>
          </a:p>
          <a:p>
            <a:r>
              <a:rPr lang="ko-KR" altLang="en-US" dirty="0"/>
              <a:t>최소 절반은 치고가는 아주 안전한 투자가 </a:t>
            </a:r>
            <a:r>
              <a:rPr lang="ko-KR" altLang="en-US" dirty="0" err="1"/>
              <a:t>될수도</a:t>
            </a:r>
            <a:r>
              <a:rPr lang="ko-KR" altLang="en-US" dirty="0"/>
              <a:t> 있다는 거다 마치 적금과 같이 </a:t>
            </a:r>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19</a:t>
            </a:fld>
            <a:endParaRPr lang="ko-KR" altLang="en-US"/>
          </a:p>
        </p:txBody>
      </p:sp>
    </p:spTree>
    <p:extLst>
      <p:ext uri="{BB962C8B-B14F-4D97-AF65-F5344CB8AC3E}">
        <p14:creationId xmlns:p14="http://schemas.microsoft.com/office/powerpoint/2010/main" val="426236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제가 문제를 하나 </a:t>
            </a:r>
            <a:r>
              <a:rPr lang="ko-KR" altLang="en-US" dirty="0" err="1"/>
              <a:t>낼께여</a:t>
            </a:r>
            <a:endParaRPr lang="ko-KR" altLang="en-US" dirty="0"/>
          </a:p>
          <a:p>
            <a:r>
              <a:rPr lang="ko-KR" altLang="en-US" dirty="0"/>
              <a:t>컴퓨터 기호에 관한 문제</a:t>
            </a:r>
          </a:p>
          <a:p>
            <a:r>
              <a:rPr lang="en-US" altLang="ko-KR" dirty="0"/>
              <a:t>=&gt; &gt;= </a:t>
            </a:r>
            <a:r>
              <a:rPr lang="ko-KR" altLang="en-US" dirty="0"/>
              <a:t>기호</a:t>
            </a:r>
          </a:p>
          <a:p>
            <a:r>
              <a:rPr lang="en-US" altLang="ko-KR" dirty="0"/>
              <a:t>== </a:t>
            </a:r>
            <a:r>
              <a:rPr lang="ko-KR" altLang="en-US" dirty="0"/>
              <a:t>기호</a:t>
            </a:r>
          </a:p>
          <a:p>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2</a:t>
            </a:fld>
            <a:endParaRPr lang="ko-KR" altLang="en-US"/>
          </a:p>
        </p:txBody>
      </p:sp>
    </p:spTree>
    <p:extLst>
      <p:ext uri="{BB962C8B-B14F-4D97-AF65-F5344CB8AC3E}">
        <p14:creationId xmlns:p14="http://schemas.microsoft.com/office/powerpoint/2010/main" val="1272128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하지만 그렇다고 공부가 전부는 아니다</a:t>
            </a:r>
          </a:p>
          <a:p>
            <a:r>
              <a:rPr lang="ko-KR" altLang="en-US" dirty="0"/>
              <a:t>실제로 학창시절을 공부를 잘 못했더라도</a:t>
            </a:r>
          </a:p>
          <a:p>
            <a:r>
              <a:rPr lang="ko-KR" altLang="en-US" dirty="0"/>
              <a:t>성공한 사람도 많고</a:t>
            </a:r>
          </a:p>
          <a:p>
            <a:r>
              <a:rPr lang="ko-KR" altLang="en-US" dirty="0"/>
              <a:t>실제로 개발자 이 직군에서도</a:t>
            </a:r>
          </a:p>
          <a:p>
            <a:r>
              <a:rPr lang="ko-KR" altLang="en-US" dirty="0"/>
              <a:t>학력이 </a:t>
            </a:r>
            <a:r>
              <a:rPr lang="ko-KR" altLang="en-US" dirty="0" err="1"/>
              <a:t>안좋은데</a:t>
            </a:r>
            <a:r>
              <a:rPr lang="ko-KR" altLang="en-US" dirty="0"/>
              <a:t> 정말 대단하고 </a:t>
            </a:r>
          </a:p>
          <a:p>
            <a:r>
              <a:rPr lang="ko-KR" altLang="en-US" dirty="0" err="1"/>
              <a:t>선망받는</a:t>
            </a:r>
            <a:r>
              <a:rPr lang="ko-KR" altLang="en-US" dirty="0"/>
              <a:t> 분들이 많이 계신다</a:t>
            </a:r>
          </a:p>
          <a:p>
            <a:r>
              <a:rPr lang="ko-KR" altLang="en-US" dirty="0" err="1"/>
              <a:t>그대신</a:t>
            </a:r>
            <a:r>
              <a:rPr lang="ko-KR" altLang="en-US" dirty="0"/>
              <a:t> 그 분들은 성인이 되고 나서 열심히 방법을 찾고 실천을 했다는 것이다</a:t>
            </a:r>
          </a:p>
          <a:p>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20</a:t>
            </a:fld>
            <a:endParaRPr lang="ko-KR" altLang="en-US"/>
          </a:p>
        </p:txBody>
      </p:sp>
    </p:spTree>
    <p:extLst>
      <p:ext uri="{BB962C8B-B14F-4D97-AF65-F5344CB8AC3E}">
        <p14:creationId xmlns:p14="http://schemas.microsoft.com/office/powerpoint/2010/main" val="397218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결국 마지막으로 </a:t>
            </a:r>
            <a:r>
              <a:rPr lang="ko-KR" altLang="en-US" dirty="0" err="1"/>
              <a:t>여러분들꼐</a:t>
            </a:r>
            <a:r>
              <a:rPr lang="ko-KR" altLang="en-US" dirty="0"/>
              <a:t> 하고 싶은 말은 음</a:t>
            </a:r>
            <a:r>
              <a:rPr lang="en-US" altLang="ko-KR" dirty="0"/>
              <a:t>,,,</a:t>
            </a:r>
          </a:p>
          <a:p>
            <a:r>
              <a:rPr lang="ko-KR" altLang="en-US" dirty="0"/>
              <a:t>요즘 교육과정에도 코딩이 </a:t>
            </a:r>
            <a:r>
              <a:rPr lang="ko-KR" altLang="en-US" dirty="0" err="1"/>
              <a:t>의무교육로</a:t>
            </a:r>
            <a:r>
              <a:rPr lang="ko-KR" altLang="en-US" dirty="0"/>
              <a:t> 바뀌고 </a:t>
            </a:r>
            <a:r>
              <a:rPr lang="ko-KR" altLang="en-US" dirty="0" err="1"/>
              <a:t>있다고하고</a:t>
            </a:r>
            <a:endParaRPr lang="ko-KR" altLang="en-US" dirty="0"/>
          </a:p>
          <a:p>
            <a:r>
              <a:rPr lang="ko-KR" altLang="en-US" dirty="0"/>
              <a:t>아마 수학학원 만큼 코딩학원도 많이 </a:t>
            </a:r>
            <a:r>
              <a:rPr lang="ko-KR" altLang="en-US" dirty="0" err="1"/>
              <a:t>생길거</a:t>
            </a:r>
            <a:r>
              <a:rPr lang="ko-KR" altLang="en-US" dirty="0"/>
              <a:t> 같다</a:t>
            </a:r>
          </a:p>
          <a:p>
            <a:r>
              <a:rPr lang="ko-KR" altLang="en-US" dirty="0"/>
              <a:t>그런 의미와 관점으로 봤을 </a:t>
            </a:r>
            <a:r>
              <a:rPr lang="ko-KR" altLang="en-US" dirty="0" err="1"/>
              <a:t>떄는</a:t>
            </a:r>
            <a:r>
              <a:rPr lang="ko-KR" altLang="en-US" dirty="0"/>
              <a:t> 이 직업을 매우 추천한다</a:t>
            </a:r>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21</a:t>
            </a:fld>
            <a:endParaRPr lang="ko-KR" altLang="en-US"/>
          </a:p>
        </p:txBody>
      </p:sp>
    </p:spTree>
    <p:extLst>
      <p:ext uri="{BB962C8B-B14F-4D97-AF65-F5344CB8AC3E}">
        <p14:creationId xmlns:p14="http://schemas.microsoft.com/office/powerpoint/2010/main" val="1879235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a:p>
            <a:r>
              <a:rPr lang="ko-KR" altLang="en-US" dirty="0"/>
              <a:t>하지만 그냥 여러분들보다 일찍 태어나서 성인이 먼저 </a:t>
            </a:r>
            <a:r>
              <a:rPr lang="ko-KR" altLang="en-US" dirty="0" err="1"/>
              <a:t>된사람으로써</a:t>
            </a:r>
            <a:r>
              <a:rPr lang="ko-KR" altLang="en-US" dirty="0"/>
              <a:t> 해주고 싶은 말은 이 직업과 진로와는 별개의 문제이다</a:t>
            </a:r>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22</a:t>
            </a:fld>
            <a:endParaRPr lang="ko-KR" altLang="en-US"/>
          </a:p>
        </p:txBody>
      </p:sp>
    </p:spTree>
    <p:extLst>
      <p:ext uri="{BB962C8B-B14F-4D97-AF65-F5344CB8AC3E}">
        <p14:creationId xmlns:p14="http://schemas.microsoft.com/office/powerpoint/2010/main" val="3040613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여러분들은 모두 각자의 인생이라는 영화 속 주인공이고</a:t>
            </a:r>
            <a:r>
              <a:rPr lang="en-US" altLang="ko-KR" dirty="0"/>
              <a:t>, </a:t>
            </a:r>
            <a:r>
              <a:rPr lang="ko-KR" altLang="en-US" dirty="0"/>
              <a:t>그 스토리는 항상 다릅니다</a:t>
            </a:r>
            <a:r>
              <a:rPr lang="en-US" altLang="ko-KR" dirty="0"/>
              <a:t>. </a:t>
            </a:r>
          </a:p>
          <a:p>
            <a:r>
              <a:rPr lang="ko-KR" altLang="en-US" dirty="0"/>
              <a:t>감동을 줄 수도 있고</a:t>
            </a:r>
            <a:r>
              <a:rPr lang="en-US" altLang="ko-KR" dirty="0"/>
              <a:t>, </a:t>
            </a:r>
            <a:r>
              <a:rPr lang="ko-KR" altLang="en-US" dirty="0"/>
              <a:t>슬픔을 줄 수도 있으며</a:t>
            </a:r>
            <a:r>
              <a:rPr lang="en-US" altLang="ko-KR" dirty="0"/>
              <a:t>, </a:t>
            </a:r>
            <a:r>
              <a:rPr lang="ko-KR" altLang="en-US" dirty="0"/>
              <a:t>때로는 여운과 교훈을 남기기도 하죠 </a:t>
            </a:r>
          </a:p>
          <a:p>
            <a:r>
              <a:rPr lang="ko-KR" altLang="en-US" dirty="0"/>
              <a:t>이렇듯 남들과 비교가 아닌 나를 위한 무대에서</a:t>
            </a:r>
          </a:p>
          <a:p>
            <a:r>
              <a:rPr lang="ko-KR" altLang="en-US" dirty="0"/>
              <a:t> 내가 뭘 좋아하고 무엇을 열심히 </a:t>
            </a:r>
            <a:r>
              <a:rPr lang="ko-KR" altLang="en-US" dirty="0" err="1"/>
              <a:t>해야하는지</a:t>
            </a:r>
            <a:r>
              <a:rPr lang="ko-KR" altLang="en-US" dirty="0"/>
              <a:t> 구분을 철저히 </a:t>
            </a:r>
            <a:r>
              <a:rPr lang="ko-KR" altLang="en-US" dirty="0" err="1"/>
              <a:t>해야한다</a:t>
            </a:r>
            <a:endParaRPr lang="ko-KR" altLang="en-US" dirty="0"/>
          </a:p>
          <a:p>
            <a:r>
              <a:rPr lang="ko-KR" altLang="en-US" dirty="0"/>
              <a:t>게임과 공부를 설명하면</a:t>
            </a:r>
          </a:p>
          <a:p>
            <a:r>
              <a:rPr lang="ko-KR" altLang="en-US" dirty="0"/>
              <a:t>게임은 좋아하고 공부는 열심히 </a:t>
            </a:r>
            <a:r>
              <a:rPr lang="ko-KR" altLang="en-US" dirty="0" err="1"/>
              <a:t>해야한다</a:t>
            </a:r>
            <a:endParaRPr lang="ko-KR" altLang="en-US" dirty="0"/>
          </a:p>
          <a:p>
            <a:r>
              <a:rPr lang="ko-KR" altLang="en-US" dirty="0"/>
              <a:t>그것을 구분 짓고 밸런스를 </a:t>
            </a:r>
            <a:r>
              <a:rPr lang="ko-KR" altLang="en-US" dirty="0" err="1"/>
              <a:t>잡게되면</a:t>
            </a:r>
            <a:endParaRPr lang="ko-KR" altLang="en-US" dirty="0"/>
          </a:p>
          <a:p>
            <a:r>
              <a:rPr lang="ko-KR" altLang="en-US" dirty="0"/>
              <a:t>아마 여러분은 더 멋있고 뛰어난 주인공이 되지 않을까 싶다 </a:t>
            </a:r>
          </a:p>
          <a:p>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23</a:t>
            </a:fld>
            <a:endParaRPr lang="ko-KR" altLang="en-US"/>
          </a:p>
        </p:txBody>
      </p:sp>
    </p:spTree>
    <p:extLst>
      <p:ext uri="{BB962C8B-B14F-4D97-AF65-F5344CB8AC3E}">
        <p14:creationId xmlns:p14="http://schemas.microsoft.com/office/powerpoint/2010/main" val="4131826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그러니 꼭 많은 경험을 하며</a:t>
            </a:r>
          </a:p>
          <a:p>
            <a:r>
              <a:rPr lang="ko-KR" altLang="en-US" dirty="0"/>
              <a:t>방법을 찾았으면 </a:t>
            </a:r>
            <a:r>
              <a:rPr lang="ko-KR" altLang="en-US" dirty="0" err="1"/>
              <a:t>좋겠따</a:t>
            </a:r>
            <a:endParaRPr lang="ko-KR" altLang="en-US" dirty="0"/>
          </a:p>
          <a:p>
            <a:r>
              <a:rPr lang="ko-KR" altLang="en-US" dirty="0" err="1"/>
              <a:t>예를들어</a:t>
            </a:r>
            <a:r>
              <a:rPr lang="ko-KR" altLang="en-US" dirty="0"/>
              <a:t> 나는 취업 준비를 위해 공부를 하며 </a:t>
            </a:r>
          </a:p>
          <a:p>
            <a:r>
              <a:rPr lang="ko-KR" altLang="en-US" dirty="0"/>
              <a:t>많이 지치고 힘들었다 그리고 앞서 나가는 친구들을 보고</a:t>
            </a:r>
          </a:p>
          <a:p>
            <a:r>
              <a:rPr lang="ko-KR" altLang="en-US" dirty="0"/>
              <a:t>괴로웠다 앞서 말했듯이 자격지심도 있었다</a:t>
            </a:r>
          </a:p>
          <a:p>
            <a:r>
              <a:rPr lang="ko-KR" altLang="en-US" dirty="0"/>
              <a:t>내가 찾은 방법은 스스로를 사랑하고 믿는 </a:t>
            </a:r>
            <a:r>
              <a:rPr lang="ko-KR" altLang="en-US" dirty="0" err="1"/>
              <a:t>것이였다</a:t>
            </a:r>
            <a:endParaRPr lang="ko-KR" altLang="en-US" dirty="0"/>
          </a:p>
          <a:p>
            <a:r>
              <a:rPr lang="ko-KR" altLang="en-US" dirty="0"/>
              <a:t>그렇게 </a:t>
            </a:r>
            <a:r>
              <a:rPr lang="ko-KR" altLang="en-US" dirty="0" err="1"/>
              <a:t>가다보니</a:t>
            </a:r>
            <a:r>
              <a:rPr lang="ko-KR" altLang="en-US" dirty="0"/>
              <a:t> 우울감도 많이 사라졌고 요즘은 행복하고 많은 일들이 잘되고 있다</a:t>
            </a:r>
          </a:p>
          <a:p>
            <a:r>
              <a:rPr lang="ko-KR" altLang="en-US" dirty="0"/>
              <a:t>모두들 행복한 삶을 살았으면 바란다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24</a:t>
            </a:fld>
            <a:endParaRPr lang="ko-KR" altLang="en-US"/>
          </a:p>
        </p:txBody>
      </p:sp>
    </p:spTree>
    <p:extLst>
      <p:ext uri="{BB962C8B-B14F-4D97-AF65-F5344CB8AC3E}">
        <p14:creationId xmlns:p14="http://schemas.microsoft.com/office/powerpoint/2010/main" val="238171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실생활에서의 기호와는 조금 씩 다르지만</a:t>
            </a:r>
          </a:p>
          <a:p>
            <a:r>
              <a:rPr lang="ko-KR" altLang="en-US" dirty="0"/>
              <a:t>결국 컴퓨터와 대화하기 위한 방법을 배우고</a:t>
            </a:r>
          </a:p>
          <a:p>
            <a:r>
              <a:rPr lang="ko-KR" altLang="en-US" dirty="0"/>
              <a:t>어떻게 하면 그 방법을 조금 더 효율적으로 할 수 </a:t>
            </a:r>
            <a:r>
              <a:rPr lang="ko-KR" altLang="en-US" dirty="0" err="1"/>
              <a:t>있을까에</a:t>
            </a:r>
            <a:r>
              <a:rPr lang="ko-KR" altLang="en-US" dirty="0"/>
              <a:t> 대해 고민하고 만드는 사람을 개발자 </a:t>
            </a:r>
            <a:r>
              <a:rPr lang="ko-KR" altLang="en-US" dirty="0" err="1"/>
              <a:t>라고</a:t>
            </a:r>
            <a:r>
              <a:rPr lang="ko-KR" altLang="en-US" dirty="0"/>
              <a:t> 합니다</a:t>
            </a:r>
          </a:p>
          <a:p>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3</a:t>
            </a:fld>
            <a:endParaRPr lang="ko-KR" altLang="en-US"/>
          </a:p>
        </p:txBody>
      </p:sp>
    </p:spTree>
    <p:extLst>
      <p:ext uri="{BB962C8B-B14F-4D97-AF65-F5344CB8AC3E}">
        <p14:creationId xmlns:p14="http://schemas.microsoft.com/office/powerpoint/2010/main" val="270754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5800" y="4414404"/>
            <a:ext cx="5486400" cy="3600450"/>
          </a:xfrm>
        </p:spPr>
        <p:txBody>
          <a:bodyPr/>
          <a:lstStyle/>
          <a:p>
            <a:r>
              <a:rPr lang="ko-KR" altLang="en-US" dirty="0"/>
              <a:t>컴퓨터 하면 </a:t>
            </a:r>
            <a:r>
              <a:rPr lang="ko-KR" altLang="en-US" dirty="0" err="1"/>
              <a:t>떠오르는거</a:t>
            </a:r>
            <a:endParaRPr lang="ko-KR" altLang="en-US" dirty="0"/>
          </a:p>
          <a:p>
            <a:r>
              <a:rPr lang="ko-KR" altLang="en-US" dirty="0"/>
              <a:t>그리고 컴퓨터에 관련한 직업과 학과가 있나요</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4</a:t>
            </a:fld>
            <a:endParaRPr lang="ko-KR" altLang="en-US"/>
          </a:p>
        </p:txBody>
      </p:sp>
    </p:spTree>
    <p:extLst>
      <p:ext uri="{BB962C8B-B14F-4D97-AF65-F5344CB8AC3E}">
        <p14:creationId xmlns:p14="http://schemas.microsoft.com/office/powerpoint/2010/main" val="3065483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5</a:t>
            </a:fld>
            <a:endParaRPr lang="ko-KR" altLang="en-US"/>
          </a:p>
        </p:txBody>
      </p:sp>
    </p:spTree>
    <p:extLst>
      <p:ext uri="{BB962C8B-B14F-4D97-AF65-F5344CB8AC3E}">
        <p14:creationId xmlns:p14="http://schemas.microsoft.com/office/powerpoint/2010/main" val="304931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6</a:t>
            </a:fld>
            <a:endParaRPr lang="ko-KR" altLang="en-US"/>
          </a:p>
        </p:txBody>
      </p:sp>
    </p:spTree>
    <p:extLst>
      <p:ext uri="{BB962C8B-B14F-4D97-AF65-F5344CB8AC3E}">
        <p14:creationId xmlns:p14="http://schemas.microsoft.com/office/powerpoint/2010/main" val="235287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7</a:t>
            </a:fld>
            <a:endParaRPr lang="ko-KR" altLang="en-US"/>
          </a:p>
        </p:txBody>
      </p:sp>
    </p:spTree>
    <p:extLst>
      <p:ext uri="{BB962C8B-B14F-4D97-AF65-F5344CB8AC3E}">
        <p14:creationId xmlns:p14="http://schemas.microsoft.com/office/powerpoint/2010/main" val="3752059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그리고 흔히 아는 이 기업들은 이런 소프트웨어 기반으로 </a:t>
            </a:r>
            <a:r>
              <a:rPr lang="ko-KR" altLang="en-US" dirty="0" err="1"/>
              <a:t>테크를</a:t>
            </a:r>
            <a:r>
              <a:rPr lang="ko-KR" altLang="en-US" dirty="0"/>
              <a:t> 개발하는 즉 서비스를 개발하는 기업들이고</a:t>
            </a:r>
          </a:p>
          <a:p>
            <a:endParaRPr lang="ko-KR" altLang="en-US" dirty="0"/>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8</a:t>
            </a:fld>
            <a:endParaRPr lang="ko-KR" altLang="en-US"/>
          </a:p>
        </p:txBody>
      </p:sp>
    </p:spTree>
    <p:extLst>
      <p:ext uri="{BB962C8B-B14F-4D97-AF65-F5344CB8AC3E}">
        <p14:creationId xmlns:p14="http://schemas.microsoft.com/office/powerpoint/2010/main" val="3852745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비테크</a:t>
            </a:r>
            <a:r>
              <a:rPr lang="ko-KR" altLang="en-US" dirty="0"/>
              <a:t> 기업은 그룹 산하에 필요한 부가 기능들을 만드는 기업이다</a:t>
            </a:r>
          </a:p>
        </p:txBody>
      </p:sp>
      <p:sp>
        <p:nvSpPr>
          <p:cNvPr id="4" name="슬라이드 번호 개체 틀 3"/>
          <p:cNvSpPr>
            <a:spLocks noGrp="1"/>
          </p:cNvSpPr>
          <p:nvPr>
            <p:ph type="sldNum" sz="quarter" idx="5"/>
          </p:nvPr>
        </p:nvSpPr>
        <p:spPr/>
        <p:txBody>
          <a:bodyPr/>
          <a:lstStyle/>
          <a:p>
            <a:fld id="{31699B82-A596-4921-8B72-AD086F16B982}" type="slidenum">
              <a:rPr lang="ko-KR" altLang="en-US" smtClean="0"/>
              <a:t>9</a:t>
            </a:fld>
            <a:endParaRPr lang="ko-KR" altLang="en-US"/>
          </a:p>
        </p:txBody>
      </p:sp>
    </p:spTree>
    <p:extLst>
      <p:ext uri="{BB962C8B-B14F-4D97-AF65-F5344CB8AC3E}">
        <p14:creationId xmlns:p14="http://schemas.microsoft.com/office/powerpoint/2010/main" val="2443326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5" name="날짜 개체 틀 3">
            <a:extLst>
              <a:ext uri="{FF2B5EF4-FFF2-40B4-BE49-F238E27FC236}">
                <a16:creationId xmlns:a16="http://schemas.microsoft.com/office/drawing/2014/main" id="{FE27F6DC-7980-AA66-2F1E-71D3E7962123}"/>
              </a:ext>
            </a:extLst>
          </p:cNvPr>
          <p:cNvSpPr>
            <a:spLocks noGrp="1"/>
          </p:cNvSpPr>
          <p:nvPr>
            <p:ph type="dt" sz="half" idx="10"/>
          </p:nvPr>
        </p:nvSpPr>
        <p:spPr/>
        <p:txBody>
          <a:bodyPr/>
          <a:lstStyle>
            <a:lvl1pPr>
              <a:defRPr/>
            </a:lvl1pPr>
          </a:lstStyle>
          <a:p>
            <a:pPr>
              <a:defRPr/>
            </a:pPr>
            <a:fld id="{FFEACD1E-376C-4335-8ED7-1493358D6ECA}" type="datetimeFigureOut">
              <a:rPr lang="ko-KR" altLang="en-US"/>
              <a:pPr>
                <a:defRPr/>
              </a:pPr>
              <a:t>2023-11-28</a:t>
            </a:fld>
            <a:endParaRPr lang="ko-KR" altLang="en-US" dirty="0"/>
          </a:p>
        </p:txBody>
      </p:sp>
      <p:sp>
        <p:nvSpPr>
          <p:cNvPr id="6" name="바닥글 개체 틀 4">
            <a:extLst>
              <a:ext uri="{FF2B5EF4-FFF2-40B4-BE49-F238E27FC236}">
                <a16:creationId xmlns:a16="http://schemas.microsoft.com/office/drawing/2014/main" id="{471F55A4-D244-71A1-FE27-27F004033A31}"/>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D27F97FB-4174-C160-BC15-874B8F7662AE}"/>
              </a:ext>
            </a:extLst>
          </p:cNvPr>
          <p:cNvSpPr>
            <a:spLocks noGrp="1"/>
          </p:cNvSpPr>
          <p:nvPr>
            <p:ph type="sldNum" sz="quarter" idx="12"/>
          </p:nvPr>
        </p:nvSpPr>
        <p:spPr/>
        <p:txBody>
          <a:bodyPr/>
          <a:lstStyle>
            <a:lvl1pPr>
              <a:defRPr/>
            </a:lvl1pPr>
          </a:lstStyle>
          <a:p>
            <a:pPr>
              <a:defRPr/>
            </a:pPr>
            <a:fld id="{1A01CEB5-A6CB-4445-BD12-6C210A409D9D}" type="slidenum">
              <a:rPr lang="ko-KR" altLang="en-US"/>
              <a:pPr>
                <a:defRPr/>
              </a:pPr>
              <a:t>‹#›</a:t>
            </a:fld>
            <a:endParaRPr lang="ko-KR" altLang="en-US"/>
          </a:p>
        </p:txBody>
      </p:sp>
      <p:pic>
        <p:nvPicPr>
          <p:cNvPr id="8" name="그림 7" descr="텍스트, 폰트, 상징, 로고이(가) 표시된 사진&#10;&#10;자동 생성된 설명">
            <a:extLst>
              <a:ext uri="{FF2B5EF4-FFF2-40B4-BE49-F238E27FC236}">
                <a16:creationId xmlns:a16="http://schemas.microsoft.com/office/drawing/2014/main" id="{ADDD71AB-132D-0F5E-F09E-0E0E9AD170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32680"/>
            <a:ext cx="1989859" cy="524251"/>
          </a:xfrm>
          <a:prstGeom prst="rect">
            <a:avLst/>
          </a:prstGeom>
        </p:spPr>
      </p:pic>
    </p:spTree>
    <p:extLst>
      <p:ext uri="{BB962C8B-B14F-4D97-AF65-F5344CB8AC3E}">
        <p14:creationId xmlns:p14="http://schemas.microsoft.com/office/powerpoint/2010/main" val="379777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CBE4CB-D440-4BD7-1FCB-B3871AFC0650}"/>
              </a:ext>
            </a:extLst>
          </p:cNvPr>
          <p:cNvSpPr>
            <a:spLocks noGrp="1"/>
          </p:cNvSpPr>
          <p:nvPr>
            <p:ph type="dt" sz="half" idx="10"/>
          </p:nvPr>
        </p:nvSpPr>
        <p:spPr/>
        <p:txBody>
          <a:bodyPr/>
          <a:lstStyle>
            <a:lvl1pPr>
              <a:defRPr/>
            </a:lvl1pPr>
          </a:lstStyle>
          <a:p>
            <a:pPr>
              <a:defRPr/>
            </a:pPr>
            <a:fld id="{53839CC5-F5D5-44DD-A337-A3E03C297B0A}" type="datetimeFigureOut">
              <a:rPr lang="ko-KR" altLang="en-US"/>
              <a:pPr>
                <a:defRPr/>
              </a:pPr>
              <a:t>2023-11-28</a:t>
            </a:fld>
            <a:endParaRPr lang="ko-KR" altLang="en-US"/>
          </a:p>
        </p:txBody>
      </p:sp>
      <p:sp>
        <p:nvSpPr>
          <p:cNvPr id="5" name="바닥글 개체 틀 4">
            <a:extLst>
              <a:ext uri="{FF2B5EF4-FFF2-40B4-BE49-F238E27FC236}">
                <a16:creationId xmlns:a16="http://schemas.microsoft.com/office/drawing/2014/main" id="{3F1F3B12-BB9D-2FBD-DDB4-CAE51CA85D42}"/>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11F4AC49-835C-E5FE-D8E6-F31304347E5E}"/>
              </a:ext>
            </a:extLst>
          </p:cNvPr>
          <p:cNvSpPr>
            <a:spLocks noGrp="1"/>
          </p:cNvSpPr>
          <p:nvPr>
            <p:ph type="sldNum" sz="quarter" idx="12"/>
          </p:nvPr>
        </p:nvSpPr>
        <p:spPr/>
        <p:txBody>
          <a:bodyPr/>
          <a:lstStyle>
            <a:lvl1pPr>
              <a:defRPr/>
            </a:lvl1pPr>
          </a:lstStyle>
          <a:p>
            <a:pPr>
              <a:defRPr/>
            </a:pPr>
            <a:fld id="{E76B4ED0-A65D-45AF-AD3F-2DA4598C2F73}" type="slidenum">
              <a:rPr lang="ko-KR" altLang="en-US"/>
              <a:pPr>
                <a:defRPr/>
              </a:pPr>
              <a:t>‹#›</a:t>
            </a:fld>
            <a:endParaRPr lang="ko-KR" altLang="en-US"/>
          </a:p>
        </p:txBody>
      </p:sp>
    </p:spTree>
    <p:extLst>
      <p:ext uri="{BB962C8B-B14F-4D97-AF65-F5344CB8AC3E}">
        <p14:creationId xmlns:p14="http://schemas.microsoft.com/office/powerpoint/2010/main" val="79688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2720E73-1751-6C84-7A4A-5BFDFD4D81A9}"/>
              </a:ext>
            </a:extLst>
          </p:cNvPr>
          <p:cNvSpPr>
            <a:spLocks noGrp="1"/>
          </p:cNvSpPr>
          <p:nvPr>
            <p:ph type="dt" sz="half" idx="10"/>
          </p:nvPr>
        </p:nvSpPr>
        <p:spPr/>
        <p:txBody>
          <a:bodyPr/>
          <a:lstStyle>
            <a:lvl1pPr>
              <a:defRPr/>
            </a:lvl1pPr>
          </a:lstStyle>
          <a:p>
            <a:pPr>
              <a:defRPr/>
            </a:pPr>
            <a:fld id="{C0AD629E-3700-4C9A-9706-CA5B22CEE71D}" type="datetimeFigureOut">
              <a:rPr lang="ko-KR" altLang="en-US"/>
              <a:pPr>
                <a:defRPr/>
              </a:pPr>
              <a:t>2023-11-28</a:t>
            </a:fld>
            <a:endParaRPr lang="ko-KR" altLang="en-US"/>
          </a:p>
        </p:txBody>
      </p:sp>
      <p:sp>
        <p:nvSpPr>
          <p:cNvPr id="5" name="바닥글 개체 틀 4">
            <a:extLst>
              <a:ext uri="{FF2B5EF4-FFF2-40B4-BE49-F238E27FC236}">
                <a16:creationId xmlns:a16="http://schemas.microsoft.com/office/drawing/2014/main" id="{3418A5E8-D3C7-0AA0-5C1C-95BD0EE71877}"/>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4B320B84-24C8-53D9-C0AA-106A1239CB8F}"/>
              </a:ext>
            </a:extLst>
          </p:cNvPr>
          <p:cNvSpPr>
            <a:spLocks noGrp="1"/>
          </p:cNvSpPr>
          <p:nvPr>
            <p:ph type="sldNum" sz="quarter" idx="12"/>
          </p:nvPr>
        </p:nvSpPr>
        <p:spPr/>
        <p:txBody>
          <a:bodyPr/>
          <a:lstStyle>
            <a:lvl1pPr>
              <a:defRPr/>
            </a:lvl1pPr>
          </a:lstStyle>
          <a:p>
            <a:pPr>
              <a:defRPr/>
            </a:pPr>
            <a:fld id="{409CFE47-F4A1-47AC-A9FC-B21BDB21D66B}" type="slidenum">
              <a:rPr lang="ko-KR" altLang="en-US"/>
              <a:pPr>
                <a:defRPr/>
              </a:pPr>
              <a:t>‹#›</a:t>
            </a:fld>
            <a:endParaRPr lang="ko-KR" altLang="en-US"/>
          </a:p>
        </p:txBody>
      </p:sp>
    </p:spTree>
    <p:extLst>
      <p:ext uri="{BB962C8B-B14F-4D97-AF65-F5344CB8AC3E}">
        <p14:creationId xmlns:p14="http://schemas.microsoft.com/office/powerpoint/2010/main" val="133087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3">
            <a:extLst>
              <a:ext uri="{FF2B5EF4-FFF2-40B4-BE49-F238E27FC236}">
                <a16:creationId xmlns:a16="http://schemas.microsoft.com/office/drawing/2014/main" id="{507498FB-9962-BFFC-F09D-2A568D599160}"/>
              </a:ext>
            </a:extLst>
          </p:cNvPr>
          <p:cNvSpPr>
            <a:spLocks noGrp="1"/>
          </p:cNvSpPr>
          <p:nvPr>
            <p:ph type="dt" sz="half" idx="10"/>
          </p:nvPr>
        </p:nvSpPr>
        <p:spPr/>
        <p:txBody>
          <a:bodyPr/>
          <a:lstStyle>
            <a:lvl1pPr>
              <a:defRPr/>
            </a:lvl1pPr>
          </a:lstStyle>
          <a:p>
            <a:pPr>
              <a:defRPr/>
            </a:pPr>
            <a:fld id="{8EEADD99-9896-4B39-B554-3EE393B1E74C}" type="datetimeFigureOut">
              <a:rPr lang="ko-KR" altLang="en-US"/>
              <a:pPr>
                <a:defRPr/>
              </a:pPr>
              <a:t>2023-11-28</a:t>
            </a:fld>
            <a:endParaRPr lang="ko-KR" altLang="en-US" dirty="0"/>
          </a:p>
        </p:txBody>
      </p:sp>
      <p:sp>
        <p:nvSpPr>
          <p:cNvPr id="6" name="바닥글 개체 틀 4">
            <a:extLst>
              <a:ext uri="{FF2B5EF4-FFF2-40B4-BE49-F238E27FC236}">
                <a16:creationId xmlns:a16="http://schemas.microsoft.com/office/drawing/2014/main" id="{58A6D5E9-93E4-CA5A-29AC-0EAC33E1CC48}"/>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2CA5CBFC-E21D-AA8E-AAA3-505DD8904822}"/>
              </a:ext>
            </a:extLst>
          </p:cNvPr>
          <p:cNvSpPr>
            <a:spLocks noGrp="1"/>
          </p:cNvSpPr>
          <p:nvPr>
            <p:ph type="sldNum" sz="quarter" idx="12"/>
          </p:nvPr>
        </p:nvSpPr>
        <p:spPr/>
        <p:txBody>
          <a:bodyPr/>
          <a:lstStyle>
            <a:lvl1pPr>
              <a:defRPr/>
            </a:lvl1pPr>
          </a:lstStyle>
          <a:p>
            <a:pPr>
              <a:defRPr/>
            </a:pPr>
            <a:fld id="{4E7E1D76-AF1D-4BD0-B312-D67DFE6DC176}" type="slidenum">
              <a:rPr lang="ko-KR" altLang="en-US"/>
              <a:pPr>
                <a:defRPr/>
              </a:pPr>
              <a:t>‹#›</a:t>
            </a:fld>
            <a:endParaRPr lang="ko-KR" altLang="en-US"/>
          </a:p>
        </p:txBody>
      </p:sp>
      <p:pic>
        <p:nvPicPr>
          <p:cNvPr id="9" name="그림 8" descr="텍스트, 폰트, 상징, 로고이(가) 표시된 사진&#10;&#10;자동 생성된 설명">
            <a:extLst>
              <a:ext uri="{FF2B5EF4-FFF2-40B4-BE49-F238E27FC236}">
                <a16:creationId xmlns:a16="http://schemas.microsoft.com/office/drawing/2014/main" id="{299BF647-BD1E-2682-887A-D934BC232E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32680"/>
            <a:ext cx="1989859" cy="524251"/>
          </a:xfrm>
          <a:prstGeom prst="rect">
            <a:avLst/>
          </a:prstGeom>
        </p:spPr>
      </p:pic>
    </p:spTree>
    <p:extLst>
      <p:ext uri="{BB962C8B-B14F-4D97-AF65-F5344CB8AC3E}">
        <p14:creationId xmlns:p14="http://schemas.microsoft.com/office/powerpoint/2010/main" val="86851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430672D-E7FF-B046-01B3-2167905D18CA}"/>
              </a:ext>
            </a:extLst>
          </p:cNvPr>
          <p:cNvSpPr>
            <a:spLocks noGrp="1"/>
          </p:cNvSpPr>
          <p:nvPr>
            <p:ph type="dt" sz="half" idx="10"/>
          </p:nvPr>
        </p:nvSpPr>
        <p:spPr/>
        <p:txBody>
          <a:bodyPr/>
          <a:lstStyle>
            <a:lvl1pPr>
              <a:defRPr/>
            </a:lvl1pPr>
          </a:lstStyle>
          <a:p>
            <a:pPr>
              <a:defRPr/>
            </a:pPr>
            <a:fld id="{623B814B-E31A-45DD-A37F-328C1B080AEA}" type="datetimeFigureOut">
              <a:rPr lang="ko-KR" altLang="en-US"/>
              <a:pPr>
                <a:defRPr/>
              </a:pPr>
              <a:t>2023-11-28</a:t>
            </a:fld>
            <a:endParaRPr lang="ko-KR" altLang="en-US"/>
          </a:p>
        </p:txBody>
      </p:sp>
      <p:sp>
        <p:nvSpPr>
          <p:cNvPr id="5" name="바닥글 개체 틀 4">
            <a:extLst>
              <a:ext uri="{FF2B5EF4-FFF2-40B4-BE49-F238E27FC236}">
                <a16:creationId xmlns:a16="http://schemas.microsoft.com/office/drawing/2014/main" id="{B41CF5C0-BBE4-F435-1A59-C6FADBA05821}"/>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94FE0251-A30B-3C4F-F6DE-708D071230C4}"/>
              </a:ext>
            </a:extLst>
          </p:cNvPr>
          <p:cNvSpPr>
            <a:spLocks noGrp="1"/>
          </p:cNvSpPr>
          <p:nvPr>
            <p:ph type="sldNum" sz="quarter" idx="12"/>
          </p:nvPr>
        </p:nvSpPr>
        <p:spPr/>
        <p:txBody>
          <a:bodyPr/>
          <a:lstStyle>
            <a:lvl1pPr>
              <a:defRPr/>
            </a:lvl1pPr>
          </a:lstStyle>
          <a:p>
            <a:pPr>
              <a:defRPr/>
            </a:pPr>
            <a:fld id="{8F2D4AEE-344D-4EE1-9DEC-09DF638FFB1F}" type="slidenum">
              <a:rPr lang="ko-KR" altLang="en-US"/>
              <a:pPr>
                <a:defRPr/>
              </a:pPr>
              <a:t>‹#›</a:t>
            </a:fld>
            <a:endParaRPr lang="ko-KR" altLang="en-US"/>
          </a:p>
        </p:txBody>
      </p:sp>
    </p:spTree>
    <p:extLst>
      <p:ext uri="{BB962C8B-B14F-4D97-AF65-F5344CB8AC3E}">
        <p14:creationId xmlns:p14="http://schemas.microsoft.com/office/powerpoint/2010/main" val="69614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3">
            <a:extLst>
              <a:ext uri="{FF2B5EF4-FFF2-40B4-BE49-F238E27FC236}">
                <a16:creationId xmlns:a16="http://schemas.microsoft.com/office/drawing/2014/main" id="{15898272-DF60-963D-FFD4-628AE51E16DD}"/>
              </a:ext>
            </a:extLst>
          </p:cNvPr>
          <p:cNvSpPr>
            <a:spLocks noGrp="1"/>
          </p:cNvSpPr>
          <p:nvPr>
            <p:ph type="dt" sz="half" idx="10"/>
          </p:nvPr>
        </p:nvSpPr>
        <p:spPr/>
        <p:txBody>
          <a:bodyPr/>
          <a:lstStyle>
            <a:lvl1pPr>
              <a:defRPr/>
            </a:lvl1pPr>
          </a:lstStyle>
          <a:p>
            <a:pPr>
              <a:defRPr/>
            </a:pPr>
            <a:fld id="{4FF43591-12C7-483B-831F-516B1CBF5EF3}" type="datetimeFigureOut">
              <a:rPr lang="ko-KR" altLang="en-US"/>
              <a:pPr>
                <a:defRPr/>
              </a:pPr>
              <a:t>2023-11-28</a:t>
            </a:fld>
            <a:endParaRPr lang="ko-KR" altLang="en-US"/>
          </a:p>
        </p:txBody>
      </p:sp>
      <p:sp>
        <p:nvSpPr>
          <p:cNvPr id="6" name="바닥글 개체 틀 4">
            <a:extLst>
              <a:ext uri="{FF2B5EF4-FFF2-40B4-BE49-F238E27FC236}">
                <a16:creationId xmlns:a16="http://schemas.microsoft.com/office/drawing/2014/main" id="{6F380828-C0C9-92D8-BF33-5828886EEB56}"/>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582D61CC-0665-A761-6A50-91A955C6B3E7}"/>
              </a:ext>
            </a:extLst>
          </p:cNvPr>
          <p:cNvSpPr>
            <a:spLocks noGrp="1"/>
          </p:cNvSpPr>
          <p:nvPr>
            <p:ph type="sldNum" sz="quarter" idx="12"/>
          </p:nvPr>
        </p:nvSpPr>
        <p:spPr/>
        <p:txBody>
          <a:bodyPr/>
          <a:lstStyle>
            <a:lvl1pPr>
              <a:defRPr/>
            </a:lvl1pPr>
          </a:lstStyle>
          <a:p>
            <a:pPr>
              <a:defRPr/>
            </a:pPr>
            <a:fld id="{3DE016F9-8F28-446A-8476-AD5FB00C1538}" type="slidenum">
              <a:rPr lang="ko-KR" altLang="en-US"/>
              <a:pPr>
                <a:defRPr/>
              </a:pPr>
              <a:t>‹#›</a:t>
            </a:fld>
            <a:endParaRPr lang="ko-KR" altLang="en-US"/>
          </a:p>
        </p:txBody>
      </p:sp>
    </p:spTree>
    <p:extLst>
      <p:ext uri="{BB962C8B-B14F-4D97-AF65-F5344CB8AC3E}">
        <p14:creationId xmlns:p14="http://schemas.microsoft.com/office/powerpoint/2010/main" val="1249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3">
            <a:extLst>
              <a:ext uri="{FF2B5EF4-FFF2-40B4-BE49-F238E27FC236}">
                <a16:creationId xmlns:a16="http://schemas.microsoft.com/office/drawing/2014/main" id="{A5F76AF2-7161-B327-EB76-F394634252E1}"/>
              </a:ext>
            </a:extLst>
          </p:cNvPr>
          <p:cNvSpPr>
            <a:spLocks noGrp="1"/>
          </p:cNvSpPr>
          <p:nvPr>
            <p:ph type="dt" sz="half" idx="10"/>
          </p:nvPr>
        </p:nvSpPr>
        <p:spPr/>
        <p:txBody>
          <a:bodyPr/>
          <a:lstStyle>
            <a:lvl1pPr>
              <a:defRPr/>
            </a:lvl1pPr>
          </a:lstStyle>
          <a:p>
            <a:pPr>
              <a:defRPr/>
            </a:pPr>
            <a:fld id="{F6481536-094B-4F6D-89D7-87C1D451EB0B}" type="datetimeFigureOut">
              <a:rPr lang="ko-KR" altLang="en-US"/>
              <a:pPr>
                <a:defRPr/>
              </a:pPr>
              <a:t>2023-11-28</a:t>
            </a:fld>
            <a:endParaRPr lang="ko-KR" altLang="en-US"/>
          </a:p>
        </p:txBody>
      </p:sp>
      <p:sp>
        <p:nvSpPr>
          <p:cNvPr id="8" name="바닥글 개체 틀 4">
            <a:extLst>
              <a:ext uri="{FF2B5EF4-FFF2-40B4-BE49-F238E27FC236}">
                <a16:creationId xmlns:a16="http://schemas.microsoft.com/office/drawing/2014/main" id="{2D6D5A5E-F32C-CA12-16E7-1F58B8E42B2B}"/>
              </a:ext>
            </a:extLst>
          </p:cNvPr>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a:extLst>
              <a:ext uri="{FF2B5EF4-FFF2-40B4-BE49-F238E27FC236}">
                <a16:creationId xmlns:a16="http://schemas.microsoft.com/office/drawing/2014/main" id="{DAC50FDD-68E7-DCF4-09F8-F41CD48DC185}"/>
              </a:ext>
            </a:extLst>
          </p:cNvPr>
          <p:cNvSpPr>
            <a:spLocks noGrp="1"/>
          </p:cNvSpPr>
          <p:nvPr>
            <p:ph type="sldNum" sz="quarter" idx="12"/>
          </p:nvPr>
        </p:nvSpPr>
        <p:spPr/>
        <p:txBody>
          <a:bodyPr/>
          <a:lstStyle>
            <a:lvl1pPr>
              <a:defRPr/>
            </a:lvl1pPr>
          </a:lstStyle>
          <a:p>
            <a:pPr>
              <a:defRPr/>
            </a:pPr>
            <a:fld id="{C7DBAF6F-3235-4E01-B376-823BC9A93808}" type="slidenum">
              <a:rPr lang="ko-KR" altLang="en-US"/>
              <a:pPr>
                <a:defRPr/>
              </a:pPr>
              <a:t>‹#›</a:t>
            </a:fld>
            <a:endParaRPr lang="ko-KR" altLang="en-US"/>
          </a:p>
        </p:txBody>
      </p:sp>
    </p:spTree>
    <p:extLst>
      <p:ext uri="{BB962C8B-B14F-4D97-AF65-F5344CB8AC3E}">
        <p14:creationId xmlns:p14="http://schemas.microsoft.com/office/powerpoint/2010/main" val="327107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a:extLst>
              <a:ext uri="{FF2B5EF4-FFF2-40B4-BE49-F238E27FC236}">
                <a16:creationId xmlns:a16="http://schemas.microsoft.com/office/drawing/2014/main" id="{09D6073D-A6BD-BB30-95FE-807897F73850}"/>
              </a:ext>
            </a:extLst>
          </p:cNvPr>
          <p:cNvSpPr>
            <a:spLocks noGrp="1"/>
          </p:cNvSpPr>
          <p:nvPr>
            <p:ph type="dt" sz="half" idx="10"/>
          </p:nvPr>
        </p:nvSpPr>
        <p:spPr/>
        <p:txBody>
          <a:bodyPr/>
          <a:lstStyle>
            <a:lvl1pPr>
              <a:defRPr/>
            </a:lvl1pPr>
          </a:lstStyle>
          <a:p>
            <a:pPr>
              <a:defRPr/>
            </a:pPr>
            <a:fld id="{5A979944-6974-41F1-9229-0C85C6BE5DA5}" type="datetimeFigureOut">
              <a:rPr lang="ko-KR" altLang="en-US"/>
              <a:pPr>
                <a:defRPr/>
              </a:pPr>
              <a:t>2023-11-28</a:t>
            </a:fld>
            <a:endParaRPr lang="ko-KR" altLang="en-US"/>
          </a:p>
        </p:txBody>
      </p:sp>
      <p:sp>
        <p:nvSpPr>
          <p:cNvPr id="4" name="바닥글 개체 틀 4">
            <a:extLst>
              <a:ext uri="{FF2B5EF4-FFF2-40B4-BE49-F238E27FC236}">
                <a16:creationId xmlns:a16="http://schemas.microsoft.com/office/drawing/2014/main" id="{A2066580-D574-02BB-9563-6001B63B1977}"/>
              </a:ext>
            </a:extLst>
          </p:cNvPr>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a:extLst>
              <a:ext uri="{FF2B5EF4-FFF2-40B4-BE49-F238E27FC236}">
                <a16:creationId xmlns:a16="http://schemas.microsoft.com/office/drawing/2014/main" id="{5A5096E5-0F06-C03A-4D42-1174B79A0C73}"/>
              </a:ext>
            </a:extLst>
          </p:cNvPr>
          <p:cNvSpPr>
            <a:spLocks noGrp="1"/>
          </p:cNvSpPr>
          <p:nvPr>
            <p:ph type="sldNum" sz="quarter" idx="12"/>
          </p:nvPr>
        </p:nvSpPr>
        <p:spPr/>
        <p:txBody>
          <a:bodyPr/>
          <a:lstStyle>
            <a:lvl1pPr>
              <a:defRPr/>
            </a:lvl1pPr>
          </a:lstStyle>
          <a:p>
            <a:pPr>
              <a:defRPr/>
            </a:pPr>
            <a:fld id="{EAA235A5-0F48-4067-B662-9F9DDC0BC898}" type="slidenum">
              <a:rPr lang="ko-KR" altLang="en-US"/>
              <a:pPr>
                <a:defRPr/>
              </a:pPr>
              <a:t>‹#›</a:t>
            </a:fld>
            <a:endParaRPr lang="ko-KR" altLang="en-US"/>
          </a:p>
        </p:txBody>
      </p:sp>
    </p:spTree>
    <p:extLst>
      <p:ext uri="{BB962C8B-B14F-4D97-AF65-F5344CB8AC3E}">
        <p14:creationId xmlns:p14="http://schemas.microsoft.com/office/powerpoint/2010/main" val="390635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45788DAB-EEF2-CB72-2330-65ADB4E74FE3}"/>
              </a:ext>
            </a:extLst>
          </p:cNvPr>
          <p:cNvSpPr>
            <a:spLocks noGrp="1"/>
          </p:cNvSpPr>
          <p:nvPr>
            <p:ph type="dt" sz="half" idx="10"/>
          </p:nvPr>
        </p:nvSpPr>
        <p:spPr/>
        <p:txBody>
          <a:bodyPr/>
          <a:lstStyle>
            <a:lvl1pPr>
              <a:defRPr/>
            </a:lvl1pPr>
          </a:lstStyle>
          <a:p>
            <a:pPr>
              <a:defRPr/>
            </a:pPr>
            <a:fld id="{683CF640-EABC-437A-9588-54DBA2A96345}" type="datetimeFigureOut">
              <a:rPr lang="ko-KR" altLang="en-US"/>
              <a:pPr>
                <a:defRPr/>
              </a:pPr>
              <a:t>2023-11-28</a:t>
            </a:fld>
            <a:endParaRPr lang="ko-KR" altLang="en-US"/>
          </a:p>
        </p:txBody>
      </p:sp>
      <p:sp>
        <p:nvSpPr>
          <p:cNvPr id="3" name="바닥글 개체 틀 4">
            <a:extLst>
              <a:ext uri="{FF2B5EF4-FFF2-40B4-BE49-F238E27FC236}">
                <a16:creationId xmlns:a16="http://schemas.microsoft.com/office/drawing/2014/main" id="{7535BBED-93E0-A2B3-2919-2ED2C7197BA2}"/>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3DC96895-E34B-DF1E-F20A-4FA4B4C8E38F}"/>
              </a:ext>
            </a:extLst>
          </p:cNvPr>
          <p:cNvSpPr>
            <a:spLocks noGrp="1"/>
          </p:cNvSpPr>
          <p:nvPr>
            <p:ph type="sldNum" sz="quarter" idx="12"/>
          </p:nvPr>
        </p:nvSpPr>
        <p:spPr/>
        <p:txBody>
          <a:bodyPr/>
          <a:lstStyle>
            <a:lvl1pPr>
              <a:defRPr/>
            </a:lvl1pPr>
          </a:lstStyle>
          <a:p>
            <a:pPr>
              <a:defRPr/>
            </a:pPr>
            <a:fld id="{C50DC003-5060-4414-BAB7-4BB801E436B2}" type="slidenum">
              <a:rPr lang="ko-KR" altLang="en-US"/>
              <a:pPr>
                <a:defRPr/>
              </a:pPr>
              <a:t>‹#›</a:t>
            </a:fld>
            <a:endParaRPr lang="ko-KR" altLang="en-US"/>
          </a:p>
        </p:txBody>
      </p:sp>
    </p:spTree>
    <p:extLst>
      <p:ext uri="{BB962C8B-B14F-4D97-AF65-F5344CB8AC3E}">
        <p14:creationId xmlns:p14="http://schemas.microsoft.com/office/powerpoint/2010/main" val="169869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3">
            <a:extLst>
              <a:ext uri="{FF2B5EF4-FFF2-40B4-BE49-F238E27FC236}">
                <a16:creationId xmlns:a16="http://schemas.microsoft.com/office/drawing/2014/main" id="{620A7699-CB1D-2F53-4970-70590AEED375}"/>
              </a:ext>
            </a:extLst>
          </p:cNvPr>
          <p:cNvSpPr>
            <a:spLocks noGrp="1"/>
          </p:cNvSpPr>
          <p:nvPr>
            <p:ph type="dt" sz="half" idx="10"/>
          </p:nvPr>
        </p:nvSpPr>
        <p:spPr/>
        <p:txBody>
          <a:bodyPr/>
          <a:lstStyle>
            <a:lvl1pPr>
              <a:defRPr/>
            </a:lvl1pPr>
          </a:lstStyle>
          <a:p>
            <a:pPr>
              <a:defRPr/>
            </a:pPr>
            <a:fld id="{71E76913-14BA-461F-BF18-85A3A94C0EDB}" type="datetimeFigureOut">
              <a:rPr lang="ko-KR" altLang="en-US"/>
              <a:pPr>
                <a:defRPr/>
              </a:pPr>
              <a:t>2023-11-28</a:t>
            </a:fld>
            <a:endParaRPr lang="ko-KR" altLang="en-US"/>
          </a:p>
        </p:txBody>
      </p:sp>
      <p:sp>
        <p:nvSpPr>
          <p:cNvPr id="6" name="바닥글 개체 틀 4">
            <a:extLst>
              <a:ext uri="{FF2B5EF4-FFF2-40B4-BE49-F238E27FC236}">
                <a16:creationId xmlns:a16="http://schemas.microsoft.com/office/drawing/2014/main" id="{090F6350-68B6-28E3-5F0A-5B47F22520D8}"/>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6CFCF1DE-F43E-034F-5371-3EA3D05E748C}"/>
              </a:ext>
            </a:extLst>
          </p:cNvPr>
          <p:cNvSpPr>
            <a:spLocks noGrp="1"/>
          </p:cNvSpPr>
          <p:nvPr>
            <p:ph type="sldNum" sz="quarter" idx="12"/>
          </p:nvPr>
        </p:nvSpPr>
        <p:spPr/>
        <p:txBody>
          <a:bodyPr/>
          <a:lstStyle>
            <a:lvl1pPr>
              <a:defRPr/>
            </a:lvl1pPr>
          </a:lstStyle>
          <a:p>
            <a:pPr>
              <a:defRPr/>
            </a:pPr>
            <a:fld id="{CF321932-5C56-495C-9A5F-D3AF6080144D}" type="slidenum">
              <a:rPr lang="ko-KR" altLang="en-US"/>
              <a:pPr>
                <a:defRPr/>
              </a:pPr>
              <a:t>‹#›</a:t>
            </a:fld>
            <a:endParaRPr lang="ko-KR" altLang="en-US"/>
          </a:p>
        </p:txBody>
      </p:sp>
    </p:spTree>
    <p:extLst>
      <p:ext uri="{BB962C8B-B14F-4D97-AF65-F5344CB8AC3E}">
        <p14:creationId xmlns:p14="http://schemas.microsoft.com/office/powerpoint/2010/main" val="391353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3">
            <a:extLst>
              <a:ext uri="{FF2B5EF4-FFF2-40B4-BE49-F238E27FC236}">
                <a16:creationId xmlns:a16="http://schemas.microsoft.com/office/drawing/2014/main" id="{72769F4E-9BF1-4329-C8A0-5053B5BFBBF0}"/>
              </a:ext>
            </a:extLst>
          </p:cNvPr>
          <p:cNvSpPr>
            <a:spLocks noGrp="1"/>
          </p:cNvSpPr>
          <p:nvPr>
            <p:ph type="dt" sz="half" idx="10"/>
          </p:nvPr>
        </p:nvSpPr>
        <p:spPr/>
        <p:txBody>
          <a:bodyPr/>
          <a:lstStyle>
            <a:lvl1pPr>
              <a:defRPr/>
            </a:lvl1pPr>
          </a:lstStyle>
          <a:p>
            <a:pPr>
              <a:defRPr/>
            </a:pPr>
            <a:fld id="{5C66DBA9-0A02-4F23-8E26-BE52F5D6D672}" type="datetimeFigureOut">
              <a:rPr lang="ko-KR" altLang="en-US"/>
              <a:pPr>
                <a:defRPr/>
              </a:pPr>
              <a:t>2023-11-28</a:t>
            </a:fld>
            <a:endParaRPr lang="ko-KR" altLang="en-US"/>
          </a:p>
        </p:txBody>
      </p:sp>
      <p:sp>
        <p:nvSpPr>
          <p:cNvPr id="6" name="바닥글 개체 틀 4">
            <a:extLst>
              <a:ext uri="{FF2B5EF4-FFF2-40B4-BE49-F238E27FC236}">
                <a16:creationId xmlns:a16="http://schemas.microsoft.com/office/drawing/2014/main" id="{37D9308F-EB3E-B88D-6F22-0F78EA6D94A7}"/>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2383B383-B001-353D-3D53-335A90A8C538}"/>
              </a:ext>
            </a:extLst>
          </p:cNvPr>
          <p:cNvSpPr>
            <a:spLocks noGrp="1"/>
          </p:cNvSpPr>
          <p:nvPr>
            <p:ph type="sldNum" sz="quarter" idx="12"/>
          </p:nvPr>
        </p:nvSpPr>
        <p:spPr/>
        <p:txBody>
          <a:bodyPr/>
          <a:lstStyle>
            <a:lvl1pPr>
              <a:defRPr/>
            </a:lvl1pPr>
          </a:lstStyle>
          <a:p>
            <a:pPr>
              <a:defRPr/>
            </a:pPr>
            <a:fld id="{142B556B-5472-4CB4-9FE2-9A47E0532F89}" type="slidenum">
              <a:rPr lang="ko-KR" altLang="en-US"/>
              <a:pPr>
                <a:defRPr/>
              </a:pPr>
              <a:t>‹#›</a:t>
            </a:fld>
            <a:endParaRPr lang="ko-KR" altLang="en-US"/>
          </a:p>
        </p:txBody>
      </p:sp>
    </p:spTree>
    <p:extLst>
      <p:ext uri="{BB962C8B-B14F-4D97-AF65-F5344CB8AC3E}">
        <p14:creationId xmlns:p14="http://schemas.microsoft.com/office/powerpoint/2010/main" val="330901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제목 개체 틀 1">
            <a:extLst>
              <a:ext uri="{FF2B5EF4-FFF2-40B4-BE49-F238E27FC236}">
                <a16:creationId xmlns:a16="http://schemas.microsoft.com/office/drawing/2014/main" id="{F16950BA-02F7-246E-A034-3AFA081C8A5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a:extLst>
              <a:ext uri="{FF2B5EF4-FFF2-40B4-BE49-F238E27FC236}">
                <a16:creationId xmlns:a16="http://schemas.microsoft.com/office/drawing/2014/main" id="{022811D2-FEBD-1B68-8A71-06D8680B6C8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00B0CFC-7970-2C0A-4B5F-9495F0B34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latinLnBrk="1" hangingPunct="1">
              <a:spcBef>
                <a:spcPts val="0"/>
              </a:spcBef>
              <a:spcAft>
                <a:spcPts val="0"/>
              </a:spcAft>
              <a:defRPr sz="1200">
                <a:solidFill>
                  <a:schemeClr val="tx1">
                    <a:tint val="75000"/>
                  </a:schemeClr>
                </a:solidFill>
                <a:latin typeface="+mn-lt"/>
                <a:ea typeface="+mn-ea"/>
              </a:defRPr>
            </a:lvl1pPr>
          </a:lstStyle>
          <a:p>
            <a:pPr>
              <a:defRPr/>
            </a:pPr>
            <a:fld id="{CC3F2812-F3D4-4FB5-A99F-A8643451068A}" type="datetimeFigureOut">
              <a:rPr lang="ko-KR" altLang="en-US"/>
              <a:pPr>
                <a:defRPr/>
              </a:pPr>
              <a:t>2023-11-28</a:t>
            </a:fld>
            <a:endParaRPr lang="ko-KR" altLang="en-US"/>
          </a:p>
        </p:txBody>
      </p:sp>
      <p:sp>
        <p:nvSpPr>
          <p:cNvPr id="5" name="바닥글 개체 틀 4">
            <a:extLst>
              <a:ext uri="{FF2B5EF4-FFF2-40B4-BE49-F238E27FC236}">
                <a16:creationId xmlns:a16="http://schemas.microsoft.com/office/drawing/2014/main" id="{AA38DBCD-5B65-9D9D-A6CB-EA4B259C8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latinLnBrk="1" hangingPunct="1">
              <a:spcBef>
                <a:spcPts val="0"/>
              </a:spcBef>
              <a:spcAft>
                <a:spcPts val="0"/>
              </a:spcAft>
              <a:defRPr sz="1200">
                <a:solidFill>
                  <a:schemeClr val="tx1">
                    <a:tint val="75000"/>
                  </a:schemeClr>
                </a:solidFill>
                <a:latin typeface="+mn-lt"/>
                <a:ea typeface="+mn-ea"/>
              </a:defRPr>
            </a:lvl1pPr>
          </a:lstStyle>
          <a:p>
            <a:pPr>
              <a:defRPr/>
            </a:pPr>
            <a:endParaRPr lang="ko-KR" altLang="en-US"/>
          </a:p>
        </p:txBody>
      </p:sp>
      <p:sp>
        <p:nvSpPr>
          <p:cNvPr id="6" name="슬라이드 번호 개체 틀 5">
            <a:extLst>
              <a:ext uri="{FF2B5EF4-FFF2-40B4-BE49-F238E27FC236}">
                <a16:creationId xmlns:a16="http://schemas.microsoft.com/office/drawing/2014/main" id="{C79D1C81-6AD4-1169-6127-744329AA52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latinLnBrk="1" hangingPunct="1">
              <a:spcBef>
                <a:spcPts val="0"/>
              </a:spcBef>
              <a:spcAft>
                <a:spcPts val="0"/>
              </a:spcAft>
              <a:defRPr sz="1200">
                <a:solidFill>
                  <a:schemeClr val="tx1">
                    <a:tint val="75000"/>
                  </a:schemeClr>
                </a:solidFill>
                <a:latin typeface="+mn-lt"/>
                <a:ea typeface="+mn-ea"/>
              </a:defRPr>
            </a:lvl1pPr>
          </a:lstStyle>
          <a:p>
            <a:pPr>
              <a:defRPr/>
            </a:pPr>
            <a:fld id="{CC4A4967-3D04-4E09-9134-DBD9E1CB9684}"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latinLnBrk="1"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2pPr>
      <a:lvl3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3pPr>
      <a:lvl4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4pPr>
      <a:lvl5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5pPr>
      <a:lvl6pPr marL="4572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6pPr>
      <a:lvl7pPr marL="9144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7pPr>
      <a:lvl8pPr marL="13716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8pPr>
      <a:lvl9pPr marL="18288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9pPr>
    </p:titleStyle>
    <p:body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7_0.xml"/><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C_0.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1.jpg"/><Relationship Id="rId3" Type="http://schemas.microsoft.com/office/2018/10/relationships/comments" Target="../comments/modernComment_128_487EF69F.xml"/><Relationship Id="rId7"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 Id="rId9" Type="http://schemas.openxmlformats.org/officeDocument/2006/relationships/image" Target="../media/image32.jpg"/></Relationships>
</file>

<file path=ppt/slides/_rels/slide13.xml.rels><?xml version="1.0" encoding="UTF-8" standalone="yes"?>
<Relationships xmlns="http://schemas.openxmlformats.org/package/2006/relationships"><Relationship Id="rId3" Type="http://schemas.microsoft.com/office/2018/10/relationships/comments" Target="../comments/modernComment_133_0.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5.xml.rels><?xml version="1.0" encoding="UTF-8" standalone="yes"?>
<Relationships xmlns="http://schemas.openxmlformats.org/package/2006/relationships"><Relationship Id="rId3" Type="http://schemas.microsoft.com/office/2018/10/relationships/comments" Target="../comments/modernComment_111_0.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3" Type="http://schemas.microsoft.com/office/2018/10/relationships/comments" Target="../comments/modernComment_104_0.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3" Type="http://schemas.microsoft.com/office/2018/10/relationships/comments" Target="../comments/modernComment_10E_0.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8.xml.rels><?xml version="1.0" encoding="UTF-8" standalone="yes"?>
<Relationships xmlns="http://schemas.openxmlformats.org/package/2006/relationships"><Relationship Id="rId3" Type="http://schemas.microsoft.com/office/2018/10/relationships/comments" Target="../comments/modernComment_10D_0.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6_0.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xml.rels><?xml version="1.0" encoding="UTF-8" standalone="yes"?>
<Relationships xmlns="http://schemas.openxmlformats.org/package/2006/relationships"><Relationship Id="rId3" Type="http://schemas.microsoft.com/office/2018/10/relationships/comments" Target="../comments/modernComment_12D_0.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21.xml.rels><?xml version="1.0" encoding="UTF-8" standalone="yes"?>
<Relationships xmlns="http://schemas.openxmlformats.org/package/2006/relationships"><Relationship Id="rId3" Type="http://schemas.microsoft.com/office/2018/10/relationships/comments" Target="../comments/modernComment_11B_0.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22.xml.rels><?xml version="1.0" encoding="UTF-8" standalone="yes"?>
<Relationships xmlns="http://schemas.openxmlformats.org/package/2006/relationships"><Relationship Id="rId3" Type="http://schemas.microsoft.com/office/2018/10/relationships/comments" Target="../comments/modernComment_108_0.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3.xml.rels><?xml version="1.0" encoding="UTF-8" standalone="yes"?>
<Relationships xmlns="http://schemas.openxmlformats.org/package/2006/relationships"><Relationship Id="rId3" Type="http://schemas.microsoft.com/office/2018/10/relationships/comments" Target="../comments/modernComment_123_0.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4.xml.rels><?xml version="1.0" encoding="UTF-8" standalone="yes"?>
<Relationships xmlns="http://schemas.openxmlformats.org/package/2006/relationships"><Relationship Id="rId3" Type="http://schemas.microsoft.com/office/2018/10/relationships/comments" Target="../comments/modernComment_103_0.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2E_0.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2F_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microsoft.com/office/2018/10/relationships/comments" Target="../comments/modernComment_130_0.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18/10/relationships/comments" Target="../comments/modernComment_117_0.xml"/><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34_90A3024D.xml"/><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56BFBF3-8206-B496-7B1D-9E9203BA279F}"/>
              </a:ext>
            </a:extLst>
          </p:cNvPr>
          <p:cNvSpPr/>
          <p:nvPr/>
        </p:nvSpPr>
        <p:spPr>
          <a:xfrm>
            <a:off x="1008824" y="2298173"/>
            <a:ext cx="10531704" cy="1323439"/>
          </a:xfrm>
          <a:prstGeom prst="rect">
            <a:avLst/>
          </a:prstGeom>
          <a:noFill/>
        </p:spPr>
        <p:txBody>
          <a:bodyPr>
            <a:spAutoFit/>
          </a:bodyPr>
          <a:lstStyle/>
          <a:p>
            <a:pPr algn="ctr" eaLnBrk="1" fontAlgn="auto" latinLnBrk="1" hangingPunct="1">
              <a:spcBef>
                <a:spcPts val="0"/>
              </a:spcBef>
              <a:spcAft>
                <a:spcPts val="0"/>
              </a:spcAft>
              <a:defRPr/>
            </a:pPr>
            <a:r>
              <a:rPr lang="ko-KR" altLang="en-US" sz="8000" b="1" dirty="0">
                <a:ln w="9525">
                  <a:solidFill>
                    <a:schemeClr val="bg1"/>
                  </a:solidFill>
                  <a:prstDash val="solid"/>
                </a:ln>
                <a:effectLst>
                  <a:outerShdw blurRad="50800" dist="38100" dir="2700000" algn="tl" rotWithShape="0">
                    <a:prstClr val="black">
                      <a:alpha val="40000"/>
                    </a:prstClr>
                  </a:outerShdw>
                </a:effectLst>
                <a:latin typeface="+mn-lt"/>
                <a:ea typeface="+mn-ea"/>
              </a:rPr>
              <a:t>컴퓨터 하는 사람의 썰</a:t>
            </a:r>
            <a:endParaRPr lang="en-US" altLang="ko-KR" sz="8000" b="1" dirty="0">
              <a:ln w="9525">
                <a:solidFill>
                  <a:schemeClr val="bg1"/>
                </a:solidFill>
                <a:prstDash val="solid"/>
              </a:ln>
              <a:effectLst>
                <a:outerShdw blurRad="50800" dist="38100" dir="2700000" algn="tl" rotWithShape="0">
                  <a:prstClr val="black">
                    <a:alpha val="40000"/>
                  </a:prstClr>
                </a:outerShdw>
              </a:effectLst>
              <a:latin typeface="+mn-lt"/>
              <a:ea typeface="+mn-ea"/>
            </a:endParaRPr>
          </a:p>
        </p:txBody>
      </p:sp>
      <p:sp>
        <p:nvSpPr>
          <p:cNvPr id="2" name="직사각형 1">
            <a:extLst>
              <a:ext uri="{FF2B5EF4-FFF2-40B4-BE49-F238E27FC236}">
                <a16:creationId xmlns:a16="http://schemas.microsoft.com/office/drawing/2014/main" id="{B5C9FD04-775C-D29E-A6A0-FCBB3963B2D0}"/>
              </a:ext>
            </a:extLst>
          </p:cNvPr>
          <p:cNvSpPr/>
          <p:nvPr/>
        </p:nvSpPr>
        <p:spPr>
          <a:xfrm>
            <a:off x="772340" y="4946781"/>
            <a:ext cx="10531704" cy="461665"/>
          </a:xfrm>
          <a:prstGeom prst="rect">
            <a:avLst/>
          </a:prstGeom>
          <a:noFill/>
        </p:spPr>
        <p:txBody>
          <a:bodyPr>
            <a:spAutoFit/>
          </a:bodyPr>
          <a:lstStyle/>
          <a:p>
            <a:pPr algn="ctr" eaLnBrk="1" fontAlgn="auto" latinLnBrk="1" hangingPunct="1">
              <a:spcBef>
                <a:spcPts val="0"/>
              </a:spcBef>
              <a:spcAft>
                <a:spcPts val="0"/>
              </a:spcAft>
              <a:defRPr/>
            </a:pPr>
            <a:r>
              <a:rPr lang="ko-KR" altLang="en-US" sz="2400" b="1" dirty="0">
                <a:ln w="9525">
                  <a:solidFill>
                    <a:schemeClr val="bg1"/>
                  </a:solidFill>
                  <a:prstDash val="solid"/>
                </a:ln>
                <a:effectLst>
                  <a:outerShdw blurRad="50800" dist="38100" dir="2700000" algn="tl" rotWithShape="0">
                    <a:prstClr val="black">
                      <a:alpha val="40000"/>
                    </a:prstClr>
                  </a:outerShdw>
                </a:effectLst>
                <a:latin typeface="+mn-lt"/>
                <a:ea typeface="+mn-ea"/>
              </a:rPr>
              <a:t>부천미래교육센터</a:t>
            </a:r>
            <a:r>
              <a:rPr lang="en-US" altLang="ko-KR" sz="2400" b="1" dirty="0">
                <a:ln w="9525">
                  <a:solidFill>
                    <a:schemeClr val="bg1"/>
                  </a:solidFill>
                  <a:prstDash val="solid"/>
                </a:ln>
                <a:effectLst>
                  <a:outerShdw blurRad="50800" dist="38100" dir="2700000" algn="tl" rotWithShape="0">
                    <a:prstClr val="black">
                      <a:alpha val="40000"/>
                    </a:prstClr>
                  </a:outerShdw>
                </a:effectLst>
                <a:latin typeface="+mn-lt"/>
                <a:ea typeface="+mn-ea"/>
              </a:rPr>
              <a:t> </a:t>
            </a:r>
            <a:r>
              <a:rPr lang="ko-KR" altLang="en-US" sz="2400" b="1" dirty="0">
                <a:ln w="9525">
                  <a:solidFill>
                    <a:schemeClr val="bg1"/>
                  </a:solidFill>
                  <a:prstDash val="solid"/>
                </a:ln>
                <a:effectLst>
                  <a:outerShdw blurRad="50800" dist="38100" dir="2700000" algn="tl" rotWithShape="0">
                    <a:prstClr val="black">
                      <a:alpha val="40000"/>
                    </a:prstClr>
                  </a:outerShdw>
                </a:effectLst>
                <a:latin typeface="+mn-lt"/>
                <a:ea typeface="+mn-ea"/>
              </a:rPr>
              <a:t>박종혁</a:t>
            </a:r>
            <a:endParaRPr lang="en-US" altLang="ko-KR" sz="2400" b="1" dirty="0">
              <a:ln w="9525">
                <a:solidFill>
                  <a:schemeClr val="bg1"/>
                </a:solidFill>
                <a:prstDash val="solid"/>
              </a:ln>
              <a:effectLst>
                <a:outerShdw blurRad="50800" dist="38100" dir="2700000" algn="tl" rotWithShape="0">
                  <a:prstClr val="black">
                    <a:alpha val="40000"/>
                  </a:prstClr>
                </a:outerShdw>
              </a:effectLst>
              <a:latin typeface="+mn-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23886FB-2109-1517-ADCD-24F1BF9712CA}"/>
              </a:ext>
            </a:extLst>
          </p:cNvPr>
          <p:cNvGrpSpPr>
            <a:grpSpLocks/>
          </p:cNvGrpSpPr>
          <p:nvPr/>
        </p:nvGrpSpPr>
        <p:grpSpPr bwMode="auto">
          <a:xfrm>
            <a:off x="107950" y="222250"/>
            <a:ext cx="5202238" cy="6372225"/>
            <a:chOff x="107414" y="221673"/>
            <a:chExt cx="5203495" cy="6372413"/>
          </a:xfrm>
        </p:grpSpPr>
        <p:sp>
          <p:nvSpPr>
            <p:cNvPr id="16" name="사각형: 둥근 모서리 15">
              <a:extLst>
                <a:ext uri="{FF2B5EF4-FFF2-40B4-BE49-F238E27FC236}">
                  <a16:creationId xmlns:a16="http://schemas.microsoft.com/office/drawing/2014/main" id="{802E100D-186D-4A7C-3D14-6AC7A304707E}"/>
                </a:ext>
              </a:extLst>
            </p:cNvPr>
            <p:cNvSpPr/>
            <p:nvPr/>
          </p:nvSpPr>
          <p:spPr>
            <a:xfrm>
              <a:off x="107414" y="221673"/>
              <a:ext cx="5203495" cy="6372413"/>
            </a:xfrm>
            <a:prstGeom prst="round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latinLnBrk="1" hangingPunct="1">
                <a:spcBef>
                  <a:spcPts val="0"/>
                </a:spcBef>
                <a:spcAft>
                  <a:spcPts val="0"/>
                </a:spcAft>
                <a:defRPr/>
              </a:pPr>
              <a:endParaRPr lang="ko-KR" altLang="en-US" sz="2000" b="1"/>
            </a:p>
          </p:txBody>
        </p:sp>
        <p:pic>
          <p:nvPicPr>
            <p:cNvPr id="21520" name="students.png" descr="students.png">
              <a:extLst>
                <a:ext uri="{FF2B5EF4-FFF2-40B4-BE49-F238E27FC236}">
                  <a16:creationId xmlns:a16="http://schemas.microsoft.com/office/drawing/2014/main" id="{1B570F2A-8A6E-A75B-0C5D-EEEEDDBAC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078" y="595258"/>
              <a:ext cx="1667395" cy="1667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0" name="TextBox 9">
              <a:extLst>
                <a:ext uri="{FF2B5EF4-FFF2-40B4-BE49-F238E27FC236}">
                  <a16:creationId xmlns:a16="http://schemas.microsoft.com/office/drawing/2014/main" id="{AF170C80-FE1D-1975-4976-17FDF3C27C18}"/>
                </a:ext>
              </a:extLst>
            </p:cNvPr>
            <p:cNvSpPr txBox="1"/>
            <p:nvPr/>
          </p:nvSpPr>
          <p:spPr>
            <a:xfrm>
              <a:off x="2435251" y="2439476"/>
              <a:ext cx="2105534"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애플리케이션</a:t>
              </a:r>
            </a:p>
          </p:txBody>
        </p:sp>
        <p:sp>
          <p:nvSpPr>
            <p:cNvPr id="11" name="TextBox 10">
              <a:extLst>
                <a:ext uri="{FF2B5EF4-FFF2-40B4-BE49-F238E27FC236}">
                  <a16:creationId xmlns:a16="http://schemas.microsoft.com/office/drawing/2014/main" id="{BCF792F5-D516-5CEA-BC1F-51CF07DB240A}"/>
                </a:ext>
              </a:extLst>
            </p:cNvPr>
            <p:cNvSpPr txBox="1"/>
            <p:nvPr/>
          </p:nvSpPr>
          <p:spPr>
            <a:xfrm>
              <a:off x="3408624" y="3730152"/>
              <a:ext cx="1446561"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게임</a:t>
              </a:r>
            </a:p>
          </p:txBody>
        </p:sp>
        <p:sp>
          <p:nvSpPr>
            <p:cNvPr id="13" name="TextBox 12">
              <a:extLst>
                <a:ext uri="{FF2B5EF4-FFF2-40B4-BE49-F238E27FC236}">
                  <a16:creationId xmlns:a16="http://schemas.microsoft.com/office/drawing/2014/main" id="{2808FC3A-1B7B-48FA-FD92-916FBF2EEDA2}"/>
                </a:ext>
              </a:extLst>
            </p:cNvPr>
            <p:cNvSpPr txBox="1"/>
            <p:nvPr/>
          </p:nvSpPr>
          <p:spPr>
            <a:xfrm>
              <a:off x="613949" y="3630137"/>
              <a:ext cx="1446561"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인공지능</a:t>
              </a:r>
            </a:p>
          </p:txBody>
        </p:sp>
        <p:sp>
          <p:nvSpPr>
            <p:cNvPr id="18" name="TextBox 17">
              <a:extLst>
                <a:ext uri="{FF2B5EF4-FFF2-40B4-BE49-F238E27FC236}">
                  <a16:creationId xmlns:a16="http://schemas.microsoft.com/office/drawing/2014/main" id="{68CADC11-F5AA-74E8-D9FF-742AD75AB2CE}"/>
                </a:ext>
              </a:extLst>
            </p:cNvPr>
            <p:cNvSpPr txBox="1"/>
            <p:nvPr/>
          </p:nvSpPr>
          <p:spPr>
            <a:xfrm>
              <a:off x="3408624" y="964645"/>
              <a:ext cx="1667278"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웹페이지</a:t>
              </a:r>
            </a:p>
          </p:txBody>
        </p:sp>
        <p:sp>
          <p:nvSpPr>
            <p:cNvPr id="21" name="TextBox 20">
              <a:extLst>
                <a:ext uri="{FF2B5EF4-FFF2-40B4-BE49-F238E27FC236}">
                  <a16:creationId xmlns:a16="http://schemas.microsoft.com/office/drawing/2014/main" id="{F4796A8E-709B-7197-6C4A-2D3B1AB14448}"/>
                </a:ext>
              </a:extLst>
            </p:cNvPr>
            <p:cNvSpPr txBox="1"/>
            <p:nvPr/>
          </p:nvSpPr>
          <p:spPr>
            <a:xfrm>
              <a:off x="1561915" y="5119255"/>
              <a:ext cx="1446562" cy="4000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빅데이터</a:t>
              </a:r>
            </a:p>
          </p:txBody>
        </p:sp>
      </p:grpSp>
      <p:pic>
        <p:nvPicPr>
          <p:cNvPr id="3" name="그래픽 2" descr="직선 화살표 단색으로 채워진">
            <a:extLst>
              <a:ext uri="{FF2B5EF4-FFF2-40B4-BE49-F238E27FC236}">
                <a16:creationId xmlns:a16="http://schemas.microsoft.com/office/drawing/2014/main" id="{B8897259-C209-D782-CD31-8796B02BA3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9725" y="3086100"/>
            <a:ext cx="12525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그룹 23">
            <a:extLst>
              <a:ext uri="{FF2B5EF4-FFF2-40B4-BE49-F238E27FC236}">
                <a16:creationId xmlns:a16="http://schemas.microsoft.com/office/drawing/2014/main" id="{67A06EC3-3DCB-2816-D4F2-FE30EC083560}"/>
              </a:ext>
            </a:extLst>
          </p:cNvPr>
          <p:cNvGrpSpPr>
            <a:grpSpLocks/>
          </p:cNvGrpSpPr>
          <p:nvPr/>
        </p:nvGrpSpPr>
        <p:grpSpPr bwMode="auto">
          <a:xfrm>
            <a:off x="6781800" y="215900"/>
            <a:ext cx="5410200" cy="6373813"/>
            <a:chOff x="6781210" y="216555"/>
            <a:chExt cx="5410789" cy="6372413"/>
          </a:xfrm>
        </p:grpSpPr>
        <p:sp>
          <p:nvSpPr>
            <p:cNvPr id="17" name="사각형: 둥근 모서리 16">
              <a:extLst>
                <a:ext uri="{FF2B5EF4-FFF2-40B4-BE49-F238E27FC236}">
                  <a16:creationId xmlns:a16="http://schemas.microsoft.com/office/drawing/2014/main" id="{9A8DA00F-C137-C427-2AA7-8288ABA5B193}"/>
                </a:ext>
              </a:extLst>
            </p:cNvPr>
            <p:cNvSpPr/>
            <p:nvPr/>
          </p:nvSpPr>
          <p:spPr>
            <a:xfrm>
              <a:off x="6781210" y="216555"/>
              <a:ext cx="5202804" cy="6372413"/>
            </a:xfrm>
            <a:prstGeom prst="round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latinLnBrk="1" hangingPunct="1">
                <a:spcBef>
                  <a:spcPts val="0"/>
                </a:spcBef>
                <a:spcAft>
                  <a:spcPts val="0"/>
                </a:spcAft>
                <a:defRPr/>
              </a:pPr>
              <a:endParaRPr lang="ko-KR" altLang="en-US" sz="2000" b="1"/>
            </a:p>
          </p:txBody>
        </p:sp>
        <p:grpSp>
          <p:nvGrpSpPr>
            <p:cNvPr id="21510" name="그룹">
              <a:extLst>
                <a:ext uri="{FF2B5EF4-FFF2-40B4-BE49-F238E27FC236}">
                  <a16:creationId xmlns:a16="http://schemas.microsoft.com/office/drawing/2014/main" id="{075A9835-BE1E-3871-4695-8AC2AD097A45}"/>
                </a:ext>
              </a:extLst>
            </p:cNvPr>
            <p:cNvGrpSpPr>
              <a:grpSpLocks/>
            </p:cNvGrpSpPr>
            <p:nvPr/>
          </p:nvGrpSpPr>
          <p:grpSpPr bwMode="auto">
            <a:xfrm>
              <a:off x="8869118" y="4608935"/>
              <a:ext cx="2819290" cy="1682325"/>
              <a:chOff x="0" y="0"/>
              <a:chExt cx="5762420" cy="3197278"/>
            </a:xfrm>
          </p:grpSpPr>
          <p:pic>
            <p:nvPicPr>
              <p:cNvPr id="21517" name="developer.png" descr="developer.png">
                <a:extLst>
                  <a:ext uri="{FF2B5EF4-FFF2-40B4-BE49-F238E27FC236}">
                    <a16:creationId xmlns:a16="http://schemas.microsoft.com/office/drawing/2014/main" id="{BCFA3A86-BDA0-A99A-0188-37834CAEC1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5142" y="0"/>
                <a:ext cx="3197279" cy="31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1518" name="programmer (2).png" descr="programmer (2).png">
                <a:extLst>
                  <a:ext uri="{FF2B5EF4-FFF2-40B4-BE49-F238E27FC236}">
                    <a16:creationId xmlns:a16="http://schemas.microsoft.com/office/drawing/2014/main" id="{10B669D1-DCD5-D703-747B-F0B748A20D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197279" cy="31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9" name="TextBox 8">
              <a:extLst>
                <a:ext uri="{FF2B5EF4-FFF2-40B4-BE49-F238E27FC236}">
                  <a16:creationId xmlns:a16="http://schemas.microsoft.com/office/drawing/2014/main" id="{5043AEBD-B343-B2A0-BF83-7DE8E05D7142}"/>
                </a:ext>
              </a:extLst>
            </p:cNvPr>
            <p:cNvSpPr txBox="1"/>
            <p:nvPr/>
          </p:nvSpPr>
          <p:spPr>
            <a:xfrm>
              <a:off x="9515183" y="595885"/>
              <a:ext cx="1825824"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err="1">
                  <a:solidFill>
                    <a:schemeClr val="tx1">
                      <a:lumMod val="75000"/>
                      <a:lumOff val="25000"/>
                    </a:schemeClr>
                  </a:solidFill>
                </a:rPr>
                <a:t>프론트엔드</a:t>
              </a:r>
              <a:endParaRPr lang="ko-KR" altLang="en-US" sz="20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BD5F6B3A-9BAF-0B03-28D4-77058C7BB308}"/>
                </a:ext>
              </a:extLst>
            </p:cNvPr>
            <p:cNvSpPr txBox="1"/>
            <p:nvPr/>
          </p:nvSpPr>
          <p:spPr>
            <a:xfrm>
              <a:off x="7576635" y="1429139"/>
              <a:ext cx="1446369"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err="1">
                  <a:solidFill>
                    <a:schemeClr val="tx1">
                      <a:lumMod val="75000"/>
                      <a:lumOff val="25000"/>
                    </a:schemeClr>
                  </a:solidFill>
                </a:rPr>
                <a:t>백엔드</a:t>
              </a:r>
              <a:endParaRPr lang="ko-KR" altLang="en-US" sz="2000" b="1" dirty="0">
                <a:solidFill>
                  <a:schemeClr val="tx1">
                    <a:lumMod val="75000"/>
                    <a:lumOff val="25000"/>
                  </a:schemeClr>
                </a:solidFill>
              </a:endParaRPr>
            </a:p>
          </p:txBody>
        </p:sp>
        <p:sp>
          <p:nvSpPr>
            <p:cNvPr id="19" name="TextBox 18">
              <a:extLst>
                <a:ext uri="{FF2B5EF4-FFF2-40B4-BE49-F238E27FC236}">
                  <a16:creationId xmlns:a16="http://schemas.microsoft.com/office/drawing/2014/main" id="{2FECD9F4-DE10-41C7-3071-4D9BE6F931F1}"/>
                </a:ext>
              </a:extLst>
            </p:cNvPr>
            <p:cNvSpPr txBox="1"/>
            <p:nvPr/>
          </p:nvSpPr>
          <p:spPr>
            <a:xfrm>
              <a:off x="9226226" y="2197320"/>
              <a:ext cx="2965773"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애플리케이션 개발자</a:t>
              </a:r>
            </a:p>
          </p:txBody>
        </p:sp>
        <p:sp>
          <p:nvSpPr>
            <p:cNvPr id="20" name="TextBox 19">
              <a:extLst>
                <a:ext uri="{FF2B5EF4-FFF2-40B4-BE49-F238E27FC236}">
                  <a16:creationId xmlns:a16="http://schemas.microsoft.com/office/drawing/2014/main" id="{E7C67B34-226A-795A-F75E-DB0A67EE7D32}"/>
                </a:ext>
              </a:extLst>
            </p:cNvPr>
            <p:cNvSpPr txBox="1"/>
            <p:nvPr/>
          </p:nvSpPr>
          <p:spPr>
            <a:xfrm>
              <a:off x="7282915" y="3267060"/>
              <a:ext cx="2965773"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en-US" altLang="ko-KR" sz="2000" b="1" dirty="0">
                  <a:solidFill>
                    <a:schemeClr val="tx1">
                      <a:lumMod val="75000"/>
                      <a:lumOff val="25000"/>
                    </a:schemeClr>
                  </a:solidFill>
                </a:rPr>
                <a:t>D/B</a:t>
              </a:r>
              <a:r>
                <a:rPr lang="ko-KR" altLang="en-US" sz="2000" b="1" dirty="0">
                  <a:solidFill>
                    <a:schemeClr val="tx1">
                      <a:lumMod val="75000"/>
                      <a:lumOff val="25000"/>
                    </a:schemeClr>
                  </a:solidFill>
                </a:rPr>
                <a:t> 관리자</a:t>
              </a:r>
            </a:p>
          </p:txBody>
        </p:sp>
        <p:sp>
          <p:nvSpPr>
            <p:cNvPr id="22" name="TextBox 21">
              <a:extLst>
                <a:ext uri="{FF2B5EF4-FFF2-40B4-BE49-F238E27FC236}">
                  <a16:creationId xmlns:a16="http://schemas.microsoft.com/office/drawing/2014/main" id="{0D566FC9-2E2E-57F9-86FD-160F30728C17}"/>
                </a:ext>
              </a:extLst>
            </p:cNvPr>
            <p:cNvSpPr txBox="1"/>
            <p:nvPr/>
          </p:nvSpPr>
          <p:spPr>
            <a:xfrm>
              <a:off x="9134141" y="3730508"/>
              <a:ext cx="1963952" cy="399962"/>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ko-KR" altLang="en-US" sz="2000" b="1" dirty="0">
                  <a:solidFill>
                    <a:schemeClr val="tx1">
                      <a:lumMod val="75000"/>
                      <a:lumOff val="25000"/>
                    </a:schemeClr>
                  </a:solidFill>
                </a:rPr>
                <a:t>게임 개발자</a:t>
              </a:r>
            </a:p>
          </p:txBody>
        </p:sp>
        <p:sp>
          <p:nvSpPr>
            <p:cNvPr id="23" name="TextBox 22">
              <a:extLst>
                <a:ext uri="{FF2B5EF4-FFF2-40B4-BE49-F238E27FC236}">
                  <a16:creationId xmlns:a16="http://schemas.microsoft.com/office/drawing/2014/main" id="{07E99FB9-E9E9-6BC7-C4A2-3B66211E545B}"/>
                </a:ext>
              </a:extLst>
            </p:cNvPr>
            <p:cNvSpPr txBox="1"/>
            <p:nvPr/>
          </p:nvSpPr>
          <p:spPr>
            <a:xfrm>
              <a:off x="7319432" y="4608203"/>
              <a:ext cx="1446369" cy="401549"/>
            </a:xfrm>
            <a:prstGeom prst="rect">
              <a:avLst/>
            </a:prstGeom>
            <a:noFill/>
          </p:spPr>
          <p:txBody>
            <a:bodyPr>
              <a:spAutoFit/>
            </a:bodyPr>
            <a:lstStyle>
              <a:defPPr>
                <a:defRPr lang="ko-KR"/>
              </a:defPPr>
              <a:lvl1pPr>
                <a:defRPr>
                  <a:solidFill>
                    <a:schemeClr val="tx1">
                      <a:lumMod val="85000"/>
                      <a:lumOff val="15000"/>
                    </a:schemeClr>
                  </a:solidFill>
                  <a:latin typeface="+mj-ea"/>
                  <a:ea typeface="+mj-ea"/>
                </a:defRPr>
              </a:lvl1pPr>
            </a:lstStyle>
            <a:p>
              <a:pPr eaLnBrk="1" fontAlgn="auto" latinLnBrk="1" hangingPunct="1">
                <a:spcBef>
                  <a:spcPts val="0"/>
                </a:spcBef>
                <a:spcAft>
                  <a:spcPts val="0"/>
                </a:spcAft>
                <a:defRPr/>
              </a:pPr>
              <a:r>
                <a:rPr lang="en-US" altLang="ko-KR" sz="2000" b="1" dirty="0">
                  <a:solidFill>
                    <a:schemeClr val="tx1">
                      <a:lumMod val="75000"/>
                      <a:lumOff val="25000"/>
                    </a:schemeClr>
                  </a:solidFill>
                </a:rPr>
                <a:t>AI </a:t>
              </a:r>
              <a:r>
                <a:rPr lang="ko-KR" altLang="en-US" sz="2000" b="1" dirty="0">
                  <a:solidFill>
                    <a:schemeClr val="tx1">
                      <a:lumMod val="75000"/>
                      <a:lumOff val="25000"/>
                    </a:schemeClr>
                  </a:solidFill>
                </a:rPr>
                <a:t>개발자</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2E36E5C2-7AD5-79B8-C5BD-E23A25132493}"/>
              </a:ext>
            </a:extLst>
          </p:cNvPr>
          <p:cNvSpPr/>
          <p:nvPr/>
        </p:nvSpPr>
        <p:spPr>
          <a:xfrm flipV="1">
            <a:off x="0" y="3429000"/>
            <a:ext cx="12192000" cy="55563"/>
          </a:xfrm>
          <a:prstGeom prst="roundRect">
            <a:avLst>
              <a:gd name="adj" fmla="val 16667"/>
            </a:avLst>
          </a:prstGeom>
          <a:solidFill>
            <a:schemeClr val="bg1">
              <a:lumMod val="65000"/>
            </a:schemeClr>
          </a:solidFill>
          <a:ln>
            <a:noFill/>
          </a:ln>
        </p:spPr>
        <p:style>
          <a:lnRef idx="2">
            <a:schemeClr val="accent6"/>
          </a:lnRef>
          <a:fillRef idx="1">
            <a:schemeClr val="lt1"/>
          </a:fillRef>
          <a:effectRef idx="0">
            <a:schemeClr val="accent6"/>
          </a:effectRef>
          <a:fontRef idx="minor">
            <a:schemeClr val="dk1"/>
          </a:fontRef>
        </p:style>
        <p:txBody>
          <a:bodyPr anchor="ctr"/>
          <a:lstStyle/>
          <a:p>
            <a:pPr algn="ctr" eaLnBrk="1" fontAlgn="auto" latinLnBrk="1" hangingPunct="1">
              <a:spcBef>
                <a:spcPts val="0"/>
              </a:spcBef>
              <a:spcAft>
                <a:spcPts val="0"/>
              </a:spcAft>
              <a:defRPr/>
            </a:pPr>
            <a:endParaRPr lang="ko-KR" altLang="en-US"/>
          </a:p>
        </p:txBody>
      </p:sp>
      <p:cxnSp>
        <p:nvCxnSpPr>
          <p:cNvPr id="8" name="직선 연결선 7">
            <a:extLst>
              <a:ext uri="{FF2B5EF4-FFF2-40B4-BE49-F238E27FC236}">
                <a16:creationId xmlns:a16="http://schemas.microsoft.com/office/drawing/2014/main" id="{0D303BC4-05AB-40C7-0344-166276E083C6}"/>
              </a:ext>
            </a:extLst>
          </p:cNvPr>
          <p:cNvCxnSpPr/>
          <p:nvPr/>
        </p:nvCxnSpPr>
        <p:spPr>
          <a:xfrm>
            <a:off x="396875" y="1225550"/>
            <a:ext cx="0" cy="22034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2" name="직선 연결선 11">
            <a:extLst>
              <a:ext uri="{FF2B5EF4-FFF2-40B4-BE49-F238E27FC236}">
                <a16:creationId xmlns:a16="http://schemas.microsoft.com/office/drawing/2014/main" id="{48AFB71F-23D9-D3A1-8DD8-BE0F3FE1E194}"/>
              </a:ext>
            </a:extLst>
          </p:cNvPr>
          <p:cNvCxnSpPr/>
          <p:nvPr/>
        </p:nvCxnSpPr>
        <p:spPr>
          <a:xfrm>
            <a:off x="874713" y="3484563"/>
            <a:ext cx="0" cy="22034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3" name="직선 연결선 12">
            <a:extLst>
              <a:ext uri="{FF2B5EF4-FFF2-40B4-BE49-F238E27FC236}">
                <a16:creationId xmlns:a16="http://schemas.microsoft.com/office/drawing/2014/main" id="{00C41809-964E-0C70-7AE3-392D0F26EB44}"/>
              </a:ext>
            </a:extLst>
          </p:cNvPr>
          <p:cNvCxnSpPr/>
          <p:nvPr/>
        </p:nvCxnSpPr>
        <p:spPr>
          <a:xfrm>
            <a:off x="3998615" y="1225550"/>
            <a:ext cx="0" cy="22034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4" name="직선 연결선 13">
            <a:extLst>
              <a:ext uri="{FF2B5EF4-FFF2-40B4-BE49-F238E27FC236}">
                <a16:creationId xmlns:a16="http://schemas.microsoft.com/office/drawing/2014/main" id="{9E395FE9-7149-A8F5-ED90-62F12C4EE0B5}"/>
              </a:ext>
            </a:extLst>
          </p:cNvPr>
          <p:cNvCxnSpPr/>
          <p:nvPr/>
        </p:nvCxnSpPr>
        <p:spPr>
          <a:xfrm>
            <a:off x="6120541" y="3457575"/>
            <a:ext cx="0" cy="220345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15" name="직선 연결선 14">
            <a:extLst>
              <a:ext uri="{FF2B5EF4-FFF2-40B4-BE49-F238E27FC236}">
                <a16:creationId xmlns:a16="http://schemas.microsoft.com/office/drawing/2014/main" id="{C39A889B-1432-345C-F807-5F5950DED57A}"/>
              </a:ext>
            </a:extLst>
          </p:cNvPr>
          <p:cNvCxnSpPr/>
          <p:nvPr/>
        </p:nvCxnSpPr>
        <p:spPr>
          <a:xfrm>
            <a:off x="7721600" y="1225550"/>
            <a:ext cx="0" cy="2203450"/>
          </a:xfrm>
          <a:prstGeom prst="line">
            <a:avLst/>
          </a:prstGeom>
          <a:ln/>
        </p:spPr>
        <p:style>
          <a:lnRef idx="3">
            <a:schemeClr val="accent3"/>
          </a:lnRef>
          <a:fillRef idx="0">
            <a:schemeClr val="accent3"/>
          </a:fillRef>
          <a:effectRef idx="2">
            <a:schemeClr val="accent3"/>
          </a:effectRef>
          <a:fontRef idx="minor">
            <a:schemeClr val="tx1"/>
          </a:fontRef>
        </p:style>
      </p:cxnSp>
      <p:grpSp>
        <p:nvGrpSpPr>
          <p:cNvPr id="24" name="그룹 23">
            <a:extLst>
              <a:ext uri="{FF2B5EF4-FFF2-40B4-BE49-F238E27FC236}">
                <a16:creationId xmlns:a16="http://schemas.microsoft.com/office/drawing/2014/main" id="{3E4DED98-FBF4-6A65-1CD2-7E32469F646A}"/>
              </a:ext>
            </a:extLst>
          </p:cNvPr>
          <p:cNvGrpSpPr>
            <a:grpSpLocks/>
          </p:cNvGrpSpPr>
          <p:nvPr/>
        </p:nvGrpSpPr>
        <p:grpSpPr bwMode="auto">
          <a:xfrm>
            <a:off x="479425" y="979488"/>
            <a:ext cx="3452813" cy="1211262"/>
            <a:chOff x="478731" y="979074"/>
            <a:chExt cx="3453188" cy="1212409"/>
          </a:xfrm>
        </p:grpSpPr>
        <p:sp>
          <p:nvSpPr>
            <p:cNvPr id="17" name="TextBox 16">
              <a:extLst>
                <a:ext uri="{FF2B5EF4-FFF2-40B4-BE49-F238E27FC236}">
                  <a16:creationId xmlns:a16="http://schemas.microsoft.com/office/drawing/2014/main" id="{6353C059-92B8-A85A-B019-E66922C3C94A}"/>
                </a:ext>
              </a:extLst>
            </p:cNvPr>
            <p:cNvSpPr txBox="1"/>
            <p:nvPr/>
          </p:nvSpPr>
          <p:spPr>
            <a:xfrm>
              <a:off x="478731" y="1484377"/>
              <a:ext cx="3453188" cy="707106"/>
            </a:xfrm>
            <a:prstGeom prst="rect">
              <a:avLst/>
            </a:prstGeom>
            <a:noFill/>
          </p:spPr>
          <p:txBody>
            <a:bodyPr>
              <a:spAutoFit/>
            </a:bodyPr>
            <a:lstStyle/>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부천대학교 </a:t>
              </a:r>
            </a:p>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컴퓨터 소프트웨어학과 입학</a:t>
              </a:r>
            </a:p>
          </p:txBody>
        </p:sp>
        <p:sp>
          <p:nvSpPr>
            <p:cNvPr id="18" name="TextBox 17">
              <a:extLst>
                <a:ext uri="{FF2B5EF4-FFF2-40B4-BE49-F238E27FC236}">
                  <a16:creationId xmlns:a16="http://schemas.microsoft.com/office/drawing/2014/main" id="{B7BF3064-6C3D-5278-56A9-53C0A0243A2C}"/>
                </a:ext>
              </a:extLst>
            </p:cNvPr>
            <p:cNvSpPr txBox="1"/>
            <p:nvPr/>
          </p:nvSpPr>
          <p:spPr>
            <a:xfrm>
              <a:off x="478731" y="979074"/>
              <a:ext cx="3453188" cy="492591"/>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19 .03</a:t>
              </a:r>
              <a:endParaRPr lang="en-US" altLang="ko-KR" sz="2600" b="1">
                <a:latin typeface="나눔스퀘어"/>
                <a:ea typeface="나눔고딕"/>
              </a:endParaRPr>
            </a:p>
          </p:txBody>
        </p:sp>
      </p:grpSp>
      <p:grpSp>
        <p:nvGrpSpPr>
          <p:cNvPr id="6" name="그룹 5">
            <a:extLst>
              <a:ext uri="{FF2B5EF4-FFF2-40B4-BE49-F238E27FC236}">
                <a16:creationId xmlns:a16="http://schemas.microsoft.com/office/drawing/2014/main" id="{A55B818B-75A7-8E36-52A3-1B031E093DC9}"/>
              </a:ext>
            </a:extLst>
          </p:cNvPr>
          <p:cNvGrpSpPr>
            <a:grpSpLocks/>
          </p:cNvGrpSpPr>
          <p:nvPr/>
        </p:nvGrpSpPr>
        <p:grpSpPr bwMode="auto">
          <a:xfrm>
            <a:off x="4039084" y="973138"/>
            <a:ext cx="3509818" cy="2638425"/>
            <a:chOff x="7774213" y="972971"/>
            <a:chExt cx="3860067" cy="2638486"/>
          </a:xfrm>
        </p:grpSpPr>
        <p:sp>
          <p:nvSpPr>
            <p:cNvPr id="22" name="TextBox 21">
              <a:extLst>
                <a:ext uri="{FF2B5EF4-FFF2-40B4-BE49-F238E27FC236}">
                  <a16:creationId xmlns:a16="http://schemas.microsoft.com/office/drawing/2014/main" id="{9AB09664-57AE-37CD-CD81-1E5786DD6238}"/>
                </a:ext>
              </a:extLst>
            </p:cNvPr>
            <p:cNvSpPr txBox="1"/>
            <p:nvPr/>
          </p:nvSpPr>
          <p:spPr>
            <a:xfrm>
              <a:off x="7774213" y="972971"/>
              <a:ext cx="3453744" cy="492136"/>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20. 01</a:t>
              </a:r>
              <a:endParaRPr lang="en-US" altLang="ko-KR" sz="2600" b="1">
                <a:latin typeface="나눔스퀘어"/>
                <a:ea typeface="나눔고딕"/>
              </a:endParaRPr>
            </a:p>
          </p:txBody>
        </p:sp>
        <p:sp>
          <p:nvSpPr>
            <p:cNvPr id="26" name="TextBox 25">
              <a:extLst>
                <a:ext uri="{FF2B5EF4-FFF2-40B4-BE49-F238E27FC236}">
                  <a16:creationId xmlns:a16="http://schemas.microsoft.com/office/drawing/2014/main" id="{07D4512D-A4C7-F8D6-0FBA-CA1E4D6A9A29}"/>
                </a:ext>
              </a:extLst>
            </p:cNvPr>
            <p:cNvSpPr txBox="1"/>
            <p:nvPr/>
          </p:nvSpPr>
          <p:spPr>
            <a:xfrm>
              <a:off x="7774213" y="1461932"/>
              <a:ext cx="3860067" cy="2149525"/>
            </a:xfrm>
            <a:prstGeom prst="rect">
              <a:avLst/>
            </a:prstGeom>
            <a:noFill/>
          </p:spPr>
          <p:txBody>
            <a:bodyPr>
              <a:spAutoFit/>
            </a:bodyPr>
            <a:lstStyle/>
            <a:p>
              <a:pPr eaLnBrk="1" fontAlgn="auto" latinLnBrk="1" hangingPunct="1">
                <a:spcBef>
                  <a:spcPts val="0"/>
                </a:spcBef>
                <a:spcAft>
                  <a:spcPts val="0"/>
                </a:spcAft>
                <a:defRPr/>
              </a:pPr>
              <a:r>
                <a:rPr lang="ko-KR" altLang="en-US" sz="2000" b="1" dirty="0">
                  <a:effectLst>
                    <a:outerShdw blurRad="38100" dist="38100" dir="2700000" algn="tl">
                      <a:srgbClr val="000000">
                        <a:alpha val="43140"/>
                      </a:srgbClr>
                    </a:outerShdw>
                  </a:effectLst>
                  <a:latin typeface="나눔스퀘어"/>
                  <a:ea typeface="나눔고딕"/>
                </a:rPr>
                <a:t>산학협력 프로젝트</a:t>
              </a:r>
            </a:p>
            <a:p>
              <a:pPr eaLnBrk="1" fontAlgn="auto" latinLnBrk="1" hangingPunct="1">
                <a:lnSpc>
                  <a:spcPct val="200000"/>
                </a:lnSpc>
                <a:spcBef>
                  <a:spcPts val="0"/>
                </a:spcBef>
                <a:spcAft>
                  <a:spcPts val="0"/>
                </a:spcAft>
                <a:defRPr/>
              </a:pPr>
              <a:r>
                <a:rPr lang="en-US" altLang="ko-KR" sz="2000" b="1" dirty="0">
                  <a:effectLst>
                    <a:outerShdw blurRad="38100" dist="38100" dir="2700000" algn="tl">
                      <a:srgbClr val="000000">
                        <a:alpha val="43140"/>
                      </a:srgbClr>
                    </a:outerShdw>
                  </a:effectLst>
                  <a:latin typeface="나눔스퀘어"/>
                  <a:ea typeface="나눔고딕"/>
                </a:rPr>
                <a:t>-</a:t>
              </a:r>
              <a:r>
                <a:rPr lang="ko-KR" altLang="en-US" sz="2000" b="1" dirty="0">
                  <a:effectLst>
                    <a:outerShdw blurRad="38100" dist="38100" dir="2700000" algn="tl">
                      <a:srgbClr val="000000">
                        <a:alpha val="43140"/>
                      </a:srgbClr>
                    </a:outerShdw>
                  </a:effectLst>
                  <a:latin typeface="나눔스퀘어"/>
                  <a:ea typeface="나눔고딕"/>
                </a:rPr>
                <a:t>우수인재장학금</a:t>
              </a:r>
              <a:r>
                <a:rPr lang="en-US" altLang="ko-KR" sz="2000" b="1" dirty="0">
                  <a:effectLst>
                    <a:outerShdw blurRad="38100" dist="38100" dir="2700000" algn="tl">
                      <a:srgbClr val="000000">
                        <a:alpha val="43140"/>
                      </a:srgbClr>
                    </a:outerShdw>
                  </a:effectLst>
                  <a:latin typeface="나눔스퀘어"/>
                  <a:ea typeface="나눔고딕"/>
                </a:rPr>
                <a:t> (</a:t>
              </a:r>
              <a:r>
                <a:rPr lang="ko-KR" altLang="en-US" sz="2000" b="1" dirty="0">
                  <a:effectLst>
                    <a:outerShdw blurRad="38100" dist="38100" dir="2700000" algn="tl">
                      <a:srgbClr val="000000">
                        <a:alpha val="43140"/>
                      </a:srgbClr>
                    </a:outerShdw>
                  </a:effectLst>
                  <a:latin typeface="나눔스퀘어"/>
                  <a:ea typeface="나눔고딕"/>
                </a:rPr>
                <a:t>총 </a:t>
              </a:r>
              <a:r>
                <a:rPr lang="en-US" altLang="ko-KR" sz="2000" b="1" dirty="0">
                  <a:effectLst>
                    <a:outerShdw blurRad="38100" dist="38100" dir="2700000" algn="tl">
                      <a:srgbClr val="000000">
                        <a:alpha val="43140"/>
                      </a:srgbClr>
                    </a:outerShdw>
                  </a:effectLst>
                  <a:latin typeface="나눔스퀘어"/>
                  <a:ea typeface="나눔고딕"/>
                </a:rPr>
                <a:t>350</a:t>
              </a:r>
              <a:r>
                <a:rPr lang="ko-KR" altLang="en-US" sz="2000" b="1" dirty="0">
                  <a:effectLst>
                    <a:outerShdw blurRad="38100" dist="38100" dir="2700000" algn="tl">
                      <a:srgbClr val="000000">
                        <a:alpha val="43140"/>
                      </a:srgbClr>
                    </a:outerShdw>
                  </a:effectLst>
                  <a:latin typeface="나눔스퀘어"/>
                  <a:ea typeface="나눔고딕"/>
                </a:rPr>
                <a:t>만원</a:t>
              </a:r>
              <a:r>
                <a:rPr lang="en-US" altLang="ko-KR" sz="2000" b="1" dirty="0">
                  <a:effectLst>
                    <a:outerShdw blurRad="38100" dist="38100" dir="2700000" algn="tl">
                      <a:srgbClr val="000000">
                        <a:alpha val="43140"/>
                      </a:srgbClr>
                    </a:outerShdw>
                  </a:effectLst>
                  <a:latin typeface="나눔스퀘어"/>
                  <a:ea typeface="나눔고딕"/>
                </a:rPr>
                <a:t>)</a:t>
              </a:r>
            </a:p>
            <a:p>
              <a:pPr eaLnBrk="1" fontAlgn="auto" latinLnBrk="1" hangingPunct="1">
                <a:lnSpc>
                  <a:spcPct val="200000"/>
                </a:lnSpc>
                <a:spcBef>
                  <a:spcPts val="0"/>
                </a:spcBef>
                <a:spcAft>
                  <a:spcPts val="0"/>
                </a:spcAft>
                <a:defRPr/>
              </a:pPr>
              <a:endParaRPr lang="en-US" altLang="ko-KR" sz="2000" b="1" dirty="0">
                <a:effectLst>
                  <a:outerShdw blurRad="38100" dist="38100" dir="2700000" algn="tl">
                    <a:srgbClr val="000000">
                      <a:alpha val="43140"/>
                    </a:srgbClr>
                  </a:outerShdw>
                </a:effectLst>
                <a:latin typeface="나눔스퀘어"/>
                <a:ea typeface="나눔고딕"/>
              </a:endParaRPr>
            </a:p>
            <a:p>
              <a:pPr eaLnBrk="1" fontAlgn="auto" latinLnBrk="1" hangingPunct="1">
                <a:lnSpc>
                  <a:spcPct val="200000"/>
                </a:lnSpc>
                <a:spcBef>
                  <a:spcPts val="0"/>
                </a:spcBef>
                <a:spcAft>
                  <a:spcPts val="0"/>
                </a:spcAft>
                <a:defRPr/>
              </a:pPr>
              <a:endParaRPr lang="ko-KR" altLang="en-US" sz="2000" b="1" dirty="0">
                <a:effectLst>
                  <a:outerShdw blurRad="38100" dist="38100" dir="2700000" algn="tl">
                    <a:srgbClr val="000000">
                      <a:alpha val="43140"/>
                    </a:srgbClr>
                  </a:outerShdw>
                </a:effectLst>
                <a:latin typeface="나눔스퀘어"/>
                <a:ea typeface="나눔고딕"/>
              </a:endParaRPr>
            </a:p>
          </p:txBody>
        </p:sp>
      </p:grpSp>
      <p:grpSp>
        <p:nvGrpSpPr>
          <p:cNvPr id="2" name="그룹 1">
            <a:extLst>
              <a:ext uri="{FF2B5EF4-FFF2-40B4-BE49-F238E27FC236}">
                <a16:creationId xmlns:a16="http://schemas.microsoft.com/office/drawing/2014/main" id="{05DEDAE7-53D9-5419-9807-3459B7E07BE7}"/>
              </a:ext>
            </a:extLst>
          </p:cNvPr>
          <p:cNvGrpSpPr>
            <a:grpSpLocks/>
          </p:cNvGrpSpPr>
          <p:nvPr/>
        </p:nvGrpSpPr>
        <p:grpSpPr bwMode="auto">
          <a:xfrm>
            <a:off x="955675" y="5053013"/>
            <a:ext cx="3484563" cy="1201737"/>
            <a:chOff x="955928" y="5053252"/>
            <a:chExt cx="3484382" cy="1201258"/>
          </a:xfrm>
        </p:grpSpPr>
        <p:sp>
          <p:nvSpPr>
            <p:cNvPr id="20" name="TextBox 19">
              <a:extLst>
                <a:ext uri="{FF2B5EF4-FFF2-40B4-BE49-F238E27FC236}">
                  <a16:creationId xmlns:a16="http://schemas.microsoft.com/office/drawing/2014/main" id="{A96EDE16-A2ED-4C5A-BCC7-FA813E602F20}"/>
                </a:ext>
              </a:extLst>
            </p:cNvPr>
            <p:cNvSpPr txBox="1"/>
            <p:nvPr/>
          </p:nvSpPr>
          <p:spPr>
            <a:xfrm>
              <a:off x="955928" y="5053252"/>
              <a:ext cx="3452634" cy="491929"/>
            </a:xfrm>
            <a:prstGeom prst="rect">
              <a:avLst/>
            </a:prstGeom>
            <a:noFill/>
          </p:spPr>
          <p:txBody>
            <a:bodyPr>
              <a:spAutoFit/>
            </a:bodyPr>
            <a:lstStyle/>
            <a:p>
              <a:pPr eaLnBrk="1" fontAlgn="auto" latinLnBrk="1" hangingPunct="1">
                <a:spcBef>
                  <a:spcPts val="0"/>
                </a:spcBef>
                <a:spcAft>
                  <a:spcPts val="0"/>
                </a:spcAft>
                <a:defRPr/>
              </a:pPr>
              <a:r>
                <a:rPr lang="en-US" altLang="ko-KR" sz="2600" b="1">
                  <a:effectLst>
                    <a:outerShdw blurRad="38100" dist="38100" dir="2700000" algn="tl">
                      <a:srgbClr val="000000">
                        <a:alpha val="43140"/>
                      </a:srgbClr>
                    </a:outerShdw>
                  </a:effectLst>
                  <a:latin typeface="나눔스퀘어"/>
                  <a:ea typeface="나눔고딕"/>
                </a:rPr>
                <a:t>19 .04</a:t>
              </a:r>
              <a:endParaRPr lang="en-US" altLang="ko-KR" sz="2600" b="1">
                <a:latin typeface="나눔스퀘어"/>
                <a:ea typeface="나눔고딕"/>
              </a:endParaRPr>
            </a:p>
          </p:txBody>
        </p:sp>
        <p:sp>
          <p:nvSpPr>
            <p:cNvPr id="27" name="TextBox 26">
              <a:extLst>
                <a:ext uri="{FF2B5EF4-FFF2-40B4-BE49-F238E27FC236}">
                  <a16:creationId xmlns:a16="http://schemas.microsoft.com/office/drawing/2014/main" id="{A2515158-02F5-15F3-2EA9-846F5922D998}"/>
                </a:ext>
              </a:extLst>
            </p:cNvPr>
            <p:cNvSpPr txBox="1"/>
            <p:nvPr/>
          </p:nvSpPr>
          <p:spPr>
            <a:xfrm>
              <a:off x="987676" y="5546767"/>
              <a:ext cx="3452634" cy="707743"/>
            </a:xfrm>
            <a:prstGeom prst="rect">
              <a:avLst/>
            </a:prstGeom>
            <a:noFill/>
          </p:spPr>
          <p:txBody>
            <a:bodyPr>
              <a:spAutoFit/>
            </a:bodyPr>
            <a:lstStyle/>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부천대학교</a:t>
              </a:r>
            </a:p>
            <a:p>
              <a:pPr eaLnBrk="1" fontAlgn="auto" latinLnBrk="1" hangingPunct="1">
                <a:spcBef>
                  <a:spcPts val="0"/>
                </a:spcBef>
                <a:spcAft>
                  <a:spcPts val="0"/>
                </a:spcAft>
                <a:defRPr/>
              </a:pPr>
              <a:r>
                <a:rPr lang="ko-KR" altLang="en-US" sz="2000" b="1">
                  <a:effectLst>
                    <a:outerShdw blurRad="38100" dist="38100" dir="2700000" algn="tl">
                      <a:srgbClr val="000000">
                        <a:alpha val="43140"/>
                      </a:srgbClr>
                    </a:outerShdw>
                  </a:effectLst>
                  <a:latin typeface="나눔스퀘어"/>
                  <a:ea typeface="나눔고딕"/>
                </a:rPr>
                <a:t>사회봉사단 </a:t>
              </a:r>
              <a:r>
                <a:rPr lang="en-US" altLang="ko-KR" sz="2000" b="1">
                  <a:effectLst>
                    <a:outerShdw blurRad="38100" dist="38100" dir="2700000" algn="tl">
                      <a:srgbClr val="000000">
                        <a:alpha val="43140"/>
                      </a:srgbClr>
                    </a:outerShdw>
                  </a:effectLst>
                  <a:latin typeface="나눔스퀘어"/>
                  <a:ea typeface="나눔고딕"/>
                </a:rPr>
                <a:t>9</a:t>
              </a:r>
              <a:r>
                <a:rPr lang="ko-KR" altLang="en-US" sz="2000" b="1">
                  <a:effectLst>
                    <a:outerShdw blurRad="38100" dist="38100" dir="2700000" algn="tl">
                      <a:srgbClr val="000000">
                        <a:alpha val="43140"/>
                      </a:srgbClr>
                    </a:outerShdw>
                  </a:effectLst>
                  <a:latin typeface="나눔스퀘어"/>
                  <a:ea typeface="나눔고딕"/>
                </a:rPr>
                <a:t>기</a:t>
              </a:r>
            </a:p>
          </p:txBody>
        </p:sp>
      </p:grpSp>
      <p:grpSp>
        <p:nvGrpSpPr>
          <p:cNvPr id="7" name="그룹 6">
            <a:extLst>
              <a:ext uri="{FF2B5EF4-FFF2-40B4-BE49-F238E27FC236}">
                <a16:creationId xmlns:a16="http://schemas.microsoft.com/office/drawing/2014/main" id="{F1884AF4-58B9-B4DD-5551-8F60B55D8648}"/>
              </a:ext>
            </a:extLst>
          </p:cNvPr>
          <p:cNvGrpSpPr>
            <a:grpSpLocks/>
          </p:cNvGrpSpPr>
          <p:nvPr/>
        </p:nvGrpSpPr>
        <p:grpSpPr bwMode="auto">
          <a:xfrm>
            <a:off x="6121826" y="5127625"/>
            <a:ext cx="3476775" cy="854134"/>
            <a:chOff x="9127077" y="5092991"/>
            <a:chExt cx="3475555" cy="853830"/>
          </a:xfrm>
        </p:grpSpPr>
        <p:sp>
          <p:nvSpPr>
            <p:cNvPr id="29" name="TextBox 28">
              <a:extLst>
                <a:ext uri="{FF2B5EF4-FFF2-40B4-BE49-F238E27FC236}">
                  <a16:creationId xmlns:a16="http://schemas.microsoft.com/office/drawing/2014/main" id="{9A9644FF-F652-E66D-7DF3-107C2C80FC61}"/>
                </a:ext>
              </a:extLst>
            </p:cNvPr>
            <p:cNvSpPr txBox="1"/>
            <p:nvPr/>
          </p:nvSpPr>
          <p:spPr>
            <a:xfrm>
              <a:off x="9127077" y="5092991"/>
              <a:ext cx="1179098" cy="491950"/>
            </a:xfrm>
            <a:prstGeom prst="rect">
              <a:avLst/>
            </a:prstGeom>
            <a:noFill/>
          </p:spPr>
          <p:txBody>
            <a:bodyPr>
              <a:spAutoFit/>
            </a:bodyPr>
            <a:lstStyle/>
            <a:p>
              <a:pPr eaLnBrk="1" fontAlgn="auto" latinLnBrk="1" hangingPunct="1">
                <a:spcBef>
                  <a:spcPts val="0"/>
                </a:spcBef>
                <a:spcAft>
                  <a:spcPts val="0"/>
                </a:spcAft>
                <a:defRPr/>
              </a:pPr>
              <a:r>
                <a:rPr lang="en-US" altLang="ko-KR" sz="2600" b="1" dirty="0">
                  <a:effectLst>
                    <a:outerShdw blurRad="38100" dist="38100" dir="2700000" algn="tl">
                      <a:srgbClr val="000000">
                        <a:alpha val="43140"/>
                      </a:srgbClr>
                    </a:outerShdw>
                  </a:effectLst>
                  <a:latin typeface="나눔스퀘어"/>
                  <a:ea typeface="나눔고딕"/>
                </a:rPr>
                <a:t>22.03</a:t>
              </a:r>
              <a:endParaRPr lang="en-US" altLang="ko-KR" sz="2600" b="1" dirty="0">
                <a:latin typeface="나눔스퀘어"/>
                <a:ea typeface="나눔고딕"/>
              </a:endParaRPr>
            </a:p>
          </p:txBody>
        </p:sp>
        <p:sp>
          <p:nvSpPr>
            <p:cNvPr id="30" name="TextBox 29">
              <a:extLst>
                <a:ext uri="{FF2B5EF4-FFF2-40B4-BE49-F238E27FC236}">
                  <a16:creationId xmlns:a16="http://schemas.microsoft.com/office/drawing/2014/main" id="{0BD2CCD7-5FAD-6F66-4516-0A595FDB2B18}"/>
                </a:ext>
              </a:extLst>
            </p:cNvPr>
            <p:cNvSpPr txBox="1"/>
            <p:nvPr/>
          </p:nvSpPr>
          <p:spPr>
            <a:xfrm>
              <a:off x="9149444" y="5546854"/>
              <a:ext cx="3453188" cy="399967"/>
            </a:xfrm>
            <a:prstGeom prst="rect">
              <a:avLst/>
            </a:prstGeom>
            <a:noFill/>
          </p:spPr>
          <p:txBody>
            <a:bodyPr>
              <a:spAutoFit/>
            </a:bodyPr>
            <a:lstStyle/>
            <a:p>
              <a:pPr eaLnBrk="1" fontAlgn="auto" latinLnBrk="1" hangingPunct="1">
                <a:spcBef>
                  <a:spcPts val="0"/>
                </a:spcBef>
                <a:spcAft>
                  <a:spcPts val="0"/>
                </a:spcAft>
                <a:defRPr/>
              </a:pPr>
              <a:r>
                <a:rPr lang="ko-KR" altLang="en-US" sz="2000" b="1" dirty="0">
                  <a:effectLst>
                    <a:outerShdw blurRad="38100" dist="38100" dir="2700000" algn="tl">
                      <a:srgbClr val="000000">
                        <a:alpha val="43140"/>
                      </a:srgbClr>
                    </a:outerShdw>
                  </a:effectLst>
                  <a:latin typeface="나눔스퀘어"/>
                  <a:ea typeface="나눔고딕"/>
                </a:rPr>
                <a:t>우아한 </a:t>
              </a:r>
              <a:r>
                <a:rPr lang="ko-KR" altLang="en-US" sz="2000" b="1" dirty="0" err="1">
                  <a:effectLst>
                    <a:outerShdw blurRad="38100" dist="38100" dir="2700000" algn="tl">
                      <a:srgbClr val="000000">
                        <a:alpha val="43140"/>
                      </a:srgbClr>
                    </a:outerShdw>
                  </a:effectLst>
                  <a:latin typeface="나눔스퀘어"/>
                  <a:ea typeface="나눔고딕"/>
                </a:rPr>
                <a:t>테크코스</a:t>
              </a:r>
              <a:r>
                <a:rPr lang="ko-KR" altLang="en-US" sz="2000" b="1" dirty="0">
                  <a:effectLst>
                    <a:outerShdw blurRad="38100" dist="38100" dir="2700000" algn="tl">
                      <a:srgbClr val="000000">
                        <a:alpha val="43140"/>
                      </a:srgbClr>
                    </a:outerShdw>
                  </a:effectLst>
                  <a:latin typeface="나눔스퀘어"/>
                  <a:ea typeface="나눔고딕"/>
                </a:rPr>
                <a:t> </a:t>
              </a:r>
              <a:r>
                <a:rPr lang="en-US" altLang="ko-KR" sz="2000" b="1" dirty="0">
                  <a:effectLst>
                    <a:outerShdw blurRad="38100" dist="38100" dir="2700000" algn="tl">
                      <a:srgbClr val="000000">
                        <a:alpha val="43140"/>
                      </a:srgbClr>
                    </a:outerShdw>
                  </a:effectLst>
                  <a:latin typeface="나눔스퀘어"/>
                  <a:ea typeface="나눔고딕"/>
                </a:rPr>
                <a:t>4</a:t>
              </a:r>
              <a:r>
                <a:rPr lang="ko-KR" altLang="en-US" sz="2000" b="1" dirty="0">
                  <a:effectLst>
                    <a:outerShdw blurRad="38100" dist="38100" dir="2700000" algn="tl">
                      <a:srgbClr val="000000">
                        <a:alpha val="43140"/>
                      </a:srgbClr>
                    </a:outerShdw>
                  </a:effectLst>
                  <a:latin typeface="나눔스퀘어"/>
                  <a:ea typeface="나눔고딕"/>
                </a:rPr>
                <a:t>기</a:t>
              </a:r>
            </a:p>
          </p:txBody>
        </p:sp>
      </p:grpSp>
      <p:grpSp>
        <p:nvGrpSpPr>
          <p:cNvPr id="9" name="그룹 8">
            <a:extLst>
              <a:ext uri="{FF2B5EF4-FFF2-40B4-BE49-F238E27FC236}">
                <a16:creationId xmlns:a16="http://schemas.microsoft.com/office/drawing/2014/main" id="{AC514E0E-4A80-D772-1862-5137105A0F53}"/>
              </a:ext>
            </a:extLst>
          </p:cNvPr>
          <p:cNvGrpSpPr>
            <a:grpSpLocks/>
          </p:cNvGrpSpPr>
          <p:nvPr/>
        </p:nvGrpSpPr>
        <p:grpSpPr bwMode="auto">
          <a:xfrm>
            <a:off x="7828109" y="973138"/>
            <a:ext cx="3509818" cy="1714414"/>
            <a:chOff x="7774213" y="972971"/>
            <a:chExt cx="3860067" cy="1714454"/>
          </a:xfrm>
        </p:grpSpPr>
        <p:sp>
          <p:nvSpPr>
            <p:cNvPr id="10" name="TextBox 9">
              <a:extLst>
                <a:ext uri="{FF2B5EF4-FFF2-40B4-BE49-F238E27FC236}">
                  <a16:creationId xmlns:a16="http://schemas.microsoft.com/office/drawing/2014/main" id="{87FE4E35-27B6-6C71-82ED-10343C40AD98}"/>
                </a:ext>
              </a:extLst>
            </p:cNvPr>
            <p:cNvSpPr txBox="1"/>
            <p:nvPr/>
          </p:nvSpPr>
          <p:spPr>
            <a:xfrm>
              <a:off x="7774213" y="972971"/>
              <a:ext cx="3453744" cy="492136"/>
            </a:xfrm>
            <a:prstGeom prst="rect">
              <a:avLst/>
            </a:prstGeom>
            <a:noFill/>
          </p:spPr>
          <p:txBody>
            <a:bodyPr>
              <a:spAutoFit/>
            </a:bodyPr>
            <a:lstStyle/>
            <a:p>
              <a:pPr eaLnBrk="1" fontAlgn="auto" latinLnBrk="1" hangingPunct="1">
                <a:spcBef>
                  <a:spcPts val="0"/>
                </a:spcBef>
                <a:spcAft>
                  <a:spcPts val="0"/>
                </a:spcAft>
                <a:defRPr/>
              </a:pPr>
              <a:r>
                <a:rPr lang="en-US" altLang="ko-KR" sz="2600" b="1" dirty="0">
                  <a:effectLst>
                    <a:outerShdw blurRad="38100" dist="38100" dir="2700000" algn="tl">
                      <a:srgbClr val="000000">
                        <a:alpha val="43140"/>
                      </a:srgbClr>
                    </a:outerShdw>
                  </a:effectLst>
                  <a:latin typeface="나눔스퀘어"/>
                  <a:ea typeface="나눔고딕"/>
                </a:rPr>
                <a:t>23. 02</a:t>
              </a:r>
              <a:endParaRPr lang="en-US" altLang="ko-KR" sz="2600" b="1" dirty="0">
                <a:latin typeface="나눔스퀘어"/>
                <a:ea typeface="나눔고딕"/>
              </a:endParaRPr>
            </a:p>
          </p:txBody>
        </p:sp>
        <p:sp>
          <p:nvSpPr>
            <p:cNvPr id="11" name="TextBox 10">
              <a:extLst>
                <a:ext uri="{FF2B5EF4-FFF2-40B4-BE49-F238E27FC236}">
                  <a16:creationId xmlns:a16="http://schemas.microsoft.com/office/drawing/2014/main" id="{EA4C639A-38C7-A8DC-8231-D7A668CD6F7F}"/>
                </a:ext>
              </a:extLst>
            </p:cNvPr>
            <p:cNvSpPr txBox="1"/>
            <p:nvPr/>
          </p:nvSpPr>
          <p:spPr>
            <a:xfrm>
              <a:off x="7774213" y="1461932"/>
              <a:ext cx="3860067" cy="1225493"/>
            </a:xfrm>
            <a:prstGeom prst="rect">
              <a:avLst/>
            </a:prstGeom>
            <a:noFill/>
          </p:spPr>
          <p:txBody>
            <a:bodyPr>
              <a:spAutoFit/>
            </a:bodyPr>
            <a:lstStyle/>
            <a:p>
              <a:pPr eaLnBrk="1" fontAlgn="auto" latinLnBrk="1" hangingPunct="1">
                <a:spcBef>
                  <a:spcPts val="0"/>
                </a:spcBef>
                <a:spcAft>
                  <a:spcPts val="0"/>
                </a:spcAft>
                <a:defRPr/>
              </a:pPr>
              <a:r>
                <a:rPr lang="ko-KR" altLang="en-US" sz="2000" b="1" dirty="0" err="1">
                  <a:effectLst>
                    <a:outerShdw blurRad="38100" dist="38100" dir="2700000" algn="tl">
                      <a:srgbClr val="000000">
                        <a:alpha val="43140"/>
                      </a:srgbClr>
                    </a:outerShdw>
                  </a:effectLst>
                  <a:latin typeface="나눔스퀘어"/>
                  <a:ea typeface="나눔고딕"/>
                </a:rPr>
                <a:t>아이투맥스</a:t>
              </a:r>
              <a:endParaRPr lang="en-US" altLang="ko-KR" sz="2000" b="1" dirty="0">
                <a:effectLst>
                  <a:outerShdw blurRad="38100" dist="38100" dir="2700000" algn="tl">
                    <a:srgbClr val="000000">
                      <a:alpha val="43140"/>
                    </a:srgbClr>
                  </a:outerShdw>
                </a:effectLst>
                <a:latin typeface="나눔스퀘어"/>
                <a:ea typeface="나눔고딕"/>
              </a:endParaRPr>
            </a:p>
            <a:p>
              <a:pPr eaLnBrk="1" fontAlgn="auto" latinLnBrk="1" hangingPunct="1">
                <a:spcBef>
                  <a:spcPts val="0"/>
                </a:spcBef>
                <a:spcAft>
                  <a:spcPts val="0"/>
                </a:spcAft>
                <a:defRPr/>
              </a:pPr>
              <a:r>
                <a:rPr lang="en-US" altLang="ko-KR" sz="2000" b="1" dirty="0">
                  <a:effectLst>
                    <a:outerShdw blurRad="38100" dist="38100" dir="2700000" algn="tl">
                      <a:srgbClr val="000000">
                        <a:alpha val="43140"/>
                      </a:srgbClr>
                    </a:outerShdw>
                  </a:effectLst>
                  <a:latin typeface="나눔스퀘어"/>
                  <a:ea typeface="나눔고딕"/>
                </a:rPr>
                <a:t>JAVA </a:t>
              </a:r>
              <a:r>
                <a:rPr lang="ko-KR" altLang="en-US" sz="2000" b="1" dirty="0">
                  <a:effectLst>
                    <a:outerShdw blurRad="38100" dist="38100" dir="2700000" algn="tl">
                      <a:srgbClr val="000000">
                        <a:alpha val="43140"/>
                      </a:srgbClr>
                    </a:outerShdw>
                  </a:effectLst>
                  <a:latin typeface="나눔스퀘어"/>
                  <a:ea typeface="나눔고딕"/>
                </a:rPr>
                <a:t>개발자 입사</a:t>
              </a:r>
              <a:endParaRPr lang="en-US" altLang="ko-KR" sz="2000" b="1" dirty="0">
                <a:effectLst>
                  <a:outerShdw blurRad="38100" dist="38100" dir="2700000" algn="tl">
                    <a:srgbClr val="000000">
                      <a:alpha val="43140"/>
                    </a:srgbClr>
                  </a:outerShdw>
                </a:effectLst>
                <a:latin typeface="나눔스퀘어"/>
                <a:ea typeface="나눔고딕"/>
              </a:endParaRPr>
            </a:p>
            <a:p>
              <a:pPr eaLnBrk="1" fontAlgn="auto" latinLnBrk="1" hangingPunct="1">
                <a:lnSpc>
                  <a:spcPct val="200000"/>
                </a:lnSpc>
                <a:spcBef>
                  <a:spcPts val="0"/>
                </a:spcBef>
                <a:spcAft>
                  <a:spcPts val="0"/>
                </a:spcAft>
                <a:defRPr/>
              </a:pPr>
              <a:endParaRPr lang="ko-KR" altLang="en-US" sz="2000" b="1" dirty="0">
                <a:effectLst>
                  <a:outerShdw blurRad="38100" dist="38100" dir="2700000" algn="tl">
                    <a:srgbClr val="000000">
                      <a:alpha val="43140"/>
                    </a:srgbClr>
                  </a:outerShdw>
                </a:effectLst>
                <a:latin typeface="나눔스퀘어"/>
                <a:ea typeface="나눔고딕"/>
              </a:endParaRPr>
            </a:p>
          </p:txBody>
        </p:sp>
      </p:grpSp>
      <p:pic>
        <p:nvPicPr>
          <p:cNvPr id="32" name="그림 31">
            <a:extLst>
              <a:ext uri="{FF2B5EF4-FFF2-40B4-BE49-F238E27FC236}">
                <a16:creationId xmlns:a16="http://schemas.microsoft.com/office/drawing/2014/main" id="{90E067F3-46E7-FD1D-D888-02D968D4F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90628"/>
            <a:ext cx="12148776" cy="1343443"/>
          </a:xfrm>
          <a:prstGeom prst="rect">
            <a:avLst/>
          </a:prstGeom>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ED704EFE-42E8-4C4D-AF32-312001F77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그림 18" descr="실내, 바닥이(가) 표시된 사진&#10;&#10;자동 생성된 설명">
            <a:extLst>
              <a:ext uri="{FF2B5EF4-FFF2-40B4-BE49-F238E27FC236}">
                <a16:creationId xmlns:a16="http://schemas.microsoft.com/office/drawing/2014/main" id="{18E62FEF-B4AE-C2F0-791A-69245FC90D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2" y="4215640"/>
            <a:ext cx="4492448" cy="24266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 name="그림 16" descr="대지, 나무, 실외, 사람이(가) 표시된 사진&#10;&#10;자동 생성된 설명">
            <a:extLst>
              <a:ext uri="{FF2B5EF4-FFF2-40B4-BE49-F238E27FC236}">
                <a16:creationId xmlns:a16="http://schemas.microsoft.com/office/drawing/2014/main" id="{896F8534-B562-4D3F-D7A1-07CCBF06B9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7092" y="2817650"/>
            <a:ext cx="4999410" cy="3935432"/>
          </a:xfrm>
          <a:prstGeom prst="rect">
            <a:avLst/>
          </a:prstGeom>
        </p:spPr>
      </p:pic>
      <p:pic>
        <p:nvPicPr>
          <p:cNvPr id="5" name="그림 4" descr="사람이(가) 표시된 사진&#10;&#10;자동 생성된 설명">
            <a:extLst>
              <a:ext uri="{FF2B5EF4-FFF2-40B4-BE49-F238E27FC236}">
                <a16:creationId xmlns:a16="http://schemas.microsoft.com/office/drawing/2014/main" id="{448F8F14-22EA-CC8F-93D9-89BCFE35CA0D}"/>
              </a:ext>
            </a:extLst>
          </p:cNvPr>
          <p:cNvPicPr>
            <a:picLocks noChangeAspect="1"/>
          </p:cNvPicPr>
          <p:nvPr/>
        </p:nvPicPr>
        <p:blipFill rotWithShape="1">
          <a:blip r:embed="rId6">
            <a:extLst>
              <a:ext uri="{28A0092B-C50C-407E-A947-70E740481C1C}">
                <a14:useLocalDpi xmlns:a14="http://schemas.microsoft.com/office/drawing/2010/main" val="0"/>
              </a:ext>
            </a:extLst>
          </a:blip>
          <a:srcRect t="15481" r="3" b="7664"/>
          <a:stretch/>
        </p:blipFill>
        <p:spPr>
          <a:xfrm rot="20726139">
            <a:off x="8735768" y="3839469"/>
            <a:ext cx="3425156" cy="2892868"/>
          </a:xfrm>
          <a:prstGeom prst="rect">
            <a:avLst/>
          </a:prstGeom>
          <a:ln>
            <a:noFill/>
          </a:ln>
          <a:effectLst>
            <a:softEdge rad="112500"/>
          </a:effectLst>
        </p:spPr>
      </p:pic>
      <p:pic>
        <p:nvPicPr>
          <p:cNvPr id="9" name="그림 8" descr="사람, 실내, 그룹, 입은이(가) 표시된 사진&#10;&#10;자동 생성된 설명">
            <a:extLst>
              <a:ext uri="{FF2B5EF4-FFF2-40B4-BE49-F238E27FC236}">
                <a16:creationId xmlns:a16="http://schemas.microsoft.com/office/drawing/2014/main" id="{72EFE540-4C27-CEE9-B00F-91DAC2448E49}"/>
              </a:ext>
            </a:extLst>
          </p:cNvPr>
          <p:cNvPicPr>
            <a:picLocks noChangeAspect="1"/>
          </p:cNvPicPr>
          <p:nvPr/>
        </p:nvPicPr>
        <p:blipFill rotWithShape="1">
          <a:blip r:embed="rId7">
            <a:extLst>
              <a:ext uri="{28A0092B-C50C-407E-A947-70E740481C1C}">
                <a14:useLocalDpi xmlns:a14="http://schemas.microsoft.com/office/drawing/2010/main" val="0"/>
              </a:ext>
            </a:extLst>
          </a:blip>
          <a:srcRect r="2" b="13818"/>
          <a:stretch/>
        </p:blipFill>
        <p:spPr>
          <a:xfrm rot="1309194">
            <a:off x="8586743" y="785733"/>
            <a:ext cx="3388507" cy="2861929"/>
          </a:xfrm>
          <a:prstGeom prst="rect">
            <a:avLst/>
          </a:prstGeom>
        </p:spPr>
      </p:pic>
      <p:pic>
        <p:nvPicPr>
          <p:cNvPr id="11" name="그림 10" descr="텍스트, 하늘, 군중이(가) 표시된 사진&#10;&#10;자동 생성된 설명">
            <a:extLst>
              <a:ext uri="{FF2B5EF4-FFF2-40B4-BE49-F238E27FC236}">
                <a16:creationId xmlns:a16="http://schemas.microsoft.com/office/drawing/2014/main" id="{3A5650A5-D7DB-D769-39A3-915AD27D1CD0}"/>
              </a:ext>
            </a:extLst>
          </p:cNvPr>
          <p:cNvPicPr>
            <a:picLocks noChangeAspect="1"/>
          </p:cNvPicPr>
          <p:nvPr/>
        </p:nvPicPr>
        <p:blipFill rotWithShape="1">
          <a:blip r:embed="rId8">
            <a:extLst>
              <a:ext uri="{28A0092B-C50C-407E-A947-70E740481C1C}">
                <a14:useLocalDpi xmlns:a14="http://schemas.microsoft.com/office/drawing/2010/main" val="0"/>
              </a:ext>
            </a:extLst>
          </a:blip>
          <a:srcRect t="27014" r="-3" b="-3"/>
          <a:stretch/>
        </p:blipFill>
        <p:spPr>
          <a:xfrm>
            <a:off x="4533929" y="104918"/>
            <a:ext cx="4087368" cy="3429000"/>
          </a:xfrm>
          <a:prstGeom prst="rect">
            <a:avLst/>
          </a:prstGeom>
          <a:ln>
            <a:noFill/>
          </a:ln>
          <a:effectLst>
            <a:softEdge rad="112500"/>
          </a:effectLst>
        </p:spPr>
      </p:pic>
      <p:pic>
        <p:nvPicPr>
          <p:cNvPr id="15" name="그림 14" descr="텍스트, 군중이(가) 표시된 사진&#10;&#10;자동 생성된 설명">
            <a:extLst>
              <a:ext uri="{FF2B5EF4-FFF2-40B4-BE49-F238E27FC236}">
                <a16:creationId xmlns:a16="http://schemas.microsoft.com/office/drawing/2014/main" id="{C6D1786E-751E-7A65-390C-A46814B77382}"/>
              </a:ext>
            </a:extLst>
          </p:cNvPr>
          <p:cNvPicPr>
            <a:picLocks noChangeAspect="1"/>
          </p:cNvPicPr>
          <p:nvPr/>
        </p:nvPicPr>
        <p:blipFill rotWithShape="1">
          <a:blip r:embed="rId9">
            <a:extLst>
              <a:ext uri="{28A0092B-C50C-407E-A947-70E740481C1C}">
                <a14:useLocalDpi xmlns:a14="http://schemas.microsoft.com/office/drawing/2010/main" val="0"/>
              </a:ext>
            </a:extLst>
          </a:blip>
          <a:srcRect r="7855" b="3"/>
          <a:stretch/>
        </p:blipFill>
        <p:spPr>
          <a:xfrm rot="21357166">
            <a:off x="254549" y="129466"/>
            <a:ext cx="4459203" cy="37624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6280223"/>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그룹 22">
            <a:extLst>
              <a:ext uri="{FF2B5EF4-FFF2-40B4-BE49-F238E27FC236}">
                <a16:creationId xmlns:a16="http://schemas.microsoft.com/office/drawing/2014/main" id="{CFD41A53-6D98-EA45-5440-39866C3C2C6C}"/>
              </a:ext>
            </a:extLst>
          </p:cNvPr>
          <p:cNvGrpSpPr>
            <a:grpSpLocks/>
          </p:cNvGrpSpPr>
          <p:nvPr/>
        </p:nvGrpSpPr>
        <p:grpSpPr bwMode="auto">
          <a:xfrm>
            <a:off x="295275" y="1054100"/>
            <a:ext cx="2225675" cy="4097338"/>
            <a:chOff x="904240" y="2190972"/>
            <a:chExt cx="2041451" cy="3508788"/>
          </a:xfrm>
        </p:grpSpPr>
        <p:sp>
          <p:nvSpPr>
            <p:cNvPr id="4" name="직사각형 3">
              <a:extLst>
                <a:ext uri="{FF2B5EF4-FFF2-40B4-BE49-F238E27FC236}">
                  <a16:creationId xmlns:a16="http://schemas.microsoft.com/office/drawing/2014/main" id="{6C8CCF42-EA37-1941-E7D8-B6AA5C8F7FAB}"/>
                </a:ext>
              </a:extLst>
            </p:cNvPr>
            <p:cNvSpPr/>
            <p:nvPr/>
          </p:nvSpPr>
          <p:spPr>
            <a:xfrm>
              <a:off x="904240" y="2190972"/>
              <a:ext cx="2041451" cy="3508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000"/>
            </a:p>
          </p:txBody>
        </p:sp>
        <p:sp>
          <p:nvSpPr>
            <p:cNvPr id="5" name="직사각형 4">
              <a:extLst>
                <a:ext uri="{FF2B5EF4-FFF2-40B4-BE49-F238E27FC236}">
                  <a16:creationId xmlns:a16="http://schemas.microsoft.com/office/drawing/2014/main" id="{9AF02BF6-707C-FD9B-4497-154C57FE2E54}"/>
                </a:ext>
              </a:extLst>
            </p:cNvPr>
            <p:cNvSpPr/>
            <p:nvPr/>
          </p:nvSpPr>
          <p:spPr>
            <a:xfrm>
              <a:off x="904240" y="2190972"/>
              <a:ext cx="2041451" cy="60360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000"/>
            </a:p>
          </p:txBody>
        </p:sp>
        <p:sp>
          <p:nvSpPr>
            <p:cNvPr id="12" name="TextBox 11">
              <a:extLst>
                <a:ext uri="{FF2B5EF4-FFF2-40B4-BE49-F238E27FC236}">
                  <a16:creationId xmlns:a16="http://schemas.microsoft.com/office/drawing/2014/main" id="{B4C12F8B-01A4-107B-C352-8AB4442FAC09}"/>
                </a:ext>
              </a:extLst>
            </p:cNvPr>
            <p:cNvSpPr txBox="1"/>
            <p:nvPr/>
          </p:nvSpPr>
          <p:spPr>
            <a:xfrm>
              <a:off x="1464839" y="2306527"/>
              <a:ext cx="889676" cy="342586"/>
            </a:xfrm>
            <a:prstGeom prst="rect">
              <a:avLst/>
            </a:prstGeom>
            <a:noFill/>
          </p:spPr>
          <p:txBody>
            <a:bodyPr wrap="none">
              <a:spAutoFit/>
            </a:bodyPr>
            <a:lstStyle/>
            <a:p>
              <a:pPr algn="ctr" eaLnBrk="1" fontAlgn="auto" latinLnBrk="1" hangingPunct="1">
                <a:spcBef>
                  <a:spcPts val="0"/>
                </a:spcBef>
                <a:spcAft>
                  <a:spcPts val="0"/>
                </a:spcAft>
                <a:defRPr/>
              </a:pPr>
              <a:r>
                <a:rPr lang="en-US" altLang="ko-KR" sz="2000" dirty="0">
                  <a:solidFill>
                    <a:schemeClr val="bg1">
                      <a:lumMod val="95000"/>
                    </a:schemeClr>
                  </a:solidFill>
                  <a:latin typeface="+mn-lt"/>
                  <a:ea typeface="+mn-ea"/>
                </a:rPr>
                <a:t>STEP 1</a:t>
              </a:r>
              <a:endParaRPr lang="ko-KR" altLang="en-US" sz="2000" dirty="0">
                <a:solidFill>
                  <a:schemeClr val="bg1">
                    <a:lumMod val="95000"/>
                  </a:schemeClr>
                </a:solidFill>
                <a:latin typeface="+mn-lt"/>
                <a:ea typeface="+mn-ea"/>
              </a:endParaRPr>
            </a:p>
          </p:txBody>
        </p:sp>
        <p:sp>
          <p:nvSpPr>
            <p:cNvPr id="19" name="TextBox 18">
              <a:extLst>
                <a:ext uri="{FF2B5EF4-FFF2-40B4-BE49-F238E27FC236}">
                  <a16:creationId xmlns:a16="http://schemas.microsoft.com/office/drawing/2014/main" id="{6F74424A-1FE4-D65E-094C-BA0FC57553E5}"/>
                </a:ext>
              </a:extLst>
            </p:cNvPr>
            <p:cNvSpPr txBox="1"/>
            <p:nvPr/>
          </p:nvSpPr>
          <p:spPr>
            <a:xfrm>
              <a:off x="1067323" y="3173868"/>
              <a:ext cx="1683251" cy="1658551"/>
            </a:xfrm>
            <a:prstGeom prst="rect">
              <a:avLst/>
            </a:prstGeom>
            <a:noFill/>
          </p:spPr>
          <p:txBody>
            <a:bodyPr>
              <a:spAutoFit/>
            </a:bodyPr>
            <a:lstStyle/>
            <a:p>
              <a:pPr algn="just" eaLnBrk="1" fontAlgn="auto" latinLnBrk="1" hangingPunct="1">
                <a:lnSpc>
                  <a:spcPct val="150000"/>
                </a:lnSpc>
                <a:spcBef>
                  <a:spcPts val="0"/>
                </a:spcBef>
                <a:spcAft>
                  <a:spcPts val="0"/>
                </a:spcAft>
                <a:defRPr/>
              </a:pPr>
              <a:r>
                <a:rPr lang="ko-KR" altLang="en-US" b="1"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요구사항 분석</a:t>
              </a:r>
              <a:endParaRPr lang="en-US" altLang="ko-KR" b="1"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endParaRPr lang="en-US" altLang="ko-KR"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r>
                <a:rPr lang="ko-KR" altLang="en-US"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문제점 인식</a:t>
              </a:r>
              <a:endParaRPr lang="en-US" altLang="ko-KR"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r>
                <a:rPr lang="ko-KR" altLang="en-US"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해결방안 모색</a:t>
              </a:r>
              <a:endParaRPr lang="en-US" altLang="ko-KR"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r>
                <a:rPr lang="ko-KR" altLang="en-US"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아이디어 창출</a:t>
              </a:r>
              <a:endParaRPr lang="en-US" altLang="ko-KR"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p:txBody>
        </p:sp>
      </p:grpSp>
      <p:grpSp>
        <p:nvGrpSpPr>
          <p:cNvPr id="24" name="그룹 23">
            <a:extLst>
              <a:ext uri="{FF2B5EF4-FFF2-40B4-BE49-F238E27FC236}">
                <a16:creationId xmlns:a16="http://schemas.microsoft.com/office/drawing/2014/main" id="{94D91B22-F7FE-8D4E-00A6-A3151F2DDE6B}"/>
              </a:ext>
            </a:extLst>
          </p:cNvPr>
          <p:cNvGrpSpPr>
            <a:grpSpLocks/>
          </p:cNvGrpSpPr>
          <p:nvPr/>
        </p:nvGrpSpPr>
        <p:grpSpPr bwMode="auto">
          <a:xfrm>
            <a:off x="3459163" y="1058863"/>
            <a:ext cx="2225675" cy="4097337"/>
            <a:chOff x="3752249" y="1763590"/>
            <a:chExt cx="2041452" cy="3508788"/>
          </a:xfrm>
        </p:grpSpPr>
        <p:sp>
          <p:nvSpPr>
            <p:cNvPr id="7" name="직사각형 6">
              <a:extLst>
                <a:ext uri="{FF2B5EF4-FFF2-40B4-BE49-F238E27FC236}">
                  <a16:creationId xmlns:a16="http://schemas.microsoft.com/office/drawing/2014/main" id="{FF2B447E-D0E1-13A0-E708-B0B311B42B80}"/>
                </a:ext>
              </a:extLst>
            </p:cNvPr>
            <p:cNvSpPr/>
            <p:nvPr/>
          </p:nvSpPr>
          <p:spPr>
            <a:xfrm>
              <a:off x="3752249" y="1763590"/>
              <a:ext cx="2041452" cy="3508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000"/>
            </a:p>
          </p:txBody>
        </p:sp>
        <p:sp>
          <p:nvSpPr>
            <p:cNvPr id="13" name="직사각형 12">
              <a:extLst>
                <a:ext uri="{FF2B5EF4-FFF2-40B4-BE49-F238E27FC236}">
                  <a16:creationId xmlns:a16="http://schemas.microsoft.com/office/drawing/2014/main" id="{2063B52F-096A-228D-335D-685CE59900B8}"/>
                </a:ext>
              </a:extLst>
            </p:cNvPr>
            <p:cNvSpPr/>
            <p:nvPr/>
          </p:nvSpPr>
          <p:spPr>
            <a:xfrm>
              <a:off x="3752249" y="1763590"/>
              <a:ext cx="2041452" cy="60360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000"/>
            </a:p>
          </p:txBody>
        </p:sp>
        <p:sp>
          <p:nvSpPr>
            <p:cNvPr id="14" name="TextBox 13">
              <a:extLst>
                <a:ext uri="{FF2B5EF4-FFF2-40B4-BE49-F238E27FC236}">
                  <a16:creationId xmlns:a16="http://schemas.microsoft.com/office/drawing/2014/main" id="{B1302ACB-73A6-6604-71DD-8A558F0827B2}"/>
                </a:ext>
              </a:extLst>
            </p:cNvPr>
            <p:cNvSpPr txBox="1"/>
            <p:nvPr/>
          </p:nvSpPr>
          <p:spPr>
            <a:xfrm>
              <a:off x="4336145" y="1879144"/>
              <a:ext cx="889677" cy="342586"/>
            </a:xfrm>
            <a:prstGeom prst="rect">
              <a:avLst/>
            </a:prstGeom>
            <a:noFill/>
          </p:spPr>
          <p:txBody>
            <a:bodyPr wrap="none">
              <a:spAutoFit/>
            </a:bodyPr>
            <a:lstStyle/>
            <a:p>
              <a:pPr algn="ctr" eaLnBrk="1" fontAlgn="auto" latinLnBrk="1" hangingPunct="1">
                <a:spcBef>
                  <a:spcPts val="0"/>
                </a:spcBef>
                <a:spcAft>
                  <a:spcPts val="0"/>
                </a:spcAft>
                <a:defRPr/>
              </a:pPr>
              <a:r>
                <a:rPr lang="en-US" altLang="ko-KR" sz="2000" dirty="0">
                  <a:solidFill>
                    <a:schemeClr val="bg1">
                      <a:lumMod val="95000"/>
                    </a:schemeClr>
                  </a:solidFill>
                  <a:latin typeface="+mn-lt"/>
                  <a:ea typeface="+mn-ea"/>
                </a:rPr>
                <a:t>STEP 2</a:t>
              </a:r>
              <a:endParaRPr lang="ko-KR" altLang="en-US" sz="2000" dirty="0">
                <a:solidFill>
                  <a:schemeClr val="bg1">
                    <a:lumMod val="95000"/>
                  </a:schemeClr>
                </a:solidFill>
                <a:latin typeface="+mn-lt"/>
                <a:ea typeface="+mn-ea"/>
              </a:endParaRPr>
            </a:p>
          </p:txBody>
        </p:sp>
        <p:sp>
          <p:nvSpPr>
            <p:cNvPr id="20" name="TextBox 19">
              <a:extLst>
                <a:ext uri="{FF2B5EF4-FFF2-40B4-BE49-F238E27FC236}">
                  <a16:creationId xmlns:a16="http://schemas.microsoft.com/office/drawing/2014/main" id="{6F1E4A2F-CC54-FE05-CBDD-F927215C2E99}"/>
                </a:ext>
              </a:extLst>
            </p:cNvPr>
            <p:cNvSpPr txBox="1"/>
            <p:nvPr/>
          </p:nvSpPr>
          <p:spPr>
            <a:xfrm>
              <a:off x="3938630" y="2800864"/>
              <a:ext cx="1683251" cy="1587859"/>
            </a:xfrm>
            <a:prstGeom prst="rect">
              <a:avLst/>
            </a:prstGeom>
            <a:noFill/>
          </p:spPr>
          <p:txBody>
            <a:bodyPr>
              <a:spAutoFit/>
            </a:bodyPr>
            <a:lstStyle/>
            <a:p>
              <a:pPr algn="just" eaLnBrk="1" fontAlgn="auto" latinLnBrk="1" hangingPunct="1">
                <a:lnSpc>
                  <a:spcPct val="120000"/>
                </a:lnSpc>
                <a:spcBef>
                  <a:spcPts val="0"/>
                </a:spcBef>
                <a:spcAft>
                  <a:spcPts val="0"/>
                </a:spcAft>
                <a:defRPr/>
              </a:pPr>
              <a:r>
                <a:rPr lang="ko-KR" altLang="en-US" b="1"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시스템 설계</a:t>
              </a:r>
              <a:endParaRPr lang="en-US" altLang="ko-KR" b="1"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endParaRPr lang="en-US" altLang="ko-KR" sz="1600" b="1"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r>
                <a:rPr lang="ko-KR" altLang="en-US"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디자인</a:t>
              </a:r>
              <a:endParaRPr lang="en-US" altLang="ko-KR"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r>
                <a:rPr lang="ko-KR" altLang="en-US"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알고리즘 설계</a:t>
              </a:r>
              <a:endParaRPr lang="en-US" altLang="ko-KR"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r>
                <a:rPr lang="ko-KR" altLang="en-US"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시나리오 설계</a:t>
              </a:r>
              <a:endParaRPr lang="en-US" altLang="ko-KR"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p:txBody>
        </p:sp>
      </p:grpSp>
      <p:grpSp>
        <p:nvGrpSpPr>
          <p:cNvPr id="27" name="그룹 26">
            <a:extLst>
              <a:ext uri="{FF2B5EF4-FFF2-40B4-BE49-F238E27FC236}">
                <a16:creationId xmlns:a16="http://schemas.microsoft.com/office/drawing/2014/main" id="{3AEF060F-8AF7-0FC9-DB93-FB1DED56850C}"/>
              </a:ext>
            </a:extLst>
          </p:cNvPr>
          <p:cNvGrpSpPr>
            <a:grpSpLocks/>
          </p:cNvGrpSpPr>
          <p:nvPr/>
        </p:nvGrpSpPr>
        <p:grpSpPr bwMode="auto">
          <a:xfrm>
            <a:off x="6575425" y="1054100"/>
            <a:ext cx="2227263" cy="4097338"/>
            <a:chOff x="6510806" y="1763590"/>
            <a:chExt cx="2041453" cy="3508788"/>
          </a:xfrm>
        </p:grpSpPr>
        <p:sp>
          <p:nvSpPr>
            <p:cNvPr id="8" name="직사각형 7">
              <a:extLst>
                <a:ext uri="{FF2B5EF4-FFF2-40B4-BE49-F238E27FC236}">
                  <a16:creationId xmlns:a16="http://schemas.microsoft.com/office/drawing/2014/main" id="{5EF864C6-F665-0D9E-BFB6-7FDAFBDFF3EE}"/>
                </a:ext>
              </a:extLst>
            </p:cNvPr>
            <p:cNvSpPr/>
            <p:nvPr/>
          </p:nvSpPr>
          <p:spPr>
            <a:xfrm>
              <a:off x="6510806" y="1763590"/>
              <a:ext cx="2041453" cy="3508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000"/>
            </a:p>
          </p:txBody>
        </p:sp>
        <p:sp>
          <p:nvSpPr>
            <p:cNvPr id="15" name="직사각형 14">
              <a:extLst>
                <a:ext uri="{FF2B5EF4-FFF2-40B4-BE49-F238E27FC236}">
                  <a16:creationId xmlns:a16="http://schemas.microsoft.com/office/drawing/2014/main" id="{18A81DCB-F339-E4BD-8A28-4A8894899289}"/>
                </a:ext>
              </a:extLst>
            </p:cNvPr>
            <p:cNvSpPr/>
            <p:nvPr/>
          </p:nvSpPr>
          <p:spPr>
            <a:xfrm>
              <a:off x="6510806" y="1763590"/>
              <a:ext cx="2041453" cy="60360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sz="2000"/>
            </a:p>
          </p:txBody>
        </p:sp>
        <p:sp>
          <p:nvSpPr>
            <p:cNvPr id="16" name="TextBox 15">
              <a:extLst>
                <a:ext uri="{FF2B5EF4-FFF2-40B4-BE49-F238E27FC236}">
                  <a16:creationId xmlns:a16="http://schemas.microsoft.com/office/drawing/2014/main" id="{DE1C4EFF-66E3-9775-E28B-BA17A4A4B53E}"/>
                </a:ext>
              </a:extLst>
            </p:cNvPr>
            <p:cNvSpPr txBox="1"/>
            <p:nvPr/>
          </p:nvSpPr>
          <p:spPr>
            <a:xfrm>
              <a:off x="7095741" y="1879145"/>
              <a:ext cx="889044" cy="342586"/>
            </a:xfrm>
            <a:prstGeom prst="rect">
              <a:avLst/>
            </a:prstGeom>
            <a:noFill/>
          </p:spPr>
          <p:txBody>
            <a:bodyPr wrap="none">
              <a:spAutoFit/>
            </a:bodyPr>
            <a:lstStyle/>
            <a:p>
              <a:pPr algn="ctr" eaLnBrk="1" fontAlgn="auto" latinLnBrk="1" hangingPunct="1">
                <a:spcBef>
                  <a:spcPts val="0"/>
                </a:spcBef>
                <a:spcAft>
                  <a:spcPts val="0"/>
                </a:spcAft>
                <a:defRPr/>
              </a:pPr>
              <a:r>
                <a:rPr lang="en-US" altLang="ko-KR" sz="2000" dirty="0">
                  <a:solidFill>
                    <a:schemeClr val="bg1">
                      <a:lumMod val="95000"/>
                    </a:schemeClr>
                  </a:solidFill>
                  <a:latin typeface="+mn-lt"/>
                  <a:ea typeface="+mn-ea"/>
                </a:rPr>
                <a:t>STEP 3</a:t>
              </a:r>
              <a:endParaRPr lang="ko-KR" altLang="en-US" sz="2000" dirty="0">
                <a:solidFill>
                  <a:schemeClr val="bg1">
                    <a:lumMod val="95000"/>
                  </a:schemeClr>
                </a:solidFill>
                <a:latin typeface="+mn-lt"/>
                <a:ea typeface="+mn-ea"/>
              </a:endParaRPr>
            </a:p>
          </p:txBody>
        </p:sp>
        <p:sp>
          <p:nvSpPr>
            <p:cNvPr id="21" name="TextBox 20">
              <a:extLst>
                <a:ext uri="{FF2B5EF4-FFF2-40B4-BE49-F238E27FC236}">
                  <a16:creationId xmlns:a16="http://schemas.microsoft.com/office/drawing/2014/main" id="{639C1D2B-F0E9-9FB7-3419-7A12DA8F1FAE}"/>
                </a:ext>
              </a:extLst>
            </p:cNvPr>
            <p:cNvSpPr txBox="1"/>
            <p:nvPr/>
          </p:nvSpPr>
          <p:spPr>
            <a:xfrm>
              <a:off x="6717425" y="2800865"/>
              <a:ext cx="1682052" cy="1160986"/>
            </a:xfrm>
            <a:prstGeom prst="rect">
              <a:avLst/>
            </a:prstGeom>
            <a:noFill/>
          </p:spPr>
          <p:txBody>
            <a:bodyPr>
              <a:spAutoFit/>
            </a:bodyPr>
            <a:lstStyle/>
            <a:p>
              <a:pPr algn="just" eaLnBrk="1" fontAlgn="auto" latinLnBrk="1" hangingPunct="1">
                <a:lnSpc>
                  <a:spcPct val="120000"/>
                </a:lnSpc>
                <a:spcBef>
                  <a:spcPts val="0"/>
                </a:spcBef>
                <a:spcAft>
                  <a:spcPts val="0"/>
                </a:spcAft>
                <a:defRPr/>
              </a:pPr>
              <a:r>
                <a:rPr lang="ko-KR" altLang="en-US" b="1"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구현 및 테스트</a:t>
              </a:r>
              <a:endParaRPr lang="en-US" altLang="ko-KR" b="1"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endParaRPr lang="en-US" altLang="ko-KR" sz="1600"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20000"/>
                </a:lnSpc>
                <a:spcBef>
                  <a:spcPts val="0"/>
                </a:spcBef>
                <a:spcAft>
                  <a:spcPts val="0"/>
                </a:spcAft>
                <a:defRPr/>
              </a:pPr>
              <a:r>
                <a:rPr lang="ko-KR" altLang="en-US" sz="1600" dirty="0">
                  <a:solidFill>
                    <a:schemeClr val="tx1">
                      <a:lumMod val="75000"/>
                      <a:lumOff val="25000"/>
                    </a:schemeClr>
                  </a:solidFill>
                  <a:latin typeface="나눔스퀘어 Light" panose="020B0600000101010101" pitchFamily="50" charset="-127"/>
                  <a:ea typeface="나눔스퀘어 Light" panose="020B0600000101010101" pitchFamily="50" charset="-127"/>
                </a:rPr>
                <a:t>개발 구현</a:t>
              </a:r>
              <a:endParaRPr lang="en-US" altLang="ko-KR" sz="160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20000"/>
                </a:lnSpc>
                <a:spcBef>
                  <a:spcPts val="0"/>
                </a:spcBef>
                <a:spcAft>
                  <a:spcPts val="0"/>
                </a:spcAft>
                <a:defRPr/>
              </a:pPr>
              <a:r>
                <a:rPr lang="ko-KR" altLang="en-US" sz="1600" dirty="0">
                  <a:solidFill>
                    <a:schemeClr val="tx1">
                      <a:lumMod val="75000"/>
                      <a:lumOff val="25000"/>
                    </a:schemeClr>
                  </a:solidFill>
                  <a:latin typeface="나눔스퀘어 Light" panose="020B0600000101010101" pitchFamily="50" charset="-127"/>
                  <a:ea typeface="나눔스퀘어 Light" panose="020B0600000101010101" pitchFamily="50" charset="-127"/>
                </a:rPr>
                <a:t>전체 테스트</a:t>
              </a:r>
              <a:r>
                <a:rPr lang="en-US" altLang="ko-KR" sz="1600" dirty="0">
                  <a:solidFill>
                    <a:schemeClr val="tx1">
                      <a:lumMod val="75000"/>
                      <a:lumOff val="25000"/>
                    </a:schemeClr>
                  </a:solidFill>
                  <a:latin typeface="나눔스퀘어 Light" panose="020B0600000101010101" pitchFamily="50" charset="-127"/>
                  <a:ea typeface="나눔스퀘어 Light" panose="020B0600000101010101" pitchFamily="50" charset="-127"/>
                </a:rPr>
                <a:t> </a:t>
              </a:r>
            </a:p>
          </p:txBody>
        </p:sp>
      </p:grpSp>
      <p:grpSp>
        <p:nvGrpSpPr>
          <p:cNvPr id="28" name="그룹 27">
            <a:extLst>
              <a:ext uri="{FF2B5EF4-FFF2-40B4-BE49-F238E27FC236}">
                <a16:creationId xmlns:a16="http://schemas.microsoft.com/office/drawing/2014/main" id="{6B78241A-E094-31DD-CF3C-E2FCE184CE26}"/>
              </a:ext>
            </a:extLst>
          </p:cNvPr>
          <p:cNvGrpSpPr>
            <a:grpSpLocks/>
          </p:cNvGrpSpPr>
          <p:nvPr/>
        </p:nvGrpSpPr>
        <p:grpSpPr bwMode="auto">
          <a:xfrm>
            <a:off x="9677400" y="1054100"/>
            <a:ext cx="2225675" cy="4097338"/>
            <a:chOff x="9269363" y="1763590"/>
            <a:chExt cx="2041455" cy="3508788"/>
          </a:xfrm>
        </p:grpSpPr>
        <p:sp>
          <p:nvSpPr>
            <p:cNvPr id="6" name="직사각형 5">
              <a:extLst>
                <a:ext uri="{FF2B5EF4-FFF2-40B4-BE49-F238E27FC236}">
                  <a16:creationId xmlns:a16="http://schemas.microsoft.com/office/drawing/2014/main" id="{3EE9D0C2-3FBC-2B36-B12A-C252517DB5F9}"/>
                </a:ext>
              </a:extLst>
            </p:cNvPr>
            <p:cNvSpPr/>
            <p:nvPr/>
          </p:nvSpPr>
          <p:spPr>
            <a:xfrm>
              <a:off x="9269363" y="1763590"/>
              <a:ext cx="2041455" cy="3508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17" name="직사각형 16">
              <a:extLst>
                <a:ext uri="{FF2B5EF4-FFF2-40B4-BE49-F238E27FC236}">
                  <a16:creationId xmlns:a16="http://schemas.microsoft.com/office/drawing/2014/main" id="{5F9760DA-1F73-B09E-9ADB-ECE959CAE0F1}"/>
                </a:ext>
              </a:extLst>
            </p:cNvPr>
            <p:cNvSpPr/>
            <p:nvPr/>
          </p:nvSpPr>
          <p:spPr>
            <a:xfrm>
              <a:off x="9269363" y="1763590"/>
              <a:ext cx="2041455" cy="60360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18" name="TextBox 17">
              <a:extLst>
                <a:ext uri="{FF2B5EF4-FFF2-40B4-BE49-F238E27FC236}">
                  <a16:creationId xmlns:a16="http://schemas.microsoft.com/office/drawing/2014/main" id="{778F3B0A-2E4A-7E66-34DE-EE0A2E0E2F64}"/>
                </a:ext>
              </a:extLst>
            </p:cNvPr>
            <p:cNvSpPr txBox="1"/>
            <p:nvPr/>
          </p:nvSpPr>
          <p:spPr>
            <a:xfrm>
              <a:off x="9805209" y="1879145"/>
              <a:ext cx="969764" cy="394246"/>
            </a:xfrm>
            <a:prstGeom prst="rect">
              <a:avLst/>
            </a:prstGeom>
            <a:noFill/>
          </p:spPr>
          <p:txBody>
            <a:bodyPr wrap="none">
              <a:spAutoFit/>
            </a:bodyPr>
            <a:lstStyle/>
            <a:p>
              <a:pPr algn="ctr" eaLnBrk="1" fontAlgn="auto" latinLnBrk="1" hangingPunct="1">
                <a:spcBef>
                  <a:spcPts val="0"/>
                </a:spcBef>
                <a:spcAft>
                  <a:spcPts val="0"/>
                </a:spcAft>
                <a:defRPr/>
              </a:pPr>
              <a:r>
                <a:rPr lang="en-US" altLang="ko-KR" sz="2400" dirty="0">
                  <a:solidFill>
                    <a:schemeClr val="bg1">
                      <a:lumMod val="95000"/>
                    </a:schemeClr>
                  </a:solidFill>
                  <a:latin typeface="+mn-lt"/>
                  <a:ea typeface="+mn-ea"/>
                </a:rPr>
                <a:t>STEP</a:t>
              </a:r>
              <a:r>
                <a:rPr lang="en-US" altLang="ko-KR" dirty="0">
                  <a:solidFill>
                    <a:schemeClr val="bg1">
                      <a:lumMod val="95000"/>
                    </a:schemeClr>
                  </a:solidFill>
                  <a:latin typeface="+mn-lt"/>
                  <a:ea typeface="+mn-ea"/>
                </a:rPr>
                <a:t> 4</a:t>
              </a:r>
              <a:endParaRPr lang="ko-KR" altLang="en-US" dirty="0">
                <a:solidFill>
                  <a:schemeClr val="bg1">
                    <a:lumMod val="95000"/>
                  </a:schemeClr>
                </a:solidFill>
                <a:latin typeface="+mn-lt"/>
                <a:ea typeface="+mn-ea"/>
              </a:endParaRPr>
            </a:p>
          </p:txBody>
        </p:sp>
        <p:sp>
          <p:nvSpPr>
            <p:cNvPr id="22" name="TextBox 21">
              <a:extLst>
                <a:ext uri="{FF2B5EF4-FFF2-40B4-BE49-F238E27FC236}">
                  <a16:creationId xmlns:a16="http://schemas.microsoft.com/office/drawing/2014/main" id="{979E13B4-1F68-E80B-62B2-8A4D21F6929F}"/>
                </a:ext>
              </a:extLst>
            </p:cNvPr>
            <p:cNvSpPr txBox="1"/>
            <p:nvPr/>
          </p:nvSpPr>
          <p:spPr>
            <a:xfrm>
              <a:off x="9448464" y="2800865"/>
              <a:ext cx="1683254" cy="908125"/>
            </a:xfrm>
            <a:prstGeom prst="rect">
              <a:avLst/>
            </a:prstGeom>
            <a:noFill/>
          </p:spPr>
          <p:txBody>
            <a:bodyPr>
              <a:spAutoFit/>
            </a:bodyPr>
            <a:lstStyle/>
            <a:p>
              <a:pPr algn="just" eaLnBrk="1" fontAlgn="auto" latinLnBrk="1" hangingPunct="1">
                <a:lnSpc>
                  <a:spcPct val="120000"/>
                </a:lnSpc>
                <a:spcBef>
                  <a:spcPts val="0"/>
                </a:spcBef>
                <a:spcAft>
                  <a:spcPts val="0"/>
                </a:spcAft>
                <a:defRPr/>
              </a:pPr>
              <a:r>
                <a:rPr lang="ko-KR" altLang="en-US" b="1" spc="-150" dirty="0">
                  <a:solidFill>
                    <a:schemeClr val="tx1">
                      <a:lumMod val="75000"/>
                      <a:lumOff val="25000"/>
                    </a:schemeClr>
                  </a:solidFill>
                  <a:latin typeface="나눔스퀘어 Light" panose="020B0600000101010101" pitchFamily="50" charset="-127"/>
                  <a:ea typeface="나눔스퀘어 Light" panose="020B0600000101010101" pitchFamily="50" charset="-127"/>
                </a:rPr>
                <a:t>런칭 및 유지보수</a:t>
              </a:r>
              <a:endParaRPr lang="en-US" altLang="ko-KR" b="1"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50000"/>
                </a:lnSpc>
                <a:spcBef>
                  <a:spcPts val="0"/>
                </a:spcBef>
                <a:spcAft>
                  <a:spcPts val="0"/>
                </a:spcAft>
                <a:defRPr/>
              </a:pPr>
              <a:endParaRPr lang="en-US" altLang="ko-KR" sz="1600" b="1" spc="-15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a:p>
              <a:pPr algn="just" eaLnBrk="1" fontAlgn="auto" latinLnBrk="1" hangingPunct="1">
                <a:lnSpc>
                  <a:spcPct val="120000"/>
                </a:lnSpc>
                <a:spcBef>
                  <a:spcPts val="0"/>
                </a:spcBef>
                <a:spcAft>
                  <a:spcPts val="0"/>
                </a:spcAft>
                <a:defRPr/>
              </a:pPr>
              <a:r>
                <a:rPr lang="ko-KR" altLang="en-US" sz="1600" dirty="0">
                  <a:solidFill>
                    <a:schemeClr val="tx1">
                      <a:lumMod val="75000"/>
                      <a:lumOff val="25000"/>
                    </a:schemeClr>
                  </a:solidFill>
                  <a:latin typeface="나눔스퀘어 Light" panose="020B0600000101010101" pitchFamily="50" charset="-127"/>
                  <a:ea typeface="나눔스퀘어 Light" panose="020B0600000101010101" pitchFamily="50" charset="-127"/>
                </a:rPr>
                <a:t>버전관리</a:t>
              </a:r>
              <a:endParaRPr lang="en-US" altLang="ko-KR" sz="1600" dirty="0">
                <a:solidFill>
                  <a:schemeClr val="tx1">
                    <a:lumMod val="75000"/>
                    <a:lumOff val="25000"/>
                  </a:schemeClr>
                </a:solidFill>
                <a:latin typeface="나눔스퀘어 Light" panose="020B0600000101010101" pitchFamily="50" charset="-127"/>
                <a:ea typeface="나눔스퀘어 Light" panose="020B0600000101010101" pitchFamily="50" charset="-127"/>
              </a:endParaRPr>
            </a:p>
          </p:txBody>
        </p:sp>
      </p:grpSp>
      <p:sp>
        <p:nvSpPr>
          <p:cNvPr id="25" name="TextBox 24">
            <a:extLst>
              <a:ext uri="{FF2B5EF4-FFF2-40B4-BE49-F238E27FC236}">
                <a16:creationId xmlns:a16="http://schemas.microsoft.com/office/drawing/2014/main" id="{C5FB8023-EB21-0FC9-C119-8CE290E77F6A}"/>
              </a:ext>
            </a:extLst>
          </p:cNvPr>
          <p:cNvSpPr txBox="1"/>
          <p:nvPr/>
        </p:nvSpPr>
        <p:spPr>
          <a:xfrm>
            <a:off x="5759450" y="2841625"/>
            <a:ext cx="887413" cy="522288"/>
          </a:xfrm>
          <a:prstGeom prst="rect">
            <a:avLst/>
          </a:prstGeom>
          <a:noFill/>
        </p:spPr>
        <p:txBody>
          <a:bodyPr>
            <a:spAutoFit/>
          </a:bodyPr>
          <a:lstStyle/>
          <a:p>
            <a:pPr eaLnBrk="1" fontAlgn="auto" latinLnBrk="1" hangingPunct="1">
              <a:spcBef>
                <a:spcPts val="0"/>
              </a:spcBef>
              <a:spcAft>
                <a:spcPts val="0"/>
              </a:spcAft>
              <a:defRPr/>
            </a:pPr>
            <a:r>
              <a:rPr lang="en-US" altLang="ko-KR" sz="2800" b="1" dirty="0">
                <a:latin typeface="+mn-ea"/>
                <a:ea typeface="+mn-ea"/>
              </a:rPr>
              <a:t>&gt;&gt;</a:t>
            </a:r>
            <a:endParaRPr lang="ko-KR" altLang="en-US" sz="2800" b="1" dirty="0">
              <a:latin typeface="+mn-ea"/>
              <a:ea typeface="+mn-ea"/>
            </a:endParaRPr>
          </a:p>
        </p:txBody>
      </p:sp>
      <p:sp>
        <p:nvSpPr>
          <p:cNvPr id="26" name="TextBox 25">
            <a:extLst>
              <a:ext uri="{FF2B5EF4-FFF2-40B4-BE49-F238E27FC236}">
                <a16:creationId xmlns:a16="http://schemas.microsoft.com/office/drawing/2014/main" id="{0D63B6C7-1F81-29AB-0518-328F56ED8546}"/>
              </a:ext>
            </a:extLst>
          </p:cNvPr>
          <p:cNvSpPr txBox="1"/>
          <p:nvPr/>
        </p:nvSpPr>
        <p:spPr>
          <a:xfrm>
            <a:off x="8907463" y="2841625"/>
            <a:ext cx="887412" cy="522288"/>
          </a:xfrm>
          <a:prstGeom prst="rect">
            <a:avLst/>
          </a:prstGeom>
          <a:noFill/>
        </p:spPr>
        <p:txBody>
          <a:bodyPr>
            <a:spAutoFit/>
          </a:bodyPr>
          <a:lstStyle/>
          <a:p>
            <a:pPr eaLnBrk="1" fontAlgn="auto" latinLnBrk="1" hangingPunct="1">
              <a:spcBef>
                <a:spcPts val="0"/>
              </a:spcBef>
              <a:spcAft>
                <a:spcPts val="0"/>
              </a:spcAft>
              <a:defRPr/>
            </a:pPr>
            <a:r>
              <a:rPr lang="en-US" altLang="ko-KR" sz="2800" b="1" dirty="0">
                <a:latin typeface="+mn-ea"/>
                <a:ea typeface="+mn-ea"/>
              </a:rPr>
              <a:t>&gt;&gt;</a:t>
            </a:r>
            <a:endParaRPr lang="ko-KR" altLang="en-US" sz="2800" b="1" dirty="0">
              <a:latin typeface="+mn-ea"/>
              <a:ea typeface="+mn-ea"/>
            </a:endParaRPr>
          </a:p>
        </p:txBody>
      </p:sp>
      <p:sp>
        <p:nvSpPr>
          <p:cNvPr id="9" name="TextBox 8">
            <a:extLst>
              <a:ext uri="{FF2B5EF4-FFF2-40B4-BE49-F238E27FC236}">
                <a16:creationId xmlns:a16="http://schemas.microsoft.com/office/drawing/2014/main" id="{D8CC1BD4-D2EF-EFFC-6E2D-7AA44D857849}"/>
              </a:ext>
            </a:extLst>
          </p:cNvPr>
          <p:cNvSpPr txBox="1"/>
          <p:nvPr/>
        </p:nvSpPr>
        <p:spPr>
          <a:xfrm>
            <a:off x="2636838" y="2841625"/>
            <a:ext cx="889000" cy="522288"/>
          </a:xfrm>
          <a:prstGeom prst="rect">
            <a:avLst/>
          </a:prstGeom>
          <a:noFill/>
        </p:spPr>
        <p:txBody>
          <a:bodyPr>
            <a:spAutoFit/>
          </a:bodyPr>
          <a:lstStyle/>
          <a:p>
            <a:pPr eaLnBrk="1" fontAlgn="auto" latinLnBrk="1" hangingPunct="1">
              <a:spcBef>
                <a:spcPts val="0"/>
              </a:spcBef>
              <a:spcAft>
                <a:spcPts val="0"/>
              </a:spcAft>
              <a:defRPr/>
            </a:pPr>
            <a:r>
              <a:rPr lang="en-US" altLang="ko-KR" sz="2800" b="1" dirty="0">
                <a:latin typeface="+mn-ea"/>
                <a:ea typeface="+mn-ea"/>
              </a:rPr>
              <a:t>&gt;&gt;</a:t>
            </a:r>
            <a:endParaRPr lang="ko-KR" altLang="en-US" sz="2800" b="1" dirty="0">
              <a:latin typeface="+mn-ea"/>
              <a:ea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80">
                                          <p:stCondLst>
                                            <p:cond delay="0"/>
                                          </p:stCondLst>
                                        </p:cTn>
                                        <p:tgtEl>
                                          <p:spTgt spid="25"/>
                                        </p:tgtEl>
                                      </p:cBhvr>
                                    </p:animEffect>
                                    <p:anim calcmode="lin" valueType="num">
                                      <p:cBhvr>
                                        <p:cTn id="36"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41" dur="26">
                                          <p:stCondLst>
                                            <p:cond delay="650"/>
                                          </p:stCondLst>
                                        </p:cTn>
                                        <p:tgtEl>
                                          <p:spTgt spid="25"/>
                                        </p:tgtEl>
                                      </p:cBhvr>
                                      <p:to x="100000" y="60000"/>
                                    </p:animScale>
                                    <p:animScale>
                                      <p:cBhvr>
                                        <p:cTn id="42" dur="166" decel="50000">
                                          <p:stCondLst>
                                            <p:cond delay="676"/>
                                          </p:stCondLst>
                                        </p:cTn>
                                        <p:tgtEl>
                                          <p:spTgt spid="25"/>
                                        </p:tgtEl>
                                      </p:cBhvr>
                                      <p:to x="100000" y="100000"/>
                                    </p:animScale>
                                    <p:animScale>
                                      <p:cBhvr>
                                        <p:cTn id="43" dur="26">
                                          <p:stCondLst>
                                            <p:cond delay="1312"/>
                                          </p:stCondLst>
                                        </p:cTn>
                                        <p:tgtEl>
                                          <p:spTgt spid="25"/>
                                        </p:tgtEl>
                                      </p:cBhvr>
                                      <p:to x="100000" y="80000"/>
                                    </p:animScale>
                                    <p:animScale>
                                      <p:cBhvr>
                                        <p:cTn id="44" dur="166" decel="50000">
                                          <p:stCondLst>
                                            <p:cond delay="1338"/>
                                          </p:stCondLst>
                                        </p:cTn>
                                        <p:tgtEl>
                                          <p:spTgt spid="25"/>
                                        </p:tgtEl>
                                      </p:cBhvr>
                                      <p:to x="100000" y="100000"/>
                                    </p:animScale>
                                    <p:animScale>
                                      <p:cBhvr>
                                        <p:cTn id="45" dur="26">
                                          <p:stCondLst>
                                            <p:cond delay="1642"/>
                                          </p:stCondLst>
                                        </p:cTn>
                                        <p:tgtEl>
                                          <p:spTgt spid="25"/>
                                        </p:tgtEl>
                                      </p:cBhvr>
                                      <p:to x="100000" y="90000"/>
                                    </p:animScale>
                                    <p:animScale>
                                      <p:cBhvr>
                                        <p:cTn id="46" dur="166" decel="50000">
                                          <p:stCondLst>
                                            <p:cond delay="1668"/>
                                          </p:stCondLst>
                                        </p:cTn>
                                        <p:tgtEl>
                                          <p:spTgt spid="25"/>
                                        </p:tgtEl>
                                      </p:cBhvr>
                                      <p:to x="100000" y="100000"/>
                                    </p:animScale>
                                    <p:animScale>
                                      <p:cBhvr>
                                        <p:cTn id="47" dur="26">
                                          <p:stCondLst>
                                            <p:cond delay="1808"/>
                                          </p:stCondLst>
                                        </p:cTn>
                                        <p:tgtEl>
                                          <p:spTgt spid="25"/>
                                        </p:tgtEl>
                                      </p:cBhvr>
                                      <p:to x="100000" y="95000"/>
                                    </p:animScale>
                                    <p:animScale>
                                      <p:cBhvr>
                                        <p:cTn id="48" dur="166" decel="50000">
                                          <p:stCondLst>
                                            <p:cond delay="1834"/>
                                          </p:stCondLst>
                                        </p:cTn>
                                        <p:tgtEl>
                                          <p:spTgt spid="25"/>
                                        </p:tgtEl>
                                      </p:cBhvr>
                                      <p:to x="100000" y="100000"/>
                                    </p:animScale>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down)">
                                      <p:cBhvr>
                                        <p:cTn id="53" dur="500"/>
                                        <p:tgtEl>
                                          <p:spTgt spid="2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6" presetClass="entr" presetSubtype="0"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80">
                                          <p:stCondLst>
                                            <p:cond delay="0"/>
                                          </p:stCondLst>
                                        </p:cTn>
                                        <p:tgtEl>
                                          <p:spTgt spid="26"/>
                                        </p:tgtEl>
                                      </p:cBhvr>
                                    </p:animEffect>
                                    <p:anim calcmode="lin" valueType="num">
                                      <p:cBhvr>
                                        <p:cTn id="59"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64" dur="26">
                                          <p:stCondLst>
                                            <p:cond delay="650"/>
                                          </p:stCondLst>
                                        </p:cTn>
                                        <p:tgtEl>
                                          <p:spTgt spid="26"/>
                                        </p:tgtEl>
                                      </p:cBhvr>
                                      <p:to x="100000" y="60000"/>
                                    </p:animScale>
                                    <p:animScale>
                                      <p:cBhvr>
                                        <p:cTn id="65" dur="166" decel="50000">
                                          <p:stCondLst>
                                            <p:cond delay="676"/>
                                          </p:stCondLst>
                                        </p:cTn>
                                        <p:tgtEl>
                                          <p:spTgt spid="26"/>
                                        </p:tgtEl>
                                      </p:cBhvr>
                                      <p:to x="100000" y="100000"/>
                                    </p:animScale>
                                    <p:animScale>
                                      <p:cBhvr>
                                        <p:cTn id="66" dur="26">
                                          <p:stCondLst>
                                            <p:cond delay="1312"/>
                                          </p:stCondLst>
                                        </p:cTn>
                                        <p:tgtEl>
                                          <p:spTgt spid="26"/>
                                        </p:tgtEl>
                                      </p:cBhvr>
                                      <p:to x="100000" y="80000"/>
                                    </p:animScale>
                                    <p:animScale>
                                      <p:cBhvr>
                                        <p:cTn id="67" dur="166" decel="50000">
                                          <p:stCondLst>
                                            <p:cond delay="1338"/>
                                          </p:stCondLst>
                                        </p:cTn>
                                        <p:tgtEl>
                                          <p:spTgt spid="26"/>
                                        </p:tgtEl>
                                      </p:cBhvr>
                                      <p:to x="100000" y="100000"/>
                                    </p:animScale>
                                    <p:animScale>
                                      <p:cBhvr>
                                        <p:cTn id="68" dur="26">
                                          <p:stCondLst>
                                            <p:cond delay="1642"/>
                                          </p:stCondLst>
                                        </p:cTn>
                                        <p:tgtEl>
                                          <p:spTgt spid="26"/>
                                        </p:tgtEl>
                                      </p:cBhvr>
                                      <p:to x="100000" y="90000"/>
                                    </p:animScale>
                                    <p:animScale>
                                      <p:cBhvr>
                                        <p:cTn id="69" dur="166" decel="50000">
                                          <p:stCondLst>
                                            <p:cond delay="1668"/>
                                          </p:stCondLst>
                                        </p:cTn>
                                        <p:tgtEl>
                                          <p:spTgt spid="26"/>
                                        </p:tgtEl>
                                      </p:cBhvr>
                                      <p:to x="100000" y="100000"/>
                                    </p:animScale>
                                    <p:animScale>
                                      <p:cBhvr>
                                        <p:cTn id="70" dur="26">
                                          <p:stCondLst>
                                            <p:cond delay="1808"/>
                                          </p:stCondLst>
                                        </p:cTn>
                                        <p:tgtEl>
                                          <p:spTgt spid="26"/>
                                        </p:tgtEl>
                                      </p:cBhvr>
                                      <p:to x="100000" y="95000"/>
                                    </p:animScale>
                                    <p:animScale>
                                      <p:cBhvr>
                                        <p:cTn id="71" dur="166" decel="50000">
                                          <p:stCondLst>
                                            <p:cond delay="1834"/>
                                          </p:stCondLst>
                                        </p:cTn>
                                        <p:tgtEl>
                                          <p:spTgt spid="26"/>
                                        </p:tgtEl>
                                      </p:cBhvr>
                                      <p:to x="100000" y="100000"/>
                                    </p:animScale>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9" grpId="0"/>
    </p:bld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E80645A-5B1E-C819-7E72-33DA6F78C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8688" y="79375"/>
            <a:ext cx="41529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그림 6">
            <a:extLst>
              <a:ext uri="{FF2B5EF4-FFF2-40B4-BE49-F238E27FC236}">
                <a16:creationId xmlns:a16="http://schemas.microsoft.com/office/drawing/2014/main" id="{5C6DB17D-3A34-947D-3CE5-557CBD1D2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5925" y="2362200"/>
            <a:ext cx="77184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그림 8">
            <a:extLst>
              <a:ext uri="{FF2B5EF4-FFF2-40B4-BE49-F238E27FC236}">
                <a16:creationId xmlns:a16="http://schemas.microsoft.com/office/drawing/2014/main" id="{920EEB57-5492-F5AF-2EB9-E44E5CB9D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106863"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9A884E62-C39A-6827-467C-713D060C73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600" y="577850"/>
            <a:ext cx="69088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그림 4" descr="텍스트이(가) 표시된 사진&#10;&#10;자동 생성된 설명">
            <a:extLst>
              <a:ext uri="{FF2B5EF4-FFF2-40B4-BE49-F238E27FC236}">
                <a16:creationId xmlns:a16="http://schemas.microsoft.com/office/drawing/2014/main" id="{F3F3A1A9-F75C-1C17-BB2F-08A198158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038" y="642938"/>
            <a:ext cx="75279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75136A72-8B97-043E-0B90-373442512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8" y="779463"/>
            <a:ext cx="8658225" cy="529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60BCA4A9-0F80-F4A7-7AC6-AE4CC9A38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4863" y="223838"/>
            <a:ext cx="5502275" cy="663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3276E6CA-E653-BC8E-0DC3-26BE71E540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577850"/>
            <a:ext cx="804545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AA76ACB4-DA72-C9E6-18C1-4225CC1B3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8775"/>
            <a:ext cx="6856413"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그림 2">
            <a:extLst>
              <a:ext uri="{FF2B5EF4-FFF2-40B4-BE49-F238E27FC236}">
                <a16:creationId xmlns:a16="http://schemas.microsoft.com/office/drawing/2014/main" id="{77971068-DA46-63FC-1E37-A5CAFA64C9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4150"/>
            <a:ext cx="8766175" cy="571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B3BBB195-508C-DF7D-80B2-4ADDF3A66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928688"/>
            <a:ext cx="90297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그림 4">
            <a:extLst>
              <a:ext uri="{FF2B5EF4-FFF2-40B4-BE49-F238E27FC236}">
                <a16:creationId xmlns:a16="http://schemas.microsoft.com/office/drawing/2014/main" id="{455D8145-C7BD-2DE2-6D9F-05B324310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563" y="739775"/>
            <a:ext cx="8123237"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그림 4">
            <a:extLst>
              <a:ext uri="{FF2B5EF4-FFF2-40B4-BE49-F238E27FC236}">
                <a16:creationId xmlns:a16="http://schemas.microsoft.com/office/drawing/2014/main" id="{DF7E5F89-B5F1-8F09-D813-C52E2F8EC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801688"/>
            <a:ext cx="6424612"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descr="&quot;&quot;">
            <a:extLst>
              <a:ext uri="{FF2B5EF4-FFF2-40B4-BE49-F238E27FC236}">
                <a16:creationId xmlns:a16="http://schemas.microsoft.com/office/drawing/2014/main" id="{42CA6F92-7CE3-5413-5387-BF295EB29502}"/>
              </a:ext>
            </a:extLst>
          </p:cNvPr>
          <p:cNvSpPr>
            <a:spLocks noGrp="1" noRot="1" noChangeAspect="1" noMove="1" noResize="1" noEditPoints="1" noAdjustHandles="1" noChangeArrowheads="1" noChangeShapeType="1" noTextEdit="1"/>
          </p:cNvSpPr>
          <p:nvPr/>
        </p:nvSpPr>
        <p:spPr bwMode="white">
          <a:xfrm>
            <a:off x="1588" y="0"/>
            <a:ext cx="12188825"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a:p>
        </p:txBody>
      </p:sp>
      <p:pic>
        <p:nvPicPr>
          <p:cNvPr id="31747" name="그림 2">
            <a:extLst>
              <a:ext uri="{FF2B5EF4-FFF2-40B4-BE49-F238E27FC236}">
                <a16:creationId xmlns:a16="http://schemas.microsoft.com/office/drawing/2014/main" id="{D16A65A1-CF5A-4C93-A02E-7571ACDB0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9291"/>
          <a:stretch>
            <a:fillRect/>
          </a:stretch>
        </p:blipFill>
        <p:spPr bwMode="auto">
          <a:xfrm>
            <a:off x="0" y="1588"/>
            <a:ext cx="12192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a:extLst>
              <a:ext uri="{FF2B5EF4-FFF2-40B4-BE49-F238E27FC236}">
                <a16:creationId xmlns:a16="http://schemas.microsoft.com/office/drawing/2014/main" id="{C13E1339-31C6-83CB-08D1-5C33E1C73AEE}"/>
              </a:ext>
            </a:extLst>
          </p:cNvPr>
          <p:cNvSpPr txBox="1">
            <a:spLocks noChangeArrowheads="1"/>
          </p:cNvSpPr>
          <p:nvPr/>
        </p:nvSpPr>
        <p:spPr bwMode="auto">
          <a:xfrm>
            <a:off x="992925" y="1797050"/>
            <a:ext cx="16097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10000" b="1" dirty="0"/>
              <a:t>“</a:t>
            </a:r>
            <a:endParaRPr lang="ko-KR" altLang="en-US" sz="10000" b="1" dirty="0"/>
          </a:p>
        </p:txBody>
      </p:sp>
      <p:sp>
        <p:nvSpPr>
          <p:cNvPr id="32771" name="TextBox 2">
            <a:extLst>
              <a:ext uri="{FF2B5EF4-FFF2-40B4-BE49-F238E27FC236}">
                <a16:creationId xmlns:a16="http://schemas.microsoft.com/office/drawing/2014/main" id="{2D35A733-75B6-D551-A1CD-6D285BC99F2A}"/>
              </a:ext>
            </a:extLst>
          </p:cNvPr>
          <p:cNvSpPr txBox="1">
            <a:spLocks noChangeArrowheads="1"/>
          </p:cNvSpPr>
          <p:nvPr/>
        </p:nvSpPr>
        <p:spPr bwMode="auto">
          <a:xfrm>
            <a:off x="10322442" y="4010247"/>
            <a:ext cx="16367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en-US" altLang="ko-KR" sz="9600" b="1" dirty="0"/>
              <a:t>”</a:t>
            </a:r>
            <a:endParaRPr lang="ko-KR" altLang="en-US" sz="9600" b="1" dirty="0"/>
          </a:p>
        </p:txBody>
      </p:sp>
      <p:sp>
        <p:nvSpPr>
          <p:cNvPr id="32773" name="TextBox 4">
            <a:extLst>
              <a:ext uri="{FF2B5EF4-FFF2-40B4-BE49-F238E27FC236}">
                <a16:creationId xmlns:a16="http://schemas.microsoft.com/office/drawing/2014/main" id="{D97A6B64-AE4A-1586-97FA-A1950DE89CD8}"/>
              </a:ext>
            </a:extLst>
          </p:cNvPr>
          <p:cNvSpPr txBox="1">
            <a:spLocks noChangeArrowheads="1"/>
          </p:cNvSpPr>
          <p:nvPr/>
        </p:nvSpPr>
        <p:spPr bwMode="auto">
          <a:xfrm>
            <a:off x="1797788" y="2522649"/>
            <a:ext cx="8441365" cy="217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5000" b="1" dirty="0">
                <a:latin typeface="Noto Serif KR"/>
              </a:rPr>
              <a:t>평생 직장 따위는 없다</a:t>
            </a:r>
            <a:r>
              <a:rPr lang="en-US" altLang="ko-KR" sz="5000" b="1" dirty="0">
                <a:latin typeface="Noto Serif KR"/>
              </a:rPr>
              <a:t>.</a:t>
            </a:r>
          </a:p>
          <a:p>
            <a:pPr algn="r" eaLnBrk="1" hangingPunct="1">
              <a:lnSpc>
                <a:spcPct val="200000"/>
              </a:lnSpc>
              <a:spcBef>
                <a:spcPct val="0"/>
              </a:spcBef>
              <a:buFontTx/>
              <a:buNone/>
            </a:pPr>
            <a:r>
              <a:rPr lang="ko-KR" altLang="en-US" sz="5000" b="1" dirty="0">
                <a:latin typeface="Noto Serif KR"/>
              </a:rPr>
              <a:t>최고가 되어 떠나라</a:t>
            </a:r>
            <a:endParaRPr lang="ko-KR" altLang="en-US" sz="5000" b="1" dirty="0"/>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2F197-47BC-9751-EEE9-2E8AD86F909E}"/>
              </a:ext>
            </a:extLst>
          </p:cNvPr>
          <p:cNvSpPr txBox="1"/>
          <p:nvPr/>
        </p:nvSpPr>
        <p:spPr>
          <a:xfrm>
            <a:off x="4132263" y="2644775"/>
            <a:ext cx="3509962" cy="1568450"/>
          </a:xfrm>
          <a:prstGeom prst="rect">
            <a:avLst/>
          </a:prstGeom>
          <a:noFill/>
        </p:spPr>
        <p:txBody>
          <a:bodyPr wrap="none">
            <a:spAutoFit/>
          </a:bodyPr>
          <a:lstStyle/>
          <a:p>
            <a:pPr eaLnBrk="1" fontAlgn="auto" latinLnBrk="1" hangingPunct="1">
              <a:spcBef>
                <a:spcPts val="0"/>
              </a:spcBef>
              <a:spcAft>
                <a:spcPts val="0"/>
              </a:spcAft>
              <a:defRPr/>
            </a:pPr>
            <a:r>
              <a:rPr lang="en-US" altLang="ko-KR" sz="9600" b="1" dirty="0">
                <a:effectLst>
                  <a:outerShdw blurRad="38100" dist="38100" dir="2700000" algn="tl">
                    <a:srgbClr val="000000">
                      <a:alpha val="43137"/>
                    </a:srgbClr>
                  </a:outerShdw>
                </a:effectLst>
                <a:latin typeface="Algerian" panose="04020705040A02060702" pitchFamily="82" charset="0"/>
                <a:ea typeface="+mn-ea"/>
              </a:rPr>
              <a:t>Q</a:t>
            </a:r>
            <a:r>
              <a:rPr lang="ko-KR" altLang="en-US" sz="9600" b="1" dirty="0">
                <a:effectLst>
                  <a:outerShdw blurRad="38100" dist="38100" dir="2700000" algn="tl">
                    <a:srgbClr val="000000">
                      <a:alpha val="43137"/>
                    </a:srgbClr>
                  </a:outerShdw>
                </a:effectLst>
                <a:latin typeface="Algerian" panose="04020705040A02060702" pitchFamily="82" charset="0"/>
                <a:ea typeface="+mn-ea"/>
              </a:rPr>
              <a:t> </a:t>
            </a:r>
            <a:r>
              <a:rPr lang="en-US" altLang="ko-KR" sz="9600" b="1" dirty="0">
                <a:effectLst>
                  <a:outerShdw blurRad="38100" dist="38100" dir="2700000" algn="tl">
                    <a:srgbClr val="000000">
                      <a:alpha val="43137"/>
                    </a:srgbClr>
                  </a:outerShdw>
                </a:effectLst>
                <a:latin typeface="Algerian" panose="04020705040A02060702" pitchFamily="82" charset="0"/>
                <a:ea typeface="+mn-ea"/>
              </a:rPr>
              <a:t>&amp;</a:t>
            </a:r>
            <a:r>
              <a:rPr lang="ko-KR" altLang="en-US" sz="9600" b="1" dirty="0">
                <a:effectLst>
                  <a:outerShdw blurRad="38100" dist="38100" dir="2700000" algn="tl">
                    <a:srgbClr val="000000">
                      <a:alpha val="43137"/>
                    </a:srgbClr>
                  </a:outerShdw>
                </a:effectLst>
                <a:latin typeface="Algerian" panose="04020705040A02060702" pitchFamily="82" charset="0"/>
                <a:ea typeface="+mn-ea"/>
              </a:rPr>
              <a:t> </a:t>
            </a:r>
            <a:r>
              <a:rPr lang="en-US" altLang="ko-KR" sz="9600" b="1" dirty="0">
                <a:effectLst>
                  <a:outerShdw blurRad="38100" dist="38100" dir="2700000" algn="tl">
                    <a:srgbClr val="000000">
                      <a:alpha val="43137"/>
                    </a:srgbClr>
                  </a:outerShdw>
                </a:effectLst>
                <a:latin typeface="Algerian" panose="04020705040A02060702" pitchFamily="82" charset="0"/>
                <a:ea typeface="+mn-ea"/>
              </a:rPr>
              <a:t>A</a:t>
            </a:r>
            <a:endParaRPr lang="ko-KR" altLang="en-US" sz="9600" b="1" dirty="0">
              <a:effectLst>
                <a:outerShdw blurRad="38100" dist="38100" dir="2700000" algn="tl">
                  <a:srgbClr val="000000">
                    <a:alpha val="43137"/>
                  </a:srgbClr>
                </a:outerShdw>
              </a:effectLst>
              <a:latin typeface="Algerian" panose="04020705040A02060702" pitchFamily="82" charset="0"/>
              <a:ea typeface="+mn-ea"/>
            </a:endParaRPr>
          </a:p>
        </p:txBody>
      </p:sp>
      <p:sp>
        <p:nvSpPr>
          <p:cNvPr id="33795" name="TextBox 3">
            <a:extLst>
              <a:ext uri="{FF2B5EF4-FFF2-40B4-BE49-F238E27FC236}">
                <a16:creationId xmlns:a16="http://schemas.microsoft.com/office/drawing/2014/main" id="{CE072BAC-53B1-DB77-169A-C0BAD0E4CD06}"/>
              </a:ext>
            </a:extLst>
          </p:cNvPr>
          <p:cNvSpPr txBox="1">
            <a:spLocks noChangeArrowheads="1"/>
          </p:cNvSpPr>
          <p:nvPr/>
        </p:nvSpPr>
        <p:spPr bwMode="auto">
          <a:xfrm>
            <a:off x="4691063" y="4213225"/>
            <a:ext cx="2809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1600" b="1"/>
              <a:t>출처 및 참고 </a:t>
            </a:r>
            <a:r>
              <a:rPr lang="en-US" altLang="ko-KR" sz="1600" b="1"/>
              <a:t>: </a:t>
            </a:r>
            <a:r>
              <a:rPr lang="ko-KR" altLang="en-US" sz="1600" b="1"/>
              <a:t>생활코딩</a:t>
            </a:r>
          </a:p>
        </p:txBody>
      </p:sp>
      <p:sp>
        <p:nvSpPr>
          <p:cNvPr id="33796" name="TextBox 3">
            <a:extLst>
              <a:ext uri="{FF2B5EF4-FFF2-40B4-BE49-F238E27FC236}">
                <a16:creationId xmlns:a16="http://schemas.microsoft.com/office/drawing/2014/main" id="{939380A8-DFC1-1AF0-DB0A-D5DBB3EC5437}"/>
              </a:ext>
            </a:extLst>
          </p:cNvPr>
          <p:cNvSpPr txBox="1">
            <a:spLocks noChangeArrowheads="1"/>
          </p:cNvSpPr>
          <p:nvPr/>
        </p:nvSpPr>
        <p:spPr bwMode="auto">
          <a:xfrm>
            <a:off x="4259263" y="15748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latinLnBrk="0">
              <a:lnSpc>
                <a:spcPct val="100000"/>
              </a:lnSpc>
              <a:spcBef>
                <a:spcPct val="0"/>
              </a:spcBef>
              <a:buFontTx/>
              <a:buNone/>
            </a:pPr>
            <a:r>
              <a:rPr lang="ko-KR" altLang="en-US" sz="1800" dirty="0"/>
              <a:t>https://youtu.be/ThGbP9wgkz8</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그림 1">
            <a:extLst>
              <a:ext uri="{FF2B5EF4-FFF2-40B4-BE49-F238E27FC236}">
                <a16:creationId xmlns:a16="http://schemas.microsoft.com/office/drawing/2014/main" id="{AC15A569-E18C-C42E-D7CF-FFB8BC231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5850" y="1503363"/>
            <a:ext cx="42291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Box 3">
            <a:extLst>
              <a:ext uri="{FF2B5EF4-FFF2-40B4-BE49-F238E27FC236}">
                <a16:creationId xmlns:a16="http://schemas.microsoft.com/office/drawing/2014/main" id="{5FEB412B-8366-18C0-B4D3-8849E8DD085A}"/>
              </a:ext>
            </a:extLst>
          </p:cNvPr>
          <p:cNvSpPr txBox="1">
            <a:spLocks noChangeArrowheads="1"/>
          </p:cNvSpPr>
          <p:nvPr/>
        </p:nvSpPr>
        <p:spPr bwMode="auto">
          <a:xfrm>
            <a:off x="1052513" y="2681288"/>
            <a:ext cx="621188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50000"/>
              </a:lnSpc>
              <a:spcBef>
                <a:spcPct val="0"/>
              </a:spcBef>
              <a:buFontTx/>
              <a:buNone/>
            </a:pPr>
            <a:r>
              <a:rPr lang="ko-KR" altLang="en-US" sz="5000" b="1"/>
              <a:t>만족도 조사 </a:t>
            </a:r>
            <a:r>
              <a:rPr lang="en-US" altLang="ko-KR" sz="5000" b="1"/>
              <a:t>QR</a:t>
            </a:r>
            <a:r>
              <a:rPr lang="ko-KR" altLang="en-US" sz="5000" b="1"/>
              <a:t>코드</a:t>
            </a:r>
            <a:r>
              <a:rPr lang="en-US" altLang="ko-KR" sz="5000" b="1"/>
              <a:t>.</a:t>
            </a:r>
            <a:endParaRPr lang="ko-KR" altLang="en-US" sz="5000" b="1"/>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D2584D5-73AD-2349-C2F9-496FDE4D835C}"/>
              </a:ext>
            </a:extLst>
          </p:cNvPr>
          <p:cNvSpPr/>
          <p:nvPr/>
        </p:nvSpPr>
        <p:spPr>
          <a:xfrm>
            <a:off x="1530350" y="2705100"/>
            <a:ext cx="9131300" cy="769938"/>
          </a:xfrm>
          <a:prstGeom prst="rect">
            <a:avLst/>
          </a:prstGeom>
          <a:noFill/>
        </p:spPr>
        <p:txBody>
          <a:bodyPr wrap="none">
            <a:spAutoFit/>
          </a:bodyPr>
          <a:lstStyle/>
          <a:p>
            <a:pPr algn="ctr" eaLnBrk="1" fontAlgn="auto" latinLnBrk="1" hangingPunct="1">
              <a:spcBef>
                <a:spcPts val="0"/>
              </a:spcBef>
              <a:spcAft>
                <a:spcPts val="0"/>
              </a:spcAft>
              <a:defRPr/>
            </a:pPr>
            <a:r>
              <a:rPr lang="en-US" altLang="ko-KR" sz="4400" b="1" dirty="0">
                <a:ln w="0"/>
                <a:effectLst>
                  <a:outerShdw blurRad="38100" dist="19050" dir="2700000" algn="tl" rotWithShape="0">
                    <a:schemeClr val="dk1">
                      <a:alpha val="40000"/>
                    </a:schemeClr>
                  </a:outerShdw>
                </a:effectLst>
                <a:latin typeface="+mn-lt"/>
                <a:ea typeface="+mn-ea"/>
              </a:rPr>
              <a:t>Q.</a:t>
            </a:r>
            <a:r>
              <a:rPr lang="ko-KR" altLang="en-US" sz="4400" b="1" dirty="0">
                <a:ln w="0"/>
                <a:effectLst>
                  <a:outerShdw blurRad="38100" dist="19050" dir="2700000" algn="tl" rotWithShape="0">
                    <a:schemeClr val="dk1">
                      <a:alpha val="40000"/>
                    </a:schemeClr>
                  </a:outerShdw>
                </a:effectLst>
                <a:latin typeface="+mn-lt"/>
                <a:ea typeface="+mn-ea"/>
              </a:rPr>
              <a:t> 개발자 연봉이 높다고</a:t>
            </a:r>
            <a:r>
              <a:rPr lang="en-US" altLang="ko-KR" sz="4400" b="1" dirty="0">
                <a:ln w="0"/>
                <a:effectLst>
                  <a:outerShdw blurRad="38100" dist="19050" dir="2700000" algn="tl" rotWithShape="0">
                    <a:schemeClr val="dk1">
                      <a:alpha val="40000"/>
                    </a:schemeClr>
                  </a:outerShdw>
                </a:effectLst>
                <a:latin typeface="+mn-lt"/>
                <a:ea typeface="+mn-ea"/>
              </a:rPr>
              <a:t> </a:t>
            </a:r>
            <a:r>
              <a:rPr lang="ko-KR" altLang="en-US" sz="4400" b="1" dirty="0" err="1">
                <a:ln w="0"/>
                <a:effectLst>
                  <a:outerShdw blurRad="38100" dist="19050" dir="2700000" algn="tl" rotWithShape="0">
                    <a:schemeClr val="dk1">
                      <a:alpha val="40000"/>
                    </a:schemeClr>
                  </a:outerShdw>
                </a:effectLst>
                <a:latin typeface="+mn-lt"/>
                <a:ea typeface="+mn-ea"/>
              </a:rPr>
              <a:t>하던데요</a:t>
            </a:r>
            <a:r>
              <a:rPr lang="en-US" altLang="ko-KR" sz="4400" b="1" dirty="0">
                <a:ln w="0"/>
                <a:effectLst>
                  <a:outerShdw blurRad="38100" dist="19050" dir="2700000" algn="tl" rotWithShape="0">
                    <a:schemeClr val="dk1">
                      <a:alpha val="40000"/>
                    </a:schemeClr>
                  </a:outerShdw>
                </a:effectLst>
                <a:latin typeface="+mn-lt"/>
                <a:ea typeface="+mn-ea"/>
              </a:rPr>
              <a:t>?</a:t>
            </a:r>
          </a:p>
        </p:txBody>
      </p:sp>
      <p:sp>
        <p:nvSpPr>
          <p:cNvPr id="11" name="직사각형 10">
            <a:extLst>
              <a:ext uri="{FF2B5EF4-FFF2-40B4-BE49-F238E27FC236}">
                <a16:creationId xmlns:a16="http://schemas.microsoft.com/office/drawing/2014/main" id="{4103AC25-3D77-859B-7FDE-4DA6DCDF33F7}"/>
              </a:ext>
            </a:extLst>
          </p:cNvPr>
          <p:cNvSpPr/>
          <p:nvPr/>
        </p:nvSpPr>
        <p:spPr>
          <a:xfrm>
            <a:off x="2544763" y="2508250"/>
            <a:ext cx="7737475" cy="1446213"/>
          </a:xfrm>
          <a:prstGeom prst="rect">
            <a:avLst/>
          </a:prstGeom>
          <a:noFill/>
        </p:spPr>
        <p:txBody>
          <a:bodyPr wrap="none">
            <a:spAutoFit/>
          </a:bodyPr>
          <a:lstStyle/>
          <a:p>
            <a:pPr marL="742950" indent="-742950" algn="ctr" eaLnBrk="1" fontAlgn="auto" latinLnBrk="1" hangingPunct="1">
              <a:spcBef>
                <a:spcPts val="0"/>
              </a:spcBef>
              <a:spcAft>
                <a:spcPts val="0"/>
              </a:spcAft>
              <a:buFontTx/>
              <a:buAutoNum type="alphaUcPeriod"/>
              <a:defRPr/>
            </a:pPr>
            <a:r>
              <a:rPr lang="ko-KR" altLang="en-US" sz="4400" b="1" dirty="0">
                <a:ln w="0"/>
                <a:effectLst>
                  <a:outerShdw blurRad="38100" dist="19050" dir="2700000" algn="tl" rotWithShape="0">
                    <a:schemeClr val="dk1">
                      <a:alpha val="40000"/>
                    </a:schemeClr>
                  </a:outerShdw>
                </a:effectLst>
                <a:latin typeface="+mn-lt"/>
                <a:ea typeface="+mn-ea"/>
              </a:rPr>
              <a:t>자본주의 세상의 가격에는 </a:t>
            </a:r>
            <a:endParaRPr lang="en-US" altLang="ko-KR" sz="4400" b="1" dirty="0">
              <a:ln w="0"/>
              <a:effectLst>
                <a:outerShdw blurRad="38100" dist="19050" dir="2700000" algn="tl" rotWithShape="0">
                  <a:schemeClr val="dk1">
                    <a:alpha val="40000"/>
                  </a:schemeClr>
                </a:outerShdw>
              </a:effectLst>
              <a:latin typeface="+mn-lt"/>
              <a:ea typeface="+mn-ea"/>
            </a:endParaRPr>
          </a:p>
          <a:p>
            <a:pPr algn="ctr" eaLnBrk="1" fontAlgn="auto" latinLnBrk="1" hangingPunct="1">
              <a:spcBef>
                <a:spcPts val="0"/>
              </a:spcBef>
              <a:spcAft>
                <a:spcPts val="0"/>
              </a:spcAft>
              <a:defRPr/>
            </a:pPr>
            <a:r>
              <a:rPr lang="ko-KR" altLang="en-US" sz="4400" b="1" dirty="0">
                <a:ln w="0"/>
                <a:effectLst>
                  <a:outerShdw blurRad="38100" dist="19050" dir="2700000" algn="tl" rotWithShape="0">
                    <a:schemeClr val="dk1">
                      <a:alpha val="40000"/>
                    </a:schemeClr>
                  </a:outerShdw>
                </a:effectLst>
                <a:latin typeface="+mn-lt"/>
                <a:ea typeface="+mn-ea"/>
              </a:rPr>
              <a:t>그만큼의 이유가 있다</a:t>
            </a:r>
            <a:r>
              <a:rPr lang="en-US" altLang="ko-KR" sz="4400" b="1" dirty="0">
                <a:ln w="0"/>
                <a:effectLst>
                  <a:outerShdw blurRad="38100" dist="19050" dir="2700000" algn="tl" rotWithShape="0">
                    <a:schemeClr val="dk1">
                      <a:alpha val="40000"/>
                    </a:schemeClr>
                  </a:outerShdw>
                </a:effectLst>
                <a:latin typeface="+mn-lt"/>
                <a:ea typeface="+mn-ea"/>
              </a:rPr>
              <a:t>.</a:t>
            </a:r>
            <a:r>
              <a:rPr lang="ko-KR" altLang="en-US" sz="4400" b="1" dirty="0">
                <a:ln w="0"/>
                <a:effectLst>
                  <a:outerShdw blurRad="38100" dist="19050" dir="2700000" algn="tl" rotWithShape="0">
                    <a:schemeClr val="dk1">
                      <a:alpha val="40000"/>
                    </a:schemeClr>
                  </a:outerShdw>
                </a:effectLst>
                <a:latin typeface="+mn-lt"/>
                <a:ea typeface="+mn-ea"/>
              </a:rPr>
              <a:t> </a:t>
            </a:r>
            <a:endParaRPr lang="en-US" altLang="ko-KR" sz="4400" b="1" dirty="0">
              <a:ln w="0"/>
              <a:effectLst>
                <a:outerShdw blurRad="38100" dist="19050" dir="2700000" algn="tl" rotWithShape="0">
                  <a:schemeClr val="dk1">
                    <a:alpha val="40000"/>
                  </a:schemeClr>
                </a:outerShdw>
              </a:effectLst>
              <a:latin typeface="+mn-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80">
                                          <p:stCondLst>
                                            <p:cond delay="0"/>
                                          </p:stCondLst>
                                        </p:cTn>
                                        <p:tgtEl>
                                          <p:spTgt spid="11"/>
                                        </p:tgtEl>
                                      </p:cBhvr>
                                    </p:animEffect>
                                    <p:anim calcmode="lin" valueType="num">
                                      <p:cBhvr>
                                        <p:cTn id="1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3" dur="26">
                                          <p:stCondLst>
                                            <p:cond delay="650"/>
                                          </p:stCondLst>
                                        </p:cTn>
                                        <p:tgtEl>
                                          <p:spTgt spid="11"/>
                                        </p:tgtEl>
                                      </p:cBhvr>
                                      <p:to x="100000" y="60000"/>
                                    </p:animScale>
                                    <p:animScale>
                                      <p:cBhvr>
                                        <p:cTn id="24" dur="166" decel="50000">
                                          <p:stCondLst>
                                            <p:cond delay="676"/>
                                          </p:stCondLst>
                                        </p:cTn>
                                        <p:tgtEl>
                                          <p:spTgt spid="11"/>
                                        </p:tgtEl>
                                      </p:cBhvr>
                                      <p:to x="100000" y="100000"/>
                                    </p:animScale>
                                    <p:animScale>
                                      <p:cBhvr>
                                        <p:cTn id="25" dur="26">
                                          <p:stCondLst>
                                            <p:cond delay="1312"/>
                                          </p:stCondLst>
                                        </p:cTn>
                                        <p:tgtEl>
                                          <p:spTgt spid="11"/>
                                        </p:tgtEl>
                                      </p:cBhvr>
                                      <p:to x="100000" y="80000"/>
                                    </p:animScale>
                                    <p:animScale>
                                      <p:cBhvr>
                                        <p:cTn id="26" dur="166" decel="50000">
                                          <p:stCondLst>
                                            <p:cond delay="1338"/>
                                          </p:stCondLst>
                                        </p:cTn>
                                        <p:tgtEl>
                                          <p:spTgt spid="11"/>
                                        </p:tgtEl>
                                      </p:cBhvr>
                                      <p:to x="100000" y="100000"/>
                                    </p:animScale>
                                    <p:animScale>
                                      <p:cBhvr>
                                        <p:cTn id="27" dur="26">
                                          <p:stCondLst>
                                            <p:cond delay="1642"/>
                                          </p:stCondLst>
                                        </p:cTn>
                                        <p:tgtEl>
                                          <p:spTgt spid="11"/>
                                        </p:tgtEl>
                                      </p:cBhvr>
                                      <p:to x="100000" y="90000"/>
                                    </p:animScale>
                                    <p:animScale>
                                      <p:cBhvr>
                                        <p:cTn id="28" dur="166" decel="50000">
                                          <p:stCondLst>
                                            <p:cond delay="1668"/>
                                          </p:stCondLst>
                                        </p:cTn>
                                        <p:tgtEl>
                                          <p:spTgt spid="11"/>
                                        </p:tgtEl>
                                      </p:cBhvr>
                                      <p:to x="100000" y="100000"/>
                                    </p:animScale>
                                    <p:animScale>
                                      <p:cBhvr>
                                        <p:cTn id="29" dur="26">
                                          <p:stCondLst>
                                            <p:cond delay="1808"/>
                                          </p:stCondLst>
                                        </p:cTn>
                                        <p:tgtEl>
                                          <p:spTgt spid="11"/>
                                        </p:tgtEl>
                                      </p:cBhvr>
                                      <p:to x="100000" y="95000"/>
                                    </p:animScale>
                                    <p:animScale>
                                      <p:cBhvr>
                                        <p:cTn id="3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3AA70BF-6742-5534-30C6-4BB612288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716088"/>
            <a:ext cx="11398250"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4">
            <a:extLst>
              <a:ext uri="{FF2B5EF4-FFF2-40B4-BE49-F238E27FC236}">
                <a16:creationId xmlns:a16="http://schemas.microsoft.com/office/drawing/2014/main" id="{3DB15822-FB92-C7C1-35C7-6349002E96F8}"/>
              </a:ext>
            </a:extLst>
          </p:cNvPr>
          <p:cNvSpPr txBox="1">
            <a:spLocks noChangeArrowheads="1"/>
          </p:cNvSpPr>
          <p:nvPr/>
        </p:nvSpPr>
        <p:spPr bwMode="auto">
          <a:xfrm>
            <a:off x="9666288" y="4086225"/>
            <a:ext cx="1636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lnSpc>
                <a:spcPct val="90000"/>
              </a:lnSpc>
              <a:spcBef>
                <a:spcPts val="1000"/>
              </a:spcBef>
              <a:buFont typeface="Arial" panose="020B0604020202020204" pitchFamily="34" charset="0"/>
              <a:buChar char="•"/>
              <a:defRPr sz="2800">
                <a:solidFill>
                  <a:schemeClr val="tx1"/>
                </a:solidFill>
                <a:latin typeface="맑은 고딕" panose="020B0503020000020004" pitchFamily="50" charset="-127"/>
                <a:ea typeface="맑은 고딕" panose="020B0503020000020004" pitchFamily="50" charset="-127"/>
              </a:defRPr>
            </a:lvl1pPr>
            <a:lvl2pPr marL="742950" indent="-285750" latinLnBrk="1">
              <a:lnSpc>
                <a:spcPct val="90000"/>
              </a:lnSpc>
              <a:spcBef>
                <a:spcPts val="500"/>
              </a:spcBef>
              <a:buFont typeface="Arial" panose="020B0604020202020204" pitchFamily="34" charset="0"/>
              <a:buChar char="•"/>
              <a:defRPr sz="2400">
                <a:solidFill>
                  <a:schemeClr val="tx1"/>
                </a:solidFill>
                <a:latin typeface="맑은 고딕" panose="020B0503020000020004" pitchFamily="50" charset="-127"/>
                <a:ea typeface="맑은 고딕" panose="020B0503020000020004" pitchFamily="50" charset="-127"/>
              </a:defRPr>
            </a:lvl2pPr>
            <a:lvl3pPr marL="1143000" indent="-228600" latinLnBrk="1">
              <a:lnSpc>
                <a:spcPct val="90000"/>
              </a:lnSpc>
              <a:spcBef>
                <a:spcPts val="500"/>
              </a:spcBef>
              <a:buFont typeface="Arial" panose="020B0604020202020204" pitchFamily="34" charset="0"/>
              <a:buChar char="•"/>
              <a:defRPr sz="2000">
                <a:solidFill>
                  <a:schemeClr val="tx1"/>
                </a:solidFill>
                <a:latin typeface="맑은 고딕" panose="020B0503020000020004" pitchFamily="50" charset="-127"/>
                <a:ea typeface="맑은 고딕" panose="020B0503020000020004" pitchFamily="50" charset="-127"/>
              </a:defRPr>
            </a:lvl3pPr>
            <a:lvl4pPr marL="16002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4pPr>
            <a:lvl5pPr marL="2057400" indent="-228600" latinLnBrk="1">
              <a:lnSpc>
                <a:spcPct val="90000"/>
              </a:lnSpc>
              <a:spcBef>
                <a:spcPts val="500"/>
              </a:spcBef>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맑은 고딕" panose="020B0503020000020004" pitchFamily="50" charset="-127"/>
                <a:ea typeface="맑은 고딕" panose="020B0503020000020004" pitchFamily="50" charset="-127"/>
              </a:defRPr>
            </a:lvl9pPr>
          </a:lstStyle>
          <a:p>
            <a:pPr eaLnBrk="1" hangingPunct="1">
              <a:lnSpc>
                <a:spcPct val="100000"/>
              </a:lnSpc>
              <a:spcBef>
                <a:spcPct val="0"/>
              </a:spcBef>
              <a:buFontTx/>
              <a:buNone/>
            </a:pPr>
            <a:r>
              <a:rPr lang="ko-KR" altLang="en-US" sz="1800"/>
              <a:t>조선일보 중</a:t>
            </a:r>
            <a:r>
              <a:rPr lang="en-US" altLang="ko-KR" sz="1800"/>
              <a:t>..</a:t>
            </a:r>
            <a:endParaRPr lang="ko-KR" altLang="en-US" sz="18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래픽 4" descr="물음표 단색으로 채워진">
            <a:extLst>
              <a:ext uri="{FF2B5EF4-FFF2-40B4-BE49-F238E27FC236}">
                <a16:creationId xmlns:a16="http://schemas.microsoft.com/office/drawing/2014/main" id="{8527DA1A-AEB7-DB9B-F453-2F7ECB3E3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7775" y="1668463"/>
            <a:ext cx="3319463"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직사각형 1">
            <a:extLst>
              <a:ext uri="{FF2B5EF4-FFF2-40B4-BE49-F238E27FC236}">
                <a16:creationId xmlns:a16="http://schemas.microsoft.com/office/drawing/2014/main" id="{16D6F596-B422-61D5-C75F-9D17FD03CBEA}"/>
              </a:ext>
            </a:extLst>
          </p:cNvPr>
          <p:cNvSpPr/>
          <p:nvPr/>
        </p:nvSpPr>
        <p:spPr>
          <a:xfrm>
            <a:off x="1627334" y="2589049"/>
            <a:ext cx="4524873" cy="1323439"/>
          </a:xfrm>
          <a:prstGeom prst="rect">
            <a:avLst/>
          </a:prstGeom>
          <a:noFill/>
        </p:spPr>
        <p:txBody>
          <a:bodyPr>
            <a:spAutoFit/>
          </a:bodyPr>
          <a:lstStyle/>
          <a:p>
            <a:pPr algn="ctr" eaLnBrk="1" fontAlgn="auto" latinLnBrk="1" hangingPunct="1">
              <a:spcBef>
                <a:spcPts val="0"/>
              </a:spcBef>
              <a:spcAft>
                <a:spcPts val="0"/>
              </a:spcAft>
              <a:defRPr/>
            </a:pPr>
            <a:r>
              <a:rPr lang="ko-KR" altLang="en-US" sz="8000" b="1" dirty="0">
                <a:ln w="9525">
                  <a:solidFill>
                    <a:schemeClr val="bg1"/>
                  </a:solidFill>
                  <a:prstDash val="solid"/>
                </a:ln>
                <a:effectLst>
                  <a:outerShdw blurRad="50800" dist="38100" dir="2700000" algn="tl" rotWithShape="0">
                    <a:prstClr val="black">
                      <a:alpha val="40000"/>
                    </a:prstClr>
                  </a:outerShdw>
                </a:effectLst>
                <a:latin typeface="+mn-lt"/>
                <a:ea typeface="+mn-ea"/>
              </a:rPr>
              <a:t>개발자</a:t>
            </a:r>
            <a:endParaRPr lang="en-US" altLang="ko-KR" sz="8000" b="1" dirty="0">
              <a:ln w="9525">
                <a:solidFill>
                  <a:schemeClr val="bg1"/>
                </a:solidFill>
                <a:prstDash val="solid"/>
              </a:ln>
              <a:effectLst>
                <a:outerShdw blurRad="50800" dist="38100" dir="2700000" algn="tl" rotWithShape="0">
                  <a:prstClr val="black">
                    <a:alpha val="40000"/>
                  </a:prstClr>
                </a:outerShdw>
              </a:effectLst>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그림 2">
            <a:extLst>
              <a:ext uri="{FF2B5EF4-FFF2-40B4-BE49-F238E27FC236}">
                <a16:creationId xmlns:a16="http://schemas.microsoft.com/office/drawing/2014/main" id="{6C3504A4-C6E0-C589-64DE-A307D63F7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8" y="1069975"/>
            <a:ext cx="9942512"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사각형: 둥근 모서리 5">
            <a:extLst>
              <a:ext uri="{FF2B5EF4-FFF2-40B4-BE49-F238E27FC236}">
                <a16:creationId xmlns:a16="http://schemas.microsoft.com/office/drawing/2014/main" id="{D2223182-007D-C1AF-5A82-5DBF9114F57A}"/>
              </a:ext>
            </a:extLst>
          </p:cNvPr>
          <p:cNvSpPr/>
          <p:nvPr/>
        </p:nvSpPr>
        <p:spPr>
          <a:xfrm>
            <a:off x="5359400" y="2646363"/>
            <a:ext cx="982663" cy="3111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7" name="사각형: 둥근 모서리 6">
            <a:extLst>
              <a:ext uri="{FF2B5EF4-FFF2-40B4-BE49-F238E27FC236}">
                <a16:creationId xmlns:a16="http://schemas.microsoft.com/office/drawing/2014/main" id="{D8123E79-7854-8D34-F42F-C343C085932F}"/>
              </a:ext>
            </a:extLst>
          </p:cNvPr>
          <p:cNvSpPr/>
          <p:nvPr/>
        </p:nvSpPr>
        <p:spPr>
          <a:xfrm>
            <a:off x="6342063" y="3592513"/>
            <a:ext cx="982662" cy="3111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
        <p:nvSpPr>
          <p:cNvPr id="8" name="사각형: 둥근 모서리 7">
            <a:extLst>
              <a:ext uri="{FF2B5EF4-FFF2-40B4-BE49-F238E27FC236}">
                <a16:creationId xmlns:a16="http://schemas.microsoft.com/office/drawing/2014/main" id="{80FD2006-5845-8C99-1E57-A4043C374D55}"/>
              </a:ext>
            </a:extLst>
          </p:cNvPr>
          <p:cNvSpPr/>
          <p:nvPr/>
        </p:nvSpPr>
        <p:spPr>
          <a:xfrm>
            <a:off x="4376738" y="2646363"/>
            <a:ext cx="982662" cy="3111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lang="ko-KR"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8F5152D9-2D27-EA87-8F5B-5E9C68F8462B}"/>
              </a:ext>
            </a:extLst>
          </p:cNvPr>
          <p:cNvSpPr/>
          <p:nvPr/>
        </p:nvSpPr>
        <p:spPr>
          <a:xfrm>
            <a:off x="1222375" y="2211388"/>
            <a:ext cx="4897438" cy="769937"/>
          </a:xfrm>
          <a:prstGeom prst="rect">
            <a:avLst/>
          </a:prstGeom>
          <a:noFill/>
        </p:spPr>
        <p:txBody>
          <a:bodyPr wrap="none">
            <a:spAutoFit/>
          </a:bodyPr>
          <a:lstStyle/>
          <a:p>
            <a:pPr algn="ctr" eaLnBrk="1" fontAlgn="auto" latinLnBrk="1" hangingPunct="1">
              <a:spcBef>
                <a:spcPts val="0"/>
              </a:spcBef>
              <a:spcAft>
                <a:spcPts val="0"/>
              </a:spcAft>
              <a:defRPr/>
            </a:pPr>
            <a:r>
              <a:rPr lang="ko-KR" altLang="en-US" sz="4400" b="1" dirty="0">
                <a:ln w="0"/>
                <a:effectLst>
                  <a:outerShdw blurRad="38100" dist="19050" dir="2700000" algn="tl" rotWithShape="0">
                    <a:schemeClr val="dk1">
                      <a:alpha val="40000"/>
                    </a:schemeClr>
                  </a:outerShdw>
                </a:effectLst>
                <a:latin typeface="+mn-lt"/>
                <a:ea typeface="+mn-ea"/>
              </a:rPr>
              <a:t>소프트웨어 개발자</a:t>
            </a:r>
            <a:endParaRPr lang="en-US" altLang="ko-KR" sz="4400" b="1" dirty="0">
              <a:ln w="0"/>
              <a:effectLst>
                <a:outerShdw blurRad="38100" dist="19050" dir="2700000" algn="tl" rotWithShape="0">
                  <a:schemeClr val="dk1">
                    <a:alpha val="40000"/>
                  </a:schemeClr>
                </a:outerShdw>
              </a:effectLst>
              <a:latin typeface="+mn-lt"/>
              <a:ea typeface="+mn-ea"/>
            </a:endParaRPr>
          </a:p>
        </p:txBody>
      </p:sp>
      <p:sp>
        <p:nvSpPr>
          <p:cNvPr id="3" name="직사각형 2">
            <a:extLst>
              <a:ext uri="{FF2B5EF4-FFF2-40B4-BE49-F238E27FC236}">
                <a16:creationId xmlns:a16="http://schemas.microsoft.com/office/drawing/2014/main" id="{6B88AF42-8150-8B06-A216-5C807427F550}"/>
              </a:ext>
            </a:extLst>
          </p:cNvPr>
          <p:cNvSpPr/>
          <p:nvPr/>
        </p:nvSpPr>
        <p:spPr>
          <a:xfrm>
            <a:off x="5537200" y="3565525"/>
            <a:ext cx="3925888" cy="768350"/>
          </a:xfrm>
          <a:prstGeom prst="rect">
            <a:avLst/>
          </a:prstGeom>
          <a:noFill/>
        </p:spPr>
        <p:txBody>
          <a:bodyPr wrap="none">
            <a:spAutoFit/>
          </a:bodyPr>
          <a:lstStyle/>
          <a:p>
            <a:pPr algn="ctr" eaLnBrk="1" fontAlgn="auto" latinLnBrk="1" hangingPunct="1">
              <a:spcBef>
                <a:spcPts val="0"/>
              </a:spcBef>
              <a:spcAft>
                <a:spcPts val="0"/>
              </a:spcAft>
              <a:defRPr/>
            </a:pPr>
            <a:r>
              <a:rPr lang="en-US" altLang="ko-KR" sz="4400" b="1" dirty="0">
                <a:ln w="0"/>
                <a:solidFill>
                  <a:srgbClr val="FF0000"/>
                </a:solidFill>
                <a:effectLst>
                  <a:outerShdw blurRad="38100" dist="19050" dir="2700000" algn="tl" rotWithShape="0">
                    <a:schemeClr val="dk1">
                      <a:alpha val="40000"/>
                    </a:schemeClr>
                  </a:outerShdw>
                </a:effectLst>
                <a:latin typeface="+mn-lt"/>
                <a:ea typeface="+mn-ea"/>
              </a:rPr>
              <a:t>‘</a:t>
            </a:r>
            <a:r>
              <a:rPr lang="ko-KR" altLang="en-US" sz="4400" b="1" dirty="0">
                <a:ln w="0"/>
                <a:solidFill>
                  <a:srgbClr val="FF0000"/>
                </a:solidFill>
                <a:effectLst>
                  <a:outerShdw blurRad="38100" dist="19050" dir="2700000" algn="tl" rotWithShape="0">
                    <a:schemeClr val="dk1">
                      <a:alpha val="40000"/>
                    </a:schemeClr>
                  </a:outerShdw>
                </a:effectLst>
                <a:latin typeface="+mn-lt"/>
                <a:ea typeface="+mn-ea"/>
              </a:rPr>
              <a:t>빙산의 일각</a:t>
            </a:r>
            <a:r>
              <a:rPr lang="en-US" altLang="ko-KR" sz="4400" b="1" dirty="0">
                <a:ln w="0"/>
                <a:solidFill>
                  <a:srgbClr val="FF0000"/>
                </a:solidFill>
                <a:effectLst>
                  <a:outerShdw blurRad="38100" dist="19050" dir="2700000" algn="tl" rotWithShape="0">
                    <a:schemeClr val="dk1">
                      <a:alpha val="40000"/>
                    </a:schemeClr>
                  </a:outerShdw>
                </a:effectLst>
                <a:latin typeface="+mn-lt"/>
                <a:ea typeface="+mn-ea"/>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3E2FB38-02BE-FD09-9463-666646E7828D}"/>
              </a:ext>
            </a:extLst>
          </p:cNvPr>
          <p:cNvSpPr/>
          <p:nvPr/>
        </p:nvSpPr>
        <p:spPr>
          <a:xfrm>
            <a:off x="74613" y="1570038"/>
            <a:ext cx="6821487" cy="769937"/>
          </a:xfrm>
          <a:prstGeom prst="rect">
            <a:avLst/>
          </a:prstGeom>
          <a:noFill/>
        </p:spPr>
        <p:txBody>
          <a:bodyPr wrap="none">
            <a:spAutoFit/>
          </a:bodyPr>
          <a:lstStyle/>
          <a:p>
            <a:pPr algn="ctr" eaLnBrk="1" fontAlgn="auto" latinLnBrk="1" hangingPunct="1">
              <a:spcBef>
                <a:spcPts val="0"/>
              </a:spcBef>
              <a:spcAft>
                <a:spcPts val="0"/>
              </a:spcAft>
              <a:defRPr/>
            </a:pPr>
            <a:r>
              <a:rPr lang="ko-KR" altLang="en-US" sz="4400" b="1" dirty="0">
                <a:ln w="0"/>
                <a:effectLst>
                  <a:outerShdw blurRad="38100" dist="19050" dir="2700000" algn="tl" rotWithShape="0">
                    <a:schemeClr val="dk1">
                      <a:alpha val="40000"/>
                    </a:schemeClr>
                  </a:outerShdw>
                </a:effectLst>
                <a:latin typeface="+mn-lt"/>
                <a:ea typeface="+mn-ea"/>
              </a:rPr>
              <a:t>타 직종과 비교를 해볼 때 </a:t>
            </a:r>
            <a:endParaRPr lang="en-US" altLang="ko-KR" sz="4400" b="1" dirty="0">
              <a:ln w="0"/>
              <a:effectLst>
                <a:outerShdw blurRad="38100" dist="19050" dir="2700000" algn="tl" rotWithShape="0">
                  <a:schemeClr val="dk1">
                    <a:alpha val="40000"/>
                  </a:schemeClr>
                </a:outerShdw>
              </a:effectLst>
              <a:latin typeface="+mn-lt"/>
              <a:ea typeface="+mn-ea"/>
            </a:endParaRPr>
          </a:p>
        </p:txBody>
      </p:sp>
      <p:sp>
        <p:nvSpPr>
          <p:cNvPr id="3" name="직사각형 2">
            <a:extLst>
              <a:ext uri="{FF2B5EF4-FFF2-40B4-BE49-F238E27FC236}">
                <a16:creationId xmlns:a16="http://schemas.microsoft.com/office/drawing/2014/main" id="{6E9FF95B-D838-F0D7-2EB4-89D8ADFEEAAF}"/>
              </a:ext>
            </a:extLst>
          </p:cNvPr>
          <p:cNvSpPr/>
          <p:nvPr/>
        </p:nvSpPr>
        <p:spPr>
          <a:xfrm>
            <a:off x="4422775" y="4392613"/>
            <a:ext cx="7186613" cy="768350"/>
          </a:xfrm>
          <a:prstGeom prst="rect">
            <a:avLst/>
          </a:prstGeom>
          <a:noFill/>
        </p:spPr>
        <p:txBody>
          <a:bodyPr wrap="none">
            <a:spAutoFit/>
          </a:bodyPr>
          <a:lstStyle/>
          <a:p>
            <a:pPr algn="ctr" eaLnBrk="1" fontAlgn="auto" latinLnBrk="1" hangingPunct="1">
              <a:spcBef>
                <a:spcPts val="0"/>
              </a:spcBef>
              <a:spcAft>
                <a:spcPts val="0"/>
              </a:spcAft>
              <a:defRPr/>
            </a:pPr>
            <a:r>
              <a:rPr lang="ko-KR" altLang="en-US" sz="4400" b="1" dirty="0">
                <a:ln w="0"/>
                <a:effectLst>
                  <a:outerShdw blurRad="38100" dist="19050" dir="2700000" algn="tl" rotWithShape="0">
                    <a:schemeClr val="dk1">
                      <a:alpha val="40000"/>
                    </a:schemeClr>
                  </a:outerShdw>
                </a:effectLst>
                <a:latin typeface="+mn-lt"/>
                <a:ea typeface="+mn-ea"/>
              </a:rPr>
              <a:t> 연봉 상승률이 월등히 높다</a:t>
            </a:r>
            <a:endParaRPr lang="en-US" altLang="ko-KR" sz="4400" b="1" dirty="0">
              <a:ln w="0"/>
              <a:effectLst>
                <a:outerShdw blurRad="38100" dist="19050" dir="2700000" algn="tl" rotWithShape="0">
                  <a:schemeClr val="dk1">
                    <a:alpha val="40000"/>
                  </a:schemeClr>
                </a:outerShdw>
              </a:effectLst>
              <a:latin typeface="+mn-lt"/>
              <a:ea typeface="+mn-ea"/>
            </a:endParaRPr>
          </a:p>
        </p:txBody>
      </p:sp>
      <p:sp>
        <p:nvSpPr>
          <p:cNvPr id="4" name="직사각형 3">
            <a:extLst>
              <a:ext uri="{FF2B5EF4-FFF2-40B4-BE49-F238E27FC236}">
                <a16:creationId xmlns:a16="http://schemas.microsoft.com/office/drawing/2014/main" id="{28BE2032-D70B-24A8-CF1D-5ACC7D39BC1C}"/>
              </a:ext>
            </a:extLst>
          </p:cNvPr>
          <p:cNvSpPr/>
          <p:nvPr/>
        </p:nvSpPr>
        <p:spPr>
          <a:xfrm>
            <a:off x="4108450" y="2844800"/>
            <a:ext cx="3205163" cy="769938"/>
          </a:xfrm>
          <a:prstGeom prst="rect">
            <a:avLst/>
          </a:prstGeom>
          <a:noFill/>
        </p:spPr>
        <p:txBody>
          <a:bodyPr wrap="none">
            <a:spAutoFit/>
          </a:bodyPr>
          <a:lstStyle/>
          <a:p>
            <a:pPr algn="ctr" eaLnBrk="1" fontAlgn="auto" latinLnBrk="1" hangingPunct="1">
              <a:spcBef>
                <a:spcPts val="0"/>
              </a:spcBef>
              <a:spcAft>
                <a:spcPts val="0"/>
              </a:spcAft>
              <a:defRPr/>
            </a:pPr>
            <a:r>
              <a:rPr lang="ko-KR" altLang="en-US" sz="4400" b="1" dirty="0" err="1">
                <a:ln w="0"/>
                <a:solidFill>
                  <a:srgbClr val="FF0000"/>
                </a:solidFill>
                <a:effectLst>
                  <a:outerShdw blurRad="38100" dist="19050" dir="2700000" algn="tl" rotWithShape="0">
                    <a:schemeClr val="dk1">
                      <a:alpha val="40000"/>
                    </a:schemeClr>
                  </a:outerShdw>
                </a:effectLst>
                <a:latin typeface="+mn-lt"/>
                <a:ea typeface="+mn-ea"/>
              </a:rPr>
              <a:t>이직율</a:t>
            </a:r>
            <a:r>
              <a:rPr lang="ko-KR" altLang="en-US" sz="4400" b="1" dirty="0">
                <a:ln w="0"/>
                <a:solidFill>
                  <a:srgbClr val="FF0000"/>
                </a:solidFill>
                <a:effectLst>
                  <a:outerShdw blurRad="38100" dist="19050" dir="2700000" algn="tl" rotWithShape="0">
                    <a:schemeClr val="dk1">
                      <a:alpha val="40000"/>
                    </a:schemeClr>
                  </a:outerShdw>
                </a:effectLst>
                <a:latin typeface="+mn-lt"/>
                <a:ea typeface="+mn-ea"/>
              </a:rPr>
              <a:t> 대비</a:t>
            </a:r>
            <a:endParaRPr lang="en-US" altLang="ko-KR" sz="4400" b="1" dirty="0">
              <a:ln w="0"/>
              <a:solidFill>
                <a:srgbClr val="FF0000"/>
              </a:solidFill>
              <a:effectLst>
                <a:outerShdw blurRad="38100" dist="19050" dir="2700000" algn="tl" rotWithShape="0">
                  <a:schemeClr val="dk1">
                    <a:alpha val="40000"/>
                  </a:schemeClr>
                </a:outerShdw>
              </a:effectLst>
              <a:latin typeface="+mn-lt"/>
              <a:ea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그룹 1">
            <a:extLst>
              <a:ext uri="{FF2B5EF4-FFF2-40B4-BE49-F238E27FC236}">
                <a16:creationId xmlns:a16="http://schemas.microsoft.com/office/drawing/2014/main" id="{0B261E99-AA6B-4B25-38BA-ED2A3E3C71E2}"/>
              </a:ext>
            </a:extLst>
          </p:cNvPr>
          <p:cNvGrpSpPr>
            <a:grpSpLocks/>
          </p:cNvGrpSpPr>
          <p:nvPr/>
        </p:nvGrpSpPr>
        <p:grpSpPr bwMode="auto">
          <a:xfrm>
            <a:off x="2411413" y="4367213"/>
            <a:ext cx="9326562" cy="2354262"/>
            <a:chOff x="-340977" y="1529119"/>
            <a:chExt cx="9327243" cy="2353848"/>
          </a:xfrm>
        </p:grpSpPr>
        <p:sp>
          <p:nvSpPr>
            <p:cNvPr id="3" name="TextBox 2">
              <a:extLst>
                <a:ext uri="{FF2B5EF4-FFF2-40B4-BE49-F238E27FC236}">
                  <a16:creationId xmlns:a16="http://schemas.microsoft.com/office/drawing/2014/main" id="{AE9E9B0E-D961-7CC6-74D6-4CFF6C81E33D}"/>
                </a:ext>
              </a:extLst>
            </p:cNvPr>
            <p:cNvSpPr txBox="1"/>
            <p:nvPr/>
          </p:nvSpPr>
          <p:spPr>
            <a:xfrm>
              <a:off x="-340977" y="1667207"/>
              <a:ext cx="2376661" cy="2215760"/>
            </a:xfrm>
            <a:prstGeom prst="rect">
              <a:avLst/>
            </a:prstGeom>
            <a:noFill/>
          </p:spPr>
          <p:txBody>
            <a:bodyPr>
              <a:spAutoFit/>
            </a:bodyPr>
            <a:lstStyle/>
            <a:p>
              <a:pPr eaLnBrk="1" fontAlgn="auto" latinLnBrk="1" hangingPunct="1">
                <a:spcBef>
                  <a:spcPts val="0"/>
                </a:spcBef>
                <a:spcAft>
                  <a:spcPts val="0"/>
                </a:spcAft>
                <a:defRPr/>
              </a:pPr>
              <a:r>
                <a:rPr lang="ko-KR" altLang="en-US" sz="13800" dirty="0">
                  <a:latin typeface="+mn-lt"/>
                  <a:ea typeface="+mn-ea"/>
                </a:rPr>
                <a:t> </a:t>
              </a:r>
              <a:r>
                <a:rPr lang="ko-KR" altLang="en-US" sz="13800" dirty="0">
                  <a:solidFill>
                    <a:schemeClr val="bg1">
                      <a:lumMod val="50000"/>
                    </a:schemeClr>
                  </a:solidFill>
                  <a:latin typeface="+mn-lt"/>
                  <a:ea typeface="+mn-ea"/>
                </a:rPr>
                <a:t>「</a:t>
              </a:r>
            </a:p>
          </p:txBody>
        </p:sp>
        <p:sp>
          <p:nvSpPr>
            <p:cNvPr id="4" name="TextBox 3">
              <a:extLst>
                <a:ext uri="{FF2B5EF4-FFF2-40B4-BE49-F238E27FC236}">
                  <a16:creationId xmlns:a16="http://schemas.microsoft.com/office/drawing/2014/main" id="{AA185BD8-4F9F-125C-A5C1-98AFA36A587B}"/>
                </a:ext>
              </a:extLst>
            </p:cNvPr>
            <p:cNvSpPr txBox="1"/>
            <p:nvPr/>
          </p:nvSpPr>
          <p:spPr>
            <a:xfrm>
              <a:off x="7687596" y="1529119"/>
              <a:ext cx="1298670" cy="2215760"/>
            </a:xfrm>
            <a:prstGeom prst="rect">
              <a:avLst/>
            </a:prstGeom>
            <a:noFill/>
          </p:spPr>
          <p:txBody>
            <a:bodyPr>
              <a:spAutoFit/>
            </a:bodyPr>
            <a:lstStyle>
              <a:defPPr>
                <a:defRPr lang="ko-KR"/>
              </a:defPPr>
              <a:lvl1pPr>
                <a:defRPr sz="13800">
                  <a:solidFill>
                    <a:srgbClr val="0194E7"/>
                  </a:solidFill>
                </a:defRPr>
              </a:lvl1pPr>
            </a:lstStyle>
            <a:p>
              <a:pPr eaLnBrk="1" fontAlgn="auto" latinLnBrk="1" hangingPunct="1">
                <a:spcBef>
                  <a:spcPts val="0"/>
                </a:spcBef>
                <a:spcAft>
                  <a:spcPts val="0"/>
                </a:spcAft>
                <a:defRPr/>
              </a:pPr>
              <a:r>
                <a:rPr lang="ko-KR" altLang="en-US" dirty="0">
                  <a:solidFill>
                    <a:schemeClr val="bg1">
                      <a:lumMod val="50000"/>
                    </a:schemeClr>
                  </a:solidFill>
                  <a:latin typeface="+mn-lt"/>
                  <a:ea typeface="+mn-ea"/>
                </a:rPr>
                <a:t>」</a:t>
              </a:r>
              <a:r>
                <a:rPr lang="ko-KR" altLang="en-US" dirty="0">
                  <a:solidFill>
                    <a:schemeClr val="tx1"/>
                  </a:solidFill>
                  <a:latin typeface="+mn-lt"/>
                  <a:ea typeface="+mn-ea"/>
                </a:rPr>
                <a:t> </a:t>
              </a:r>
            </a:p>
          </p:txBody>
        </p:sp>
      </p:grpSp>
      <p:sp>
        <p:nvSpPr>
          <p:cNvPr id="5" name="TextBox 4">
            <a:extLst>
              <a:ext uri="{FF2B5EF4-FFF2-40B4-BE49-F238E27FC236}">
                <a16:creationId xmlns:a16="http://schemas.microsoft.com/office/drawing/2014/main" id="{F1B62DCC-5288-D7EF-C411-893CD762D20D}"/>
              </a:ext>
            </a:extLst>
          </p:cNvPr>
          <p:cNvSpPr txBox="1"/>
          <p:nvPr/>
        </p:nvSpPr>
        <p:spPr>
          <a:xfrm>
            <a:off x="3900488" y="5203825"/>
            <a:ext cx="7256462" cy="646113"/>
          </a:xfrm>
          <a:prstGeom prst="rect">
            <a:avLst/>
          </a:prstGeom>
          <a:noFill/>
        </p:spPr>
        <p:txBody>
          <a:bodyPr>
            <a:spAutoFit/>
          </a:bodyPr>
          <a:lstStyle/>
          <a:p>
            <a:pPr eaLnBrk="1" fontAlgn="auto" latinLnBrk="1" hangingPunct="1">
              <a:spcBef>
                <a:spcPts val="0"/>
              </a:spcBef>
              <a:spcAft>
                <a:spcPts val="0"/>
              </a:spcAft>
              <a:defRPr/>
            </a:pPr>
            <a:r>
              <a:rPr lang="ko-KR" altLang="en-US" sz="3600" b="1" dirty="0">
                <a:effectLst>
                  <a:outerShdw blurRad="38100" dist="38100" dir="2700000" algn="tl">
                    <a:srgbClr val="000000">
                      <a:alpha val="43137"/>
                    </a:srgbClr>
                  </a:outerShdw>
                </a:effectLst>
                <a:latin typeface="+mn-lt"/>
                <a:ea typeface="+mn-ea"/>
              </a:rPr>
              <a:t>인력난을 겪는 </a:t>
            </a:r>
            <a:r>
              <a:rPr lang="en-US" altLang="ko-KR" sz="3600" b="1" dirty="0">
                <a:effectLst>
                  <a:outerShdw blurRad="38100" dist="38100" dir="2700000" algn="tl">
                    <a:srgbClr val="000000">
                      <a:alpha val="43137"/>
                    </a:srgbClr>
                  </a:outerShdw>
                </a:effectLst>
                <a:latin typeface="+mn-lt"/>
                <a:ea typeface="+mn-ea"/>
              </a:rPr>
              <a:t>‘ </a:t>
            </a:r>
            <a:r>
              <a:rPr lang="ko-KR" altLang="en-US" sz="3600" b="1" dirty="0" err="1">
                <a:effectLst>
                  <a:outerShdw blurRad="38100" dist="38100" dir="2700000" algn="tl">
                    <a:srgbClr val="000000">
                      <a:alpha val="43137"/>
                    </a:srgbClr>
                  </a:outerShdw>
                </a:effectLst>
                <a:latin typeface="+mn-lt"/>
                <a:ea typeface="+mn-ea"/>
              </a:rPr>
              <a:t>네카라쿠배당토</a:t>
            </a:r>
            <a:r>
              <a:rPr lang="ko-KR" altLang="en-US" sz="3600" b="1" dirty="0">
                <a:effectLst>
                  <a:outerShdw blurRad="38100" dist="38100" dir="2700000" algn="tl">
                    <a:srgbClr val="000000">
                      <a:alpha val="43137"/>
                    </a:srgbClr>
                  </a:outerShdw>
                </a:effectLst>
                <a:latin typeface="+mn-lt"/>
                <a:ea typeface="+mn-ea"/>
              </a:rPr>
              <a:t> </a:t>
            </a:r>
            <a:r>
              <a:rPr lang="en-US" altLang="ko-KR" sz="3600" b="1" dirty="0">
                <a:effectLst>
                  <a:outerShdw blurRad="38100" dist="38100" dir="2700000" algn="tl">
                    <a:srgbClr val="000000">
                      <a:alpha val="43137"/>
                    </a:srgbClr>
                  </a:outerShdw>
                </a:effectLst>
                <a:latin typeface="+mn-lt"/>
                <a:ea typeface="+mn-ea"/>
              </a:rPr>
              <a:t>’ </a:t>
            </a:r>
            <a:endParaRPr lang="ko-KR" altLang="en-US" sz="3600" b="1" dirty="0">
              <a:effectLst>
                <a:outerShdw blurRad="38100" dist="38100" dir="2700000" algn="tl">
                  <a:srgbClr val="000000">
                    <a:alpha val="43137"/>
                  </a:srgbClr>
                </a:outerShdw>
              </a:effectLst>
              <a:latin typeface="+mn-lt"/>
              <a:ea typeface="+mn-ea"/>
            </a:endParaRPr>
          </a:p>
        </p:txBody>
      </p:sp>
      <p:pic>
        <p:nvPicPr>
          <p:cNvPr id="39940" name="그림 5">
            <a:extLst>
              <a:ext uri="{FF2B5EF4-FFF2-40B4-BE49-F238E27FC236}">
                <a16:creationId xmlns:a16="http://schemas.microsoft.com/office/drawing/2014/main" id="{C3DF4EE7-7410-4CB8-B3E6-239875B69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38" y="257175"/>
            <a:ext cx="106997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그림 6">
            <a:extLst>
              <a:ext uri="{FF2B5EF4-FFF2-40B4-BE49-F238E27FC236}">
                <a16:creationId xmlns:a16="http://schemas.microsoft.com/office/drawing/2014/main" id="{9A4CBB76-6FBE-D736-AAFF-A9736007C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2803525"/>
            <a:ext cx="10310812"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그림 4">
            <a:extLst>
              <a:ext uri="{FF2B5EF4-FFF2-40B4-BE49-F238E27FC236}">
                <a16:creationId xmlns:a16="http://schemas.microsoft.com/office/drawing/2014/main" id="{462645B4-CDA9-31C4-5B3C-E178318B35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625" y="1198563"/>
            <a:ext cx="7815263" cy="55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래픽 4" descr="컴퓨터 단색으로 채워진">
            <a:extLst>
              <a:ext uri="{FF2B5EF4-FFF2-40B4-BE49-F238E27FC236}">
                <a16:creationId xmlns:a16="http://schemas.microsoft.com/office/drawing/2014/main" id="{3C5C7642-4B52-0378-2145-36B37F450A24}"/>
              </a:ext>
            </a:extLst>
          </p:cNvPr>
          <p:cNvPicPr>
            <a:picLocks noChangeAspect="1"/>
          </p:cNvPicPr>
          <p:nvPr/>
        </p:nvPicPr>
        <p:blipFill>
          <a:blip r:embed="rId4"/>
          <a:stretch>
            <a:fillRect/>
          </a:stretch>
        </p:blipFill>
        <p:spPr>
          <a:xfrm>
            <a:off x="1035050" y="681038"/>
            <a:ext cx="2328863" cy="2327275"/>
          </a:xfrm>
          <a:prstGeom prst="rect">
            <a:avLst/>
          </a:prstGeom>
        </p:spPr>
      </p:pic>
      <p:pic>
        <p:nvPicPr>
          <p:cNvPr id="9" name="그래픽 8" descr="수학 단색으로 채워진">
            <a:extLst>
              <a:ext uri="{FF2B5EF4-FFF2-40B4-BE49-F238E27FC236}">
                <a16:creationId xmlns:a16="http://schemas.microsoft.com/office/drawing/2014/main" id="{3DACD9D9-E4C0-FF43-F445-8A071B769C28}"/>
              </a:ext>
            </a:extLst>
          </p:cNvPr>
          <p:cNvPicPr>
            <a:picLocks noChangeAspect="1"/>
          </p:cNvPicPr>
          <p:nvPr/>
        </p:nvPicPr>
        <p:blipFill>
          <a:blip r:embed="rId5"/>
          <a:stretch>
            <a:fillRect/>
          </a:stretch>
        </p:blipFill>
        <p:spPr>
          <a:xfrm>
            <a:off x="993775" y="3925888"/>
            <a:ext cx="2327275" cy="2328862"/>
          </a:xfrm>
          <a:prstGeom prst="rect">
            <a:avLst/>
          </a:prstGeom>
        </p:spPr>
      </p:pic>
      <p:sp>
        <p:nvSpPr>
          <p:cNvPr id="8196" name="TextBox 11">
            <a:extLst>
              <a:ext uri="{FF2B5EF4-FFF2-40B4-BE49-F238E27FC236}">
                <a16:creationId xmlns:a16="http://schemas.microsoft.com/office/drawing/2014/main" id="{5DE9EF0A-8882-14C0-5DDD-682A57F65EF2}"/>
              </a:ext>
            </a:extLst>
          </p:cNvPr>
          <p:cNvSpPr txBox="1">
            <a:spLocks noChangeArrowheads="1"/>
          </p:cNvSpPr>
          <p:nvPr/>
        </p:nvSpPr>
        <p:spPr bwMode="auto">
          <a:xfrm>
            <a:off x="3862388" y="5360988"/>
            <a:ext cx="7662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맑은 고딕" panose="020B0503020000020004" pitchFamily="50" charset="-127"/>
                <a:ea typeface="맑은 고딕" panose="020B0503020000020004" pitchFamily="50" charset="-127"/>
              </a:defRPr>
            </a:lvl1pPr>
            <a:lvl2pPr marL="742950" indent="-285750">
              <a:defRPr>
                <a:solidFill>
                  <a:schemeClr val="tx1"/>
                </a:solidFill>
                <a:latin typeface="맑은 고딕" panose="020B0503020000020004" pitchFamily="50" charset="-127"/>
                <a:ea typeface="맑은 고딕" panose="020B0503020000020004" pitchFamily="50" charset="-127"/>
              </a:defRPr>
            </a:lvl2pPr>
            <a:lvl3pPr marL="1143000" indent="-228600">
              <a:defRPr>
                <a:solidFill>
                  <a:schemeClr val="tx1"/>
                </a:solidFill>
                <a:latin typeface="맑은 고딕" panose="020B0503020000020004" pitchFamily="50" charset="-127"/>
                <a:ea typeface="맑은 고딕" panose="020B0503020000020004" pitchFamily="50" charset="-127"/>
              </a:defRPr>
            </a:lvl3pPr>
            <a:lvl4pPr marL="1600200" indent="-228600">
              <a:defRPr>
                <a:solidFill>
                  <a:schemeClr val="tx1"/>
                </a:solidFill>
                <a:latin typeface="맑은 고딕" panose="020B0503020000020004" pitchFamily="50" charset="-127"/>
                <a:ea typeface="맑은 고딕" panose="020B0503020000020004" pitchFamily="50" charset="-127"/>
              </a:defRPr>
            </a:lvl4pPr>
            <a:lvl5pPr marL="2057400" indent="-228600">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r>
              <a:rPr lang="ko-KR" altLang="en-US"/>
              <a:t>응용 수학</a:t>
            </a:r>
            <a:r>
              <a:rPr lang="en-US" altLang="ko-KR"/>
              <a:t>, </a:t>
            </a:r>
            <a:r>
              <a:rPr lang="ko-KR" altLang="en-US"/>
              <a:t>컴퓨팅 이론</a:t>
            </a:r>
            <a:r>
              <a:rPr lang="en-US" altLang="ko-KR"/>
              <a:t>, </a:t>
            </a:r>
            <a:r>
              <a:rPr lang="ko-KR" altLang="en-US"/>
              <a:t>문제를 다루는 분야</a:t>
            </a:r>
            <a:r>
              <a:rPr lang="en-US" altLang="ko-KR"/>
              <a:t>. ‘</a:t>
            </a:r>
            <a:r>
              <a:rPr lang="ko-KR" altLang="en-US"/>
              <a:t>알고리즘</a:t>
            </a:r>
            <a:r>
              <a:rPr lang="en-US" altLang="ko-KR"/>
              <a:t>＇</a:t>
            </a:r>
            <a:r>
              <a:rPr lang="ko-KR" altLang="en-US"/>
              <a:t>을 다룸</a:t>
            </a:r>
          </a:p>
        </p:txBody>
      </p:sp>
      <p:sp>
        <p:nvSpPr>
          <p:cNvPr id="13" name="TextBox 12">
            <a:extLst>
              <a:ext uri="{FF2B5EF4-FFF2-40B4-BE49-F238E27FC236}">
                <a16:creationId xmlns:a16="http://schemas.microsoft.com/office/drawing/2014/main" id="{08266473-BA46-D513-0F2D-B29E25E35DC0}"/>
              </a:ext>
            </a:extLst>
          </p:cNvPr>
          <p:cNvSpPr txBox="1"/>
          <p:nvPr/>
        </p:nvSpPr>
        <p:spPr>
          <a:xfrm>
            <a:off x="3898900" y="4471988"/>
            <a:ext cx="2995613" cy="554037"/>
          </a:xfrm>
          <a:prstGeom prst="rect">
            <a:avLst/>
          </a:prstGeom>
          <a:noFill/>
        </p:spPr>
        <p:txBody>
          <a:bodyPr>
            <a:spAutoFit/>
          </a:bodyPr>
          <a:lstStyle/>
          <a:p>
            <a:pPr>
              <a:defRPr/>
            </a:pPr>
            <a:r>
              <a:rPr lang="ko-KR" altLang="en-US" sz="3000" b="1" dirty="0">
                <a:effectLst>
                  <a:outerShdw blurRad="38100" dist="38100" dir="2700000" algn="tl">
                    <a:srgbClr val="000000">
                      <a:alpha val="43137"/>
                    </a:srgbClr>
                  </a:outerShdw>
                </a:effectLst>
              </a:rPr>
              <a:t>컴퓨터 과학</a:t>
            </a:r>
          </a:p>
        </p:txBody>
      </p:sp>
      <p:sp>
        <p:nvSpPr>
          <p:cNvPr id="8198" name="TextBox 13">
            <a:extLst>
              <a:ext uri="{FF2B5EF4-FFF2-40B4-BE49-F238E27FC236}">
                <a16:creationId xmlns:a16="http://schemas.microsoft.com/office/drawing/2014/main" id="{41CF1F2E-D075-CEA4-3A5B-C097B0A2502F}"/>
              </a:ext>
            </a:extLst>
          </p:cNvPr>
          <p:cNvSpPr txBox="1">
            <a:spLocks noChangeArrowheads="1"/>
          </p:cNvSpPr>
          <p:nvPr/>
        </p:nvSpPr>
        <p:spPr bwMode="auto">
          <a:xfrm>
            <a:off x="3862388" y="2093913"/>
            <a:ext cx="792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맑은 고딕" panose="020B0503020000020004" pitchFamily="50" charset="-127"/>
                <a:ea typeface="맑은 고딕" panose="020B0503020000020004" pitchFamily="50" charset="-127"/>
              </a:defRPr>
            </a:lvl1pPr>
            <a:lvl2pPr marL="742950" indent="-285750">
              <a:defRPr>
                <a:solidFill>
                  <a:schemeClr val="tx1"/>
                </a:solidFill>
                <a:latin typeface="맑은 고딕" panose="020B0503020000020004" pitchFamily="50" charset="-127"/>
                <a:ea typeface="맑은 고딕" panose="020B0503020000020004" pitchFamily="50" charset="-127"/>
              </a:defRPr>
            </a:lvl2pPr>
            <a:lvl3pPr marL="1143000" indent="-228600">
              <a:defRPr>
                <a:solidFill>
                  <a:schemeClr val="tx1"/>
                </a:solidFill>
                <a:latin typeface="맑은 고딕" panose="020B0503020000020004" pitchFamily="50" charset="-127"/>
                <a:ea typeface="맑은 고딕" panose="020B0503020000020004" pitchFamily="50" charset="-127"/>
              </a:defRPr>
            </a:lvl3pPr>
            <a:lvl4pPr marL="1600200" indent="-228600">
              <a:defRPr>
                <a:solidFill>
                  <a:schemeClr val="tx1"/>
                </a:solidFill>
                <a:latin typeface="맑은 고딕" panose="020B0503020000020004" pitchFamily="50" charset="-127"/>
                <a:ea typeface="맑은 고딕" panose="020B0503020000020004" pitchFamily="50" charset="-127"/>
              </a:defRPr>
            </a:lvl4pPr>
            <a:lvl5pPr marL="2057400" indent="-228600">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r>
              <a:rPr lang="ko-KR" altLang="en-US"/>
              <a:t>컴퓨터과학 분야 중에서 하드웨어를 이용하여 소프트웨어를 개발하는 분야</a:t>
            </a:r>
          </a:p>
        </p:txBody>
      </p:sp>
      <p:sp>
        <p:nvSpPr>
          <p:cNvPr id="15" name="TextBox 14">
            <a:extLst>
              <a:ext uri="{FF2B5EF4-FFF2-40B4-BE49-F238E27FC236}">
                <a16:creationId xmlns:a16="http://schemas.microsoft.com/office/drawing/2014/main" id="{336ABE86-4323-69DE-49D5-03134DDECD78}"/>
              </a:ext>
            </a:extLst>
          </p:cNvPr>
          <p:cNvSpPr txBox="1"/>
          <p:nvPr/>
        </p:nvSpPr>
        <p:spPr>
          <a:xfrm>
            <a:off x="3905250" y="1216025"/>
            <a:ext cx="2994025" cy="554038"/>
          </a:xfrm>
          <a:prstGeom prst="rect">
            <a:avLst/>
          </a:prstGeom>
          <a:noFill/>
        </p:spPr>
        <p:txBody>
          <a:bodyPr>
            <a:spAutoFit/>
          </a:bodyPr>
          <a:lstStyle/>
          <a:p>
            <a:pPr>
              <a:defRPr/>
            </a:pPr>
            <a:r>
              <a:rPr lang="ko-KR" altLang="en-US" sz="3000" b="1" dirty="0">
                <a:effectLst>
                  <a:outerShdw blurRad="38100" dist="38100" dir="2700000" algn="tl">
                    <a:srgbClr val="000000">
                      <a:alpha val="43137"/>
                    </a:srgbClr>
                  </a:outerShdw>
                </a:effectLst>
              </a:rPr>
              <a:t>컴퓨터 공학</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fade">
                                      <p:cBhvr>
                                        <p:cTn id="7" dur="500"/>
                                        <p:tgtEl>
                                          <p:spTgt spid="81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6"/>
                                        </p:tgtEl>
                                        <p:attrNameLst>
                                          <p:attrName>style.visibility</p:attrName>
                                        </p:attrNameLst>
                                      </p:cBhvr>
                                      <p:to>
                                        <p:strVal val="visible"/>
                                      </p:to>
                                    </p:set>
                                    <p:animEffect transition="in" filter="fade">
                                      <p:cBhvr>
                                        <p:cTn id="15" dur="500"/>
                                        <p:tgtEl>
                                          <p:spTgt spid="819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13" grpId="0"/>
      <p:bldP spid="8198" grpId="0"/>
      <p:bldP spid="15" grpId="0"/>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래픽 3" descr="UI UX 윤곽선">
            <a:extLst>
              <a:ext uri="{FF2B5EF4-FFF2-40B4-BE49-F238E27FC236}">
                <a16:creationId xmlns:a16="http://schemas.microsoft.com/office/drawing/2014/main" id="{A0978137-B361-0766-BC04-4D783AF68FFE}"/>
              </a:ext>
            </a:extLst>
          </p:cNvPr>
          <p:cNvPicPr>
            <a:picLocks noChangeAspect="1"/>
          </p:cNvPicPr>
          <p:nvPr/>
        </p:nvPicPr>
        <p:blipFill>
          <a:blip r:embed="rId3"/>
          <a:stretch>
            <a:fillRect/>
          </a:stretch>
        </p:blipFill>
        <p:spPr>
          <a:xfrm>
            <a:off x="942975" y="3781425"/>
            <a:ext cx="1960563" cy="1960563"/>
          </a:xfrm>
          <a:prstGeom prst="rect">
            <a:avLst/>
          </a:prstGeom>
        </p:spPr>
      </p:pic>
      <p:pic>
        <p:nvPicPr>
          <p:cNvPr id="5" name="그래픽 4" descr="프로세서 윤곽선">
            <a:extLst>
              <a:ext uri="{FF2B5EF4-FFF2-40B4-BE49-F238E27FC236}">
                <a16:creationId xmlns:a16="http://schemas.microsoft.com/office/drawing/2014/main" id="{F2FE0675-50C4-A318-3848-7E8BA6AC1805}"/>
              </a:ext>
            </a:extLst>
          </p:cNvPr>
          <p:cNvPicPr>
            <a:picLocks noChangeAspect="1"/>
          </p:cNvPicPr>
          <p:nvPr/>
        </p:nvPicPr>
        <p:blipFill>
          <a:blip r:embed="rId4"/>
          <a:stretch>
            <a:fillRect/>
          </a:stretch>
        </p:blipFill>
        <p:spPr>
          <a:xfrm>
            <a:off x="942975" y="863600"/>
            <a:ext cx="2105025" cy="2103438"/>
          </a:xfrm>
          <a:prstGeom prst="rect">
            <a:avLst/>
          </a:prstGeom>
        </p:spPr>
      </p:pic>
      <p:sp>
        <p:nvSpPr>
          <p:cNvPr id="8" name="TextBox 7">
            <a:extLst>
              <a:ext uri="{FF2B5EF4-FFF2-40B4-BE49-F238E27FC236}">
                <a16:creationId xmlns:a16="http://schemas.microsoft.com/office/drawing/2014/main" id="{0E420850-4C3A-1535-9EDC-916D7DCF7DFB}"/>
              </a:ext>
            </a:extLst>
          </p:cNvPr>
          <p:cNvSpPr txBox="1"/>
          <p:nvPr/>
        </p:nvSpPr>
        <p:spPr>
          <a:xfrm>
            <a:off x="3405188" y="1216025"/>
            <a:ext cx="2995612" cy="554038"/>
          </a:xfrm>
          <a:prstGeom prst="rect">
            <a:avLst/>
          </a:prstGeom>
          <a:noFill/>
        </p:spPr>
        <p:txBody>
          <a:bodyPr>
            <a:spAutoFit/>
          </a:bodyPr>
          <a:lstStyle/>
          <a:p>
            <a:pPr>
              <a:defRPr/>
            </a:pPr>
            <a:r>
              <a:rPr lang="ko-KR" altLang="en-US" sz="3000" b="1" dirty="0">
                <a:effectLst>
                  <a:outerShdw blurRad="38100" dist="38100" dir="2700000" algn="tl">
                    <a:srgbClr val="000000">
                      <a:alpha val="43137"/>
                    </a:srgbClr>
                  </a:outerShdw>
                </a:effectLst>
              </a:rPr>
              <a:t>하드웨어</a:t>
            </a:r>
          </a:p>
        </p:txBody>
      </p:sp>
      <p:sp>
        <p:nvSpPr>
          <p:cNvPr id="9221" name="TextBox 8">
            <a:extLst>
              <a:ext uri="{FF2B5EF4-FFF2-40B4-BE49-F238E27FC236}">
                <a16:creationId xmlns:a16="http://schemas.microsoft.com/office/drawing/2014/main" id="{57BD9C4E-CDB6-BFEC-55F3-C9BA96991487}"/>
              </a:ext>
            </a:extLst>
          </p:cNvPr>
          <p:cNvSpPr txBox="1">
            <a:spLocks noChangeArrowheads="1"/>
          </p:cNvSpPr>
          <p:nvPr/>
        </p:nvSpPr>
        <p:spPr bwMode="auto">
          <a:xfrm>
            <a:off x="3363913" y="4941888"/>
            <a:ext cx="792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맑은 고딕" panose="020B0503020000020004" pitchFamily="50" charset="-127"/>
                <a:ea typeface="맑은 고딕" panose="020B0503020000020004" pitchFamily="50" charset="-127"/>
              </a:defRPr>
            </a:lvl1pPr>
            <a:lvl2pPr marL="742950" indent="-285750">
              <a:defRPr>
                <a:solidFill>
                  <a:schemeClr val="tx1"/>
                </a:solidFill>
                <a:latin typeface="맑은 고딕" panose="020B0503020000020004" pitchFamily="50" charset="-127"/>
                <a:ea typeface="맑은 고딕" panose="020B0503020000020004" pitchFamily="50" charset="-127"/>
              </a:defRPr>
            </a:lvl2pPr>
            <a:lvl3pPr marL="1143000" indent="-228600">
              <a:defRPr>
                <a:solidFill>
                  <a:schemeClr val="tx1"/>
                </a:solidFill>
                <a:latin typeface="맑은 고딕" panose="020B0503020000020004" pitchFamily="50" charset="-127"/>
                <a:ea typeface="맑은 고딕" panose="020B0503020000020004" pitchFamily="50" charset="-127"/>
              </a:defRPr>
            </a:lvl3pPr>
            <a:lvl4pPr marL="1600200" indent="-228600">
              <a:defRPr>
                <a:solidFill>
                  <a:schemeClr val="tx1"/>
                </a:solidFill>
                <a:latin typeface="맑은 고딕" panose="020B0503020000020004" pitchFamily="50" charset="-127"/>
                <a:ea typeface="맑은 고딕" panose="020B0503020000020004" pitchFamily="50" charset="-127"/>
              </a:defRPr>
            </a:lvl4pPr>
            <a:lvl5pPr marL="2057400" indent="-228600">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r>
              <a:rPr lang="ko-KR" altLang="en-US" dirty="0"/>
              <a:t>하드웨어를 움직이게 하고 이를 이용하여 만드는 명령어 모임</a:t>
            </a:r>
          </a:p>
        </p:txBody>
      </p:sp>
      <p:sp>
        <p:nvSpPr>
          <p:cNvPr id="10" name="TextBox 9">
            <a:extLst>
              <a:ext uri="{FF2B5EF4-FFF2-40B4-BE49-F238E27FC236}">
                <a16:creationId xmlns:a16="http://schemas.microsoft.com/office/drawing/2014/main" id="{207586D4-37EA-431B-714D-FDD9ED83C697}"/>
              </a:ext>
            </a:extLst>
          </p:cNvPr>
          <p:cNvSpPr txBox="1"/>
          <p:nvPr/>
        </p:nvSpPr>
        <p:spPr>
          <a:xfrm>
            <a:off x="3405188" y="4052888"/>
            <a:ext cx="2995612" cy="554037"/>
          </a:xfrm>
          <a:prstGeom prst="rect">
            <a:avLst/>
          </a:prstGeom>
          <a:noFill/>
        </p:spPr>
        <p:txBody>
          <a:bodyPr>
            <a:spAutoFit/>
          </a:bodyPr>
          <a:lstStyle/>
          <a:p>
            <a:pPr>
              <a:defRPr/>
            </a:pPr>
            <a:r>
              <a:rPr lang="ko-KR" altLang="en-US" sz="3000" b="1" dirty="0">
                <a:effectLst>
                  <a:outerShdw blurRad="38100" dist="38100" dir="2700000" algn="tl">
                    <a:srgbClr val="000000">
                      <a:alpha val="43137"/>
                    </a:srgbClr>
                  </a:outerShdw>
                </a:effectLst>
              </a:rPr>
              <a:t>소프트웨어 </a:t>
            </a:r>
          </a:p>
        </p:txBody>
      </p:sp>
      <p:sp>
        <p:nvSpPr>
          <p:cNvPr id="9223" name="TextBox 10">
            <a:extLst>
              <a:ext uri="{FF2B5EF4-FFF2-40B4-BE49-F238E27FC236}">
                <a16:creationId xmlns:a16="http://schemas.microsoft.com/office/drawing/2014/main" id="{1BF48E8D-FC2F-6BB3-266B-3AD783EE987E}"/>
              </a:ext>
            </a:extLst>
          </p:cNvPr>
          <p:cNvSpPr txBox="1">
            <a:spLocks noChangeArrowheads="1"/>
          </p:cNvSpPr>
          <p:nvPr/>
        </p:nvSpPr>
        <p:spPr bwMode="auto">
          <a:xfrm>
            <a:off x="3405188" y="2014538"/>
            <a:ext cx="792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맑은 고딕" panose="020B0503020000020004" pitchFamily="50" charset="-127"/>
                <a:ea typeface="맑은 고딕" panose="020B0503020000020004" pitchFamily="50" charset="-127"/>
              </a:defRPr>
            </a:lvl1pPr>
            <a:lvl2pPr marL="742950" indent="-285750">
              <a:defRPr>
                <a:solidFill>
                  <a:schemeClr val="tx1"/>
                </a:solidFill>
                <a:latin typeface="맑은 고딕" panose="020B0503020000020004" pitchFamily="50" charset="-127"/>
                <a:ea typeface="맑은 고딕" panose="020B0503020000020004" pitchFamily="50" charset="-127"/>
              </a:defRPr>
            </a:lvl2pPr>
            <a:lvl3pPr marL="1143000" indent="-228600">
              <a:defRPr>
                <a:solidFill>
                  <a:schemeClr val="tx1"/>
                </a:solidFill>
                <a:latin typeface="맑은 고딕" panose="020B0503020000020004" pitchFamily="50" charset="-127"/>
                <a:ea typeface="맑은 고딕" panose="020B0503020000020004" pitchFamily="50" charset="-127"/>
              </a:defRPr>
            </a:lvl3pPr>
            <a:lvl4pPr marL="1600200" indent="-228600">
              <a:defRPr>
                <a:solidFill>
                  <a:schemeClr val="tx1"/>
                </a:solidFill>
                <a:latin typeface="맑은 고딕" panose="020B0503020000020004" pitchFamily="50" charset="-127"/>
                <a:ea typeface="맑은 고딕" panose="020B0503020000020004" pitchFamily="50" charset="-127"/>
              </a:defRPr>
            </a:lvl4pPr>
            <a:lvl5pPr marL="2057400" indent="-228600">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r>
              <a:rPr lang="ko-KR" altLang="en-US" dirty="0"/>
              <a:t> 직접 손으로 만질 수 있는 형태들의 장치</a:t>
            </a:r>
          </a:p>
        </p:txBody>
      </p:sp>
      <p:pic>
        <p:nvPicPr>
          <p:cNvPr id="12" name="그래픽 11" descr="컴퓨터 단색으로 채워진">
            <a:extLst>
              <a:ext uri="{FF2B5EF4-FFF2-40B4-BE49-F238E27FC236}">
                <a16:creationId xmlns:a16="http://schemas.microsoft.com/office/drawing/2014/main" id="{EF80E165-9ACC-54D2-A849-F1A774743C84}"/>
              </a:ext>
            </a:extLst>
          </p:cNvPr>
          <p:cNvPicPr>
            <a:picLocks noChangeAspect="1"/>
          </p:cNvPicPr>
          <p:nvPr/>
        </p:nvPicPr>
        <p:blipFill>
          <a:blip r:embed="rId5"/>
          <a:stretch>
            <a:fillRect/>
          </a:stretch>
        </p:blipFill>
        <p:spPr>
          <a:xfrm>
            <a:off x="10147300" y="238125"/>
            <a:ext cx="995363" cy="9937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fade">
                                      <p:cBhvr>
                                        <p:cTn id="7" dur="500"/>
                                        <p:tgtEl>
                                          <p:spTgt spid="92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21"/>
                                        </p:tgtEl>
                                        <p:attrNameLst>
                                          <p:attrName>style.visibility</p:attrName>
                                        </p:attrNameLst>
                                      </p:cBhvr>
                                      <p:to>
                                        <p:strVal val="visible"/>
                                      </p:to>
                                    </p:set>
                                    <p:animEffect transition="in" filter="fade">
                                      <p:cBhvr>
                                        <p:cTn id="15" dur="500"/>
                                        <p:tgtEl>
                                          <p:spTgt spid="92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221" grpId="0"/>
      <p:bldP spid="10" grpId="0"/>
      <p:bldP spid="92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5CA5F3-4F39-E330-5FA8-C5B7D0FEA683}"/>
              </a:ext>
            </a:extLst>
          </p:cNvPr>
          <p:cNvSpPr txBox="1"/>
          <p:nvPr/>
        </p:nvSpPr>
        <p:spPr>
          <a:xfrm>
            <a:off x="3405188" y="1216025"/>
            <a:ext cx="2995612" cy="554038"/>
          </a:xfrm>
          <a:prstGeom prst="rect">
            <a:avLst/>
          </a:prstGeom>
          <a:noFill/>
        </p:spPr>
        <p:txBody>
          <a:bodyPr>
            <a:spAutoFit/>
          </a:bodyPr>
          <a:lstStyle/>
          <a:p>
            <a:pPr>
              <a:defRPr/>
            </a:pPr>
            <a:r>
              <a:rPr lang="ko-KR" altLang="en-US" sz="3000" b="1" dirty="0">
                <a:effectLst>
                  <a:outerShdw blurRad="38100" dist="38100" dir="2700000" algn="tl">
                    <a:srgbClr val="000000">
                      <a:alpha val="43137"/>
                    </a:srgbClr>
                  </a:outerShdw>
                </a:effectLst>
              </a:rPr>
              <a:t>컴퓨터 보안</a:t>
            </a:r>
          </a:p>
        </p:txBody>
      </p:sp>
      <p:sp>
        <p:nvSpPr>
          <p:cNvPr id="10245" name="TextBox 8">
            <a:extLst>
              <a:ext uri="{FF2B5EF4-FFF2-40B4-BE49-F238E27FC236}">
                <a16:creationId xmlns:a16="http://schemas.microsoft.com/office/drawing/2014/main" id="{29796C84-270F-3DDA-0574-3C7572562960}"/>
              </a:ext>
            </a:extLst>
          </p:cNvPr>
          <p:cNvSpPr txBox="1">
            <a:spLocks noChangeArrowheads="1"/>
          </p:cNvSpPr>
          <p:nvPr/>
        </p:nvSpPr>
        <p:spPr bwMode="auto">
          <a:xfrm>
            <a:off x="3363913" y="4941888"/>
            <a:ext cx="792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맑은 고딕" panose="020B0503020000020004" pitchFamily="50" charset="-127"/>
                <a:ea typeface="맑은 고딕" panose="020B0503020000020004" pitchFamily="50" charset="-127"/>
              </a:defRPr>
            </a:lvl1pPr>
            <a:lvl2pPr marL="742950" indent="-285750">
              <a:defRPr>
                <a:solidFill>
                  <a:schemeClr val="tx1"/>
                </a:solidFill>
                <a:latin typeface="맑은 고딕" panose="020B0503020000020004" pitchFamily="50" charset="-127"/>
                <a:ea typeface="맑은 고딕" panose="020B0503020000020004" pitchFamily="50" charset="-127"/>
              </a:defRPr>
            </a:lvl2pPr>
            <a:lvl3pPr marL="1143000" indent="-228600">
              <a:defRPr>
                <a:solidFill>
                  <a:schemeClr val="tx1"/>
                </a:solidFill>
                <a:latin typeface="맑은 고딕" panose="020B0503020000020004" pitchFamily="50" charset="-127"/>
                <a:ea typeface="맑은 고딕" panose="020B0503020000020004" pitchFamily="50" charset="-127"/>
              </a:defRPr>
            </a:lvl3pPr>
            <a:lvl4pPr marL="1600200" indent="-228600">
              <a:defRPr>
                <a:solidFill>
                  <a:schemeClr val="tx1"/>
                </a:solidFill>
                <a:latin typeface="맑은 고딕" panose="020B0503020000020004" pitchFamily="50" charset="-127"/>
                <a:ea typeface="맑은 고딕" panose="020B0503020000020004" pitchFamily="50" charset="-127"/>
              </a:defRPr>
            </a:lvl4pPr>
            <a:lvl5pPr marL="2057400" indent="-228600">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r>
              <a:rPr lang="ko-KR" altLang="en-US" dirty="0"/>
              <a:t> 소프트웨어 분석</a:t>
            </a:r>
            <a:r>
              <a:rPr lang="en-US" altLang="ko-KR" dirty="0"/>
              <a:t>-</a:t>
            </a:r>
            <a:r>
              <a:rPr lang="ko-KR" altLang="en-US" dirty="0"/>
              <a:t>설계</a:t>
            </a:r>
            <a:r>
              <a:rPr lang="en-US" altLang="ko-KR" dirty="0"/>
              <a:t>-</a:t>
            </a:r>
            <a:r>
              <a:rPr lang="ko-KR" altLang="en-US" dirty="0"/>
              <a:t>개발</a:t>
            </a:r>
            <a:r>
              <a:rPr lang="en-US" altLang="ko-KR" dirty="0"/>
              <a:t>-</a:t>
            </a:r>
            <a:r>
              <a:rPr lang="ko-KR" altLang="en-US" dirty="0"/>
              <a:t>검사</a:t>
            </a:r>
            <a:r>
              <a:rPr lang="en-US" altLang="ko-KR" dirty="0"/>
              <a:t>-</a:t>
            </a:r>
            <a:r>
              <a:rPr lang="ko-KR" altLang="en-US" dirty="0"/>
              <a:t>문서화 능력을 가진 사람</a:t>
            </a:r>
          </a:p>
        </p:txBody>
      </p:sp>
      <p:sp>
        <p:nvSpPr>
          <p:cNvPr id="10" name="TextBox 9">
            <a:extLst>
              <a:ext uri="{FF2B5EF4-FFF2-40B4-BE49-F238E27FC236}">
                <a16:creationId xmlns:a16="http://schemas.microsoft.com/office/drawing/2014/main" id="{C7610B8E-FEA9-D185-8ADF-73B8BB0F390F}"/>
              </a:ext>
            </a:extLst>
          </p:cNvPr>
          <p:cNvSpPr txBox="1"/>
          <p:nvPr/>
        </p:nvSpPr>
        <p:spPr>
          <a:xfrm>
            <a:off x="3405188" y="4052888"/>
            <a:ext cx="3768122" cy="553998"/>
          </a:xfrm>
          <a:prstGeom prst="rect">
            <a:avLst/>
          </a:prstGeom>
          <a:noFill/>
        </p:spPr>
        <p:txBody>
          <a:bodyPr wrap="square">
            <a:spAutoFit/>
          </a:bodyPr>
          <a:lstStyle/>
          <a:p>
            <a:pPr>
              <a:defRPr/>
            </a:pPr>
            <a:r>
              <a:rPr lang="ko-KR" altLang="en-US" sz="3000" b="1" dirty="0">
                <a:effectLst>
                  <a:outerShdw blurRad="38100" dist="38100" dir="2700000" algn="tl">
                    <a:srgbClr val="000000">
                      <a:alpha val="43137"/>
                    </a:srgbClr>
                  </a:outerShdw>
                </a:effectLst>
              </a:rPr>
              <a:t>컴퓨터 소프트웨어 </a:t>
            </a:r>
          </a:p>
        </p:txBody>
      </p:sp>
      <p:sp>
        <p:nvSpPr>
          <p:cNvPr id="10247" name="TextBox 10">
            <a:extLst>
              <a:ext uri="{FF2B5EF4-FFF2-40B4-BE49-F238E27FC236}">
                <a16:creationId xmlns:a16="http://schemas.microsoft.com/office/drawing/2014/main" id="{40621BF2-5520-BDD4-5746-03C74A3869FC}"/>
              </a:ext>
            </a:extLst>
          </p:cNvPr>
          <p:cNvSpPr txBox="1">
            <a:spLocks noChangeArrowheads="1"/>
          </p:cNvSpPr>
          <p:nvPr/>
        </p:nvSpPr>
        <p:spPr bwMode="auto">
          <a:xfrm>
            <a:off x="3405188" y="2014538"/>
            <a:ext cx="79295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맑은 고딕" panose="020B0503020000020004" pitchFamily="50" charset="-127"/>
                <a:ea typeface="맑은 고딕" panose="020B0503020000020004" pitchFamily="50" charset="-127"/>
              </a:defRPr>
            </a:lvl1pPr>
            <a:lvl2pPr marL="742950" indent="-285750">
              <a:defRPr>
                <a:solidFill>
                  <a:schemeClr val="tx1"/>
                </a:solidFill>
                <a:latin typeface="맑은 고딕" panose="020B0503020000020004" pitchFamily="50" charset="-127"/>
                <a:ea typeface="맑은 고딕" panose="020B0503020000020004" pitchFamily="50" charset="-127"/>
              </a:defRPr>
            </a:lvl2pPr>
            <a:lvl3pPr marL="1143000" indent="-228600">
              <a:defRPr>
                <a:solidFill>
                  <a:schemeClr val="tx1"/>
                </a:solidFill>
                <a:latin typeface="맑은 고딕" panose="020B0503020000020004" pitchFamily="50" charset="-127"/>
                <a:ea typeface="맑은 고딕" panose="020B0503020000020004" pitchFamily="50" charset="-127"/>
              </a:defRPr>
            </a:lvl3pPr>
            <a:lvl4pPr marL="1600200" indent="-228600">
              <a:defRPr>
                <a:solidFill>
                  <a:schemeClr val="tx1"/>
                </a:solidFill>
                <a:latin typeface="맑은 고딕" panose="020B0503020000020004" pitchFamily="50" charset="-127"/>
                <a:ea typeface="맑은 고딕" panose="020B0503020000020004" pitchFamily="50" charset="-127"/>
              </a:defRPr>
            </a:lvl4pPr>
            <a:lvl5pPr marL="2057400" indent="-228600">
              <a:defRPr>
                <a:solidFill>
                  <a:schemeClr val="tx1"/>
                </a:solidFill>
                <a:latin typeface="맑은 고딕" panose="020B0503020000020004" pitchFamily="50" charset="-127"/>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맑은 고딕" panose="020B0503020000020004" pitchFamily="50" charset="-127"/>
                <a:ea typeface="맑은 고딕" panose="020B0503020000020004" pitchFamily="50" charset="-127"/>
              </a:defRPr>
            </a:lvl9pPr>
          </a:lstStyle>
          <a:p>
            <a:r>
              <a:rPr lang="ko-KR" altLang="en-US" b="0" i="0" dirty="0">
                <a:effectLst/>
                <a:latin typeface="Apple SD Gothic Neo"/>
              </a:rPr>
              <a:t>하드웨어</a:t>
            </a:r>
            <a:r>
              <a:rPr lang="en-US" altLang="ko-KR" b="0" i="0" dirty="0">
                <a:effectLst/>
                <a:latin typeface="Apple SD Gothic Neo"/>
              </a:rPr>
              <a:t>, </a:t>
            </a:r>
            <a:r>
              <a:rPr lang="ko-KR" altLang="en-US" b="0" i="0" dirty="0">
                <a:effectLst/>
                <a:latin typeface="Apple SD Gothic Neo"/>
              </a:rPr>
              <a:t>소프트웨어 또는 데이터의 도난이나 손상</a:t>
            </a:r>
            <a:r>
              <a:rPr lang="en-US" altLang="ko-KR" b="0" i="0" dirty="0">
                <a:effectLst/>
                <a:latin typeface="Apple SD Gothic Neo"/>
              </a:rPr>
              <a:t>, </a:t>
            </a:r>
            <a:r>
              <a:rPr lang="ko-KR" altLang="en-US" b="0" i="0" dirty="0">
                <a:effectLst/>
                <a:latin typeface="Apple SD Gothic Neo"/>
              </a:rPr>
              <a:t>컴퓨터가 제공하는 서비스의 중단 또는 오용으로부터 컴퓨터 시스템을 보호하는 것</a:t>
            </a:r>
            <a:endParaRPr lang="ko-KR" altLang="en-US" dirty="0"/>
          </a:p>
        </p:txBody>
      </p:sp>
      <p:pic>
        <p:nvPicPr>
          <p:cNvPr id="2" name="그래픽 1" descr="UI UX 윤곽선">
            <a:extLst>
              <a:ext uri="{FF2B5EF4-FFF2-40B4-BE49-F238E27FC236}">
                <a16:creationId xmlns:a16="http://schemas.microsoft.com/office/drawing/2014/main" id="{32BEA6EF-11C9-70D0-29F2-9F7473B10155}"/>
              </a:ext>
            </a:extLst>
          </p:cNvPr>
          <p:cNvPicPr>
            <a:picLocks noChangeAspect="1"/>
          </p:cNvPicPr>
          <p:nvPr/>
        </p:nvPicPr>
        <p:blipFill>
          <a:blip r:embed="rId3"/>
          <a:stretch>
            <a:fillRect/>
          </a:stretch>
        </p:blipFill>
        <p:spPr>
          <a:xfrm>
            <a:off x="10834688" y="173038"/>
            <a:ext cx="1001712" cy="1001712"/>
          </a:xfrm>
          <a:prstGeom prst="rect">
            <a:avLst/>
          </a:prstGeom>
        </p:spPr>
      </p:pic>
      <p:pic>
        <p:nvPicPr>
          <p:cNvPr id="6" name="그래픽 5" descr="자물쇠 단색으로 채워진">
            <a:extLst>
              <a:ext uri="{FF2B5EF4-FFF2-40B4-BE49-F238E27FC236}">
                <a16:creationId xmlns:a16="http://schemas.microsoft.com/office/drawing/2014/main" id="{5ED42094-4193-417D-D6A2-347CB3D7A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1242" y="1063297"/>
            <a:ext cx="1597572" cy="1597572"/>
          </a:xfrm>
          <a:prstGeom prst="rect">
            <a:avLst/>
          </a:prstGeom>
        </p:spPr>
      </p:pic>
      <p:pic>
        <p:nvPicPr>
          <p:cNvPr id="12" name="그래픽 11" descr="CMD 터미널 단색으로 채워진">
            <a:extLst>
              <a:ext uri="{FF2B5EF4-FFF2-40B4-BE49-F238E27FC236}">
                <a16:creationId xmlns:a16="http://schemas.microsoft.com/office/drawing/2014/main" id="{E6B93137-07C3-86D6-EE3B-910A6E14BA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1242" y="3800408"/>
            <a:ext cx="1697038" cy="169703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fade">
                                      <p:cBhvr>
                                        <p:cTn id="7" dur="500"/>
                                        <p:tgtEl>
                                          <p:spTgt spid="102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45"/>
                                        </p:tgtEl>
                                        <p:attrNameLst>
                                          <p:attrName>style.visibility</p:attrName>
                                        </p:attrNameLst>
                                      </p:cBhvr>
                                      <p:to>
                                        <p:strVal val="visible"/>
                                      </p:to>
                                    </p:set>
                                    <p:animEffect transition="in" filter="fade">
                                      <p:cBhvr>
                                        <p:cTn id="18"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245" grpId="0"/>
      <p:bldP spid="10" grpId="0"/>
      <p:bldP spid="102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그림 4">
            <a:extLst>
              <a:ext uri="{FF2B5EF4-FFF2-40B4-BE49-F238E27FC236}">
                <a16:creationId xmlns:a16="http://schemas.microsoft.com/office/drawing/2014/main" id="{75D003A7-89E0-D2EE-0A5E-D6F7BF149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88" y="566738"/>
            <a:ext cx="407035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그림 6">
            <a:extLst>
              <a:ext uri="{FF2B5EF4-FFF2-40B4-BE49-F238E27FC236}">
                <a16:creationId xmlns:a16="http://schemas.microsoft.com/office/drawing/2014/main" id="{FCC4309D-6B2B-D9C4-D0A3-4683A56C0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7188" y="5067300"/>
            <a:ext cx="49593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그림 8">
            <a:extLst>
              <a:ext uri="{FF2B5EF4-FFF2-40B4-BE49-F238E27FC236}">
                <a16:creationId xmlns:a16="http://schemas.microsoft.com/office/drawing/2014/main" id="{94CAB147-0E68-3EEC-A6F7-0AF60C2698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25" y="3429000"/>
            <a:ext cx="3078163"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그림 10">
            <a:extLst>
              <a:ext uri="{FF2B5EF4-FFF2-40B4-BE49-F238E27FC236}">
                <a16:creationId xmlns:a16="http://schemas.microsoft.com/office/drawing/2014/main" id="{C3BBA5B5-D32D-47F9-693C-3718377077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8400" y="2538413"/>
            <a:ext cx="4208463"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그림 12">
            <a:extLst>
              <a:ext uri="{FF2B5EF4-FFF2-40B4-BE49-F238E27FC236}">
                <a16:creationId xmlns:a16="http://schemas.microsoft.com/office/drawing/2014/main" id="{385281E8-1E0E-83AD-7731-61860E42E9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4550" y="0"/>
            <a:ext cx="48895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D41F91-2584-7D37-4E39-FBD6BB9A4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852" y="1217129"/>
            <a:ext cx="5257800" cy="866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엔씨소프트 - 나무위키">
            <a:extLst>
              <a:ext uri="{FF2B5EF4-FFF2-40B4-BE49-F238E27FC236}">
                <a16:creationId xmlns:a16="http://schemas.microsoft.com/office/drawing/2014/main" id="{E0984D54-0616-A88D-3C18-24A40E452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823" y="549137"/>
            <a:ext cx="2219325"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현대자동차 - 나무위키">
            <a:extLst>
              <a:ext uri="{FF2B5EF4-FFF2-40B4-BE49-F238E27FC236}">
                <a16:creationId xmlns:a16="http://schemas.microsoft.com/office/drawing/2014/main" id="{A4C73F14-F2DB-4039-6B89-2615080C4C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506" y="3429000"/>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G (기업) - 위키백과, 우리 모두의 백과사전">
            <a:extLst>
              <a:ext uri="{FF2B5EF4-FFF2-40B4-BE49-F238E27FC236}">
                <a16:creationId xmlns:a16="http://schemas.microsoft.com/office/drawing/2014/main" id="{2BC6EB7C-FE41-17D3-7347-FCD4F7F0C7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237" y="4221646"/>
            <a:ext cx="32385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602061"/>
      </p:ext>
    </p:extLst>
  </p:cSld>
  <p:clrMapOvr>
    <a:masterClrMapping/>
  </p:clrMapOvr>
  <p:transition spd="med">
    <p:pull/>
  </p:transition>
  <p:extLst>
    <p:ext uri="{6950BFC3-D8DA-4A85-94F7-54DA5524770B}">
      <p188:commentRel xmlns:p188="http://schemas.microsoft.com/office/powerpoint/2018/8/main" r:id="rId3"/>
    </p:ext>
  </p:extLs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740</Words>
  <Application>Microsoft Office PowerPoint</Application>
  <PresentationFormat>와이드스크린</PresentationFormat>
  <Paragraphs>165</Paragraphs>
  <Slides>33</Slides>
  <Notes>24</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33</vt:i4>
      </vt:variant>
    </vt:vector>
  </HeadingPairs>
  <TitlesOfParts>
    <vt:vector size="41" baseType="lpstr">
      <vt:lpstr>Apple SD Gothic Neo</vt:lpstr>
      <vt:lpstr>Noto Serif KR</vt:lpstr>
      <vt:lpstr>나눔스퀘어</vt:lpstr>
      <vt:lpstr>나눔스퀘어 Light</vt:lpstr>
      <vt:lpstr>맑은 고딕</vt:lpstr>
      <vt:lpstr>Algerian</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 종혁</dc:creator>
  <cp:lastModifiedBy>박종혁</cp:lastModifiedBy>
  <cp:revision>115</cp:revision>
  <dcterms:created xsi:type="dcterms:W3CDTF">2022-07-13T15:13:05Z</dcterms:created>
  <dcterms:modified xsi:type="dcterms:W3CDTF">2023-11-28T05:11:34Z</dcterms:modified>
</cp:coreProperties>
</file>