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66" r:id="rId3"/>
    <p:sldId id="267" r:id="rId4"/>
    <p:sldId id="265" r:id="rId5"/>
    <p:sldId id="271" r:id="rId6"/>
    <p:sldId id="269" r:id="rId7"/>
    <p:sldId id="268" r:id="rId8"/>
    <p:sldId id="272" r:id="rId9"/>
    <p:sldId id="270" r:id="rId10"/>
    <p:sldId id="274" r:id="rId11"/>
    <p:sldId id="275" r:id="rId12"/>
    <p:sldId id="259" r:id="rId13"/>
    <p:sldId id="262" r:id="rId14"/>
    <p:sldId id="260" r:id="rId15"/>
    <p:sldId id="261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9F70D9-6EA2-00CC-6496-5323DAECA9DB}" name="박종혁" initials="박" userId="박종혁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박종혁" initials="박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1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0407B-1077-FD87-3295-1ACAFE478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7782D-31EF-DD89-D598-BD3F50FB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7D28-D6F1-E807-D05D-5425E0BE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FD879-A78B-6D97-6247-2FA8AA6B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329D3-F7FA-F494-70A1-E2E62340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8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6CF54-7F25-A5BC-B1C7-734545EB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EBCF2-3F07-BC5C-57D2-371D25FE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AA32E-F828-D18D-80D0-AEA03743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97EDF-FAA4-E871-2B41-8BC9AFC7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184E4-54E3-7EDE-E5DB-F4071FF7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6EDBC-F6D5-2418-E0A4-C0D5CF4F5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EEC3C-5BE6-540E-A7F2-F0E4F423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37368-0B1C-4B84-55BF-BD25B98F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AABB4-D10D-0E4A-D498-E70A6279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CF2DB-FC91-8AE9-2E44-6D773489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3EA89-8E49-3655-B5F4-E011356A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B39BF-2F58-30AA-A339-72302E9E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D75BC-4D22-0DB6-C438-A2A70C18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34645-54AB-CB87-B1DA-39FA855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19837-409A-27DA-3587-0445E352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996E-CEA1-E52D-EF99-5E3F7537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606AF-751F-2939-4FFD-8C38FCE8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7415F-FA78-9393-D0E0-7D47A100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004C0-ADF4-D097-0BB1-36EE1BB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ADC74-2833-275F-60F2-ECA6A851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04BD8-E916-B308-EBCD-ADB2DCDA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D3D23-0C08-8807-1C1F-9296FB8E8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EE5D3-861A-6779-F294-649256C96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87725-52CB-CF7B-9742-891BB62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92AC8-0AC5-B433-1262-8DDFB200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5BDE3-D45F-4F56-01FF-AF3E8DD7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7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15962-1853-A1CA-2835-A64730A8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21D4C-831B-1BA8-ACB0-78DDB44F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EA6A6-47FD-8BCF-504B-13156E257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2BACA2-D1D1-6597-5837-7FE103C1D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DE5DF-4DD4-4C03-7363-639F28491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E7D162-CE52-CB08-791B-84BF9BDA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C97189-EC50-A4DA-3C03-4BB6142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BF6209-B855-9E52-F5CE-20C80ADF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F6226-4636-A9F1-5284-DD420925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D0973D-8A00-A123-9F79-C5056BF2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622DD8-C709-ADAE-0CFA-FCDED816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F46F8E-DF3A-B236-7362-093B16AE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3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55169-7590-675C-AC91-F8147FD4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D9607D-ADB8-6073-4A3D-1E5EC846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B30FD-6A13-4E6B-1CCF-463C1B8A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A0885-B099-B485-66AF-C401E887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1D826-2869-FB76-B0A0-009ABD3A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A1AE4-640B-2CA9-EB9E-622AEF926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38BF6-5EC8-D66B-69EF-9D41EDB8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737BC-201C-15DD-9A34-A372DCED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A052A-7F2B-08A2-C5E3-8BC5472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4AE1F-52F9-ED69-3633-B25AD864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ED3E0-AD13-7B1C-15CC-604B65EF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4612F-3261-DFB4-41A8-567439571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00FCD-30BA-4A23-4D72-485B38F6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665DC-FAAF-4CF7-1E8B-9920D9D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E6517-DA8B-728A-1482-85FBE56A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9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29D95-B5E5-605B-6629-EF18E3A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1B7F6-7860-B17F-7EAE-BD2288461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812DB-31F7-7034-CF90-D4C624069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52D0-6C2F-455A-A2CA-5770FDE8543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0C14B-94CC-A74B-8318-CC4F21F05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76F9-8A35-8D2F-2ED1-985E1A0C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4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1D43F6-B3DC-CFB3-A203-3D3D6FF41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A317E5-4B9D-88E9-64B0-8BD901E6D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2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0B80D9-3E09-9A62-C0B5-89A5DAA7A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2273518" y="1421221"/>
            <a:ext cx="2471987" cy="2377440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0112" y="804194"/>
            <a:ext cx="409304" cy="409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9416" y="854957"/>
            <a:ext cx="737119" cy="29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조회순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8256" y="867646"/>
            <a:ext cx="282396" cy="2823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40652" y="854956"/>
            <a:ext cx="737119" cy="29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시간순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273518" y="2402773"/>
            <a:ext cx="247198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634" y="1748080"/>
            <a:ext cx="89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썸네일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07063" y="3475475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작성자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30779" y="2534246"/>
            <a:ext cx="812001" cy="292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글 제목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4972754" y="1421221"/>
            <a:ext cx="2471987" cy="2377440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949576" y="2402773"/>
            <a:ext cx="247198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47692" y="1748080"/>
            <a:ext cx="89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썸네일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83121" y="3475475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작성자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06837" y="2534246"/>
            <a:ext cx="812001" cy="292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글 제목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7625633" y="1421221"/>
            <a:ext cx="2471987" cy="2377440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625633" y="2402773"/>
            <a:ext cx="247198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23749" y="1748080"/>
            <a:ext cx="89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썸네일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59178" y="3475475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작성자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2894" y="2534246"/>
            <a:ext cx="812001" cy="292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글 제목</a:t>
            </a:r>
          </a:p>
        </p:txBody>
      </p:sp>
      <p:sp>
        <p:nvSpPr>
          <p:cNvPr id="68" name="원호 67"/>
          <p:cNvSpPr/>
          <p:nvPr/>
        </p:nvSpPr>
        <p:spPr>
          <a:xfrm>
            <a:off x="9928423" y="2177873"/>
            <a:ext cx="1188224" cy="778688"/>
          </a:xfrm>
          <a:prstGeom prst="arc">
            <a:avLst>
              <a:gd name="adj1" fmla="val 16343314"/>
              <a:gd name="adj2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840710" y="2586267"/>
            <a:ext cx="1132214" cy="450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3*3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 반응형 그리드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170609" y="725578"/>
            <a:ext cx="1253272" cy="52202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1" name="원호 90"/>
          <p:cNvSpPr/>
          <p:nvPr/>
        </p:nvSpPr>
        <p:spPr>
          <a:xfrm>
            <a:off x="2630255" y="577140"/>
            <a:ext cx="1608131" cy="737027"/>
          </a:xfrm>
          <a:prstGeom prst="arc">
            <a:avLst>
              <a:gd name="adj1" fmla="val 11925265"/>
              <a:gd name="adj2" fmla="val 18072215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655116" y="478526"/>
            <a:ext cx="29523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선택시 아이콘 변경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하이라이트</a:t>
            </a:r>
          </a:p>
        </p:txBody>
      </p:sp>
      <p:sp>
        <p:nvSpPr>
          <p:cNvPr id="96" name="사각형: 둥근 모서리 95"/>
          <p:cNvSpPr/>
          <p:nvPr/>
        </p:nvSpPr>
        <p:spPr>
          <a:xfrm>
            <a:off x="8610929" y="876242"/>
            <a:ext cx="1471873" cy="33796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bg1"/>
                </a:solidFill>
              </a:rPr>
              <a:t>게시글 작성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8483618" y="783718"/>
            <a:ext cx="1748513" cy="52202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98" name="직선 연결선 97"/>
          <p:cNvCxnSpPr>
            <a:stCxn id="103" idx="1"/>
            <a:endCxn id="97" idx="3"/>
          </p:cNvCxnSpPr>
          <p:nvPr/>
        </p:nvCxnSpPr>
        <p:spPr>
          <a:xfrm rot="10800000" flipV="1">
            <a:off x="10232132" y="1010296"/>
            <a:ext cx="363553" cy="3443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595684" y="784247"/>
            <a:ext cx="1049318" cy="45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작성</a:t>
            </a: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페이지 진입</a:t>
            </a: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12192000" cy="381000"/>
          </a:xfrm>
          <a:prstGeom prst="rect">
            <a:avLst/>
          </a:prstGeom>
        </p:spPr>
      </p:pic>
      <p:sp>
        <p:nvSpPr>
          <p:cNvPr id="109" name="사각형: 둥근 모서리 6"/>
          <p:cNvSpPr/>
          <p:nvPr/>
        </p:nvSpPr>
        <p:spPr>
          <a:xfrm>
            <a:off x="2285323" y="3970746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0" name="직선 연결선 16"/>
          <p:cNvCxnSpPr/>
          <p:nvPr/>
        </p:nvCxnSpPr>
        <p:spPr>
          <a:xfrm>
            <a:off x="2285323" y="4952298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11" name="TextBox 19"/>
          <p:cNvSpPr txBox="1"/>
          <p:nvPr/>
        </p:nvSpPr>
        <p:spPr>
          <a:xfrm>
            <a:off x="2983439" y="4297605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12" name="TextBox 20"/>
          <p:cNvSpPr txBox="1"/>
          <p:nvPr/>
        </p:nvSpPr>
        <p:spPr>
          <a:xfrm>
            <a:off x="2318868" y="6025000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13" name="TextBox 21"/>
          <p:cNvSpPr txBox="1"/>
          <p:nvPr/>
        </p:nvSpPr>
        <p:spPr>
          <a:xfrm>
            <a:off x="2342584" y="5083771"/>
            <a:ext cx="812001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sp>
        <p:nvSpPr>
          <p:cNvPr id="114" name="사각형: 둥근 모서리 23"/>
          <p:cNvSpPr/>
          <p:nvPr/>
        </p:nvSpPr>
        <p:spPr>
          <a:xfrm>
            <a:off x="4984560" y="3970746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5" name="직선 연결선 24"/>
          <p:cNvCxnSpPr/>
          <p:nvPr/>
        </p:nvCxnSpPr>
        <p:spPr>
          <a:xfrm>
            <a:off x="4961382" y="4952298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16" name="TextBox 25"/>
          <p:cNvSpPr txBox="1"/>
          <p:nvPr/>
        </p:nvSpPr>
        <p:spPr>
          <a:xfrm>
            <a:off x="5659498" y="4297605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17" name="TextBox 26"/>
          <p:cNvSpPr txBox="1"/>
          <p:nvPr/>
        </p:nvSpPr>
        <p:spPr>
          <a:xfrm>
            <a:off x="4994927" y="6025000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18" name="TextBox 27"/>
          <p:cNvSpPr txBox="1"/>
          <p:nvPr/>
        </p:nvSpPr>
        <p:spPr>
          <a:xfrm>
            <a:off x="5018642" y="5083771"/>
            <a:ext cx="812002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sp>
        <p:nvSpPr>
          <p:cNvPr id="119" name="사각형: 둥근 모서리 28"/>
          <p:cNvSpPr/>
          <p:nvPr/>
        </p:nvSpPr>
        <p:spPr>
          <a:xfrm>
            <a:off x="7637439" y="3970746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0" name="직선 연결선 29"/>
          <p:cNvCxnSpPr/>
          <p:nvPr/>
        </p:nvCxnSpPr>
        <p:spPr>
          <a:xfrm>
            <a:off x="7637439" y="4952298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21" name="TextBox 30"/>
          <p:cNvSpPr txBox="1"/>
          <p:nvPr/>
        </p:nvSpPr>
        <p:spPr>
          <a:xfrm>
            <a:off x="8335555" y="4297605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22" name="TextBox 31"/>
          <p:cNvSpPr txBox="1"/>
          <p:nvPr/>
        </p:nvSpPr>
        <p:spPr>
          <a:xfrm>
            <a:off x="7670984" y="6025000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23" name="TextBox 32"/>
          <p:cNvSpPr txBox="1"/>
          <p:nvPr/>
        </p:nvSpPr>
        <p:spPr>
          <a:xfrm>
            <a:off x="7694700" y="5083771"/>
            <a:ext cx="812001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14846" y="854242"/>
            <a:ext cx="296827" cy="296827"/>
          </a:xfrm>
          <a:prstGeom prst="rect">
            <a:avLst/>
          </a:prstGeom>
        </p:spPr>
      </p:pic>
      <p:sp>
        <p:nvSpPr>
          <p:cNvPr id="130" name="TextBox 12"/>
          <p:cNvSpPr txBox="1"/>
          <p:nvPr/>
        </p:nvSpPr>
        <p:spPr>
          <a:xfrm>
            <a:off x="5221298" y="862410"/>
            <a:ext cx="737119" cy="297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추천순</a:t>
            </a: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87783" y="875438"/>
            <a:ext cx="324513" cy="324513"/>
          </a:xfrm>
          <a:prstGeom prst="rect">
            <a:avLst/>
          </a:prstGeom>
        </p:spPr>
      </p:pic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7E6EA365-DE2F-F0F9-E728-79A6A9E777A8}"/>
              </a:ext>
            </a:extLst>
          </p:cNvPr>
          <p:cNvSpPr/>
          <p:nvPr/>
        </p:nvSpPr>
        <p:spPr>
          <a:xfrm>
            <a:off x="2269338" y="6495131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사각형: 둥근 모서리 23">
            <a:extLst>
              <a:ext uri="{FF2B5EF4-FFF2-40B4-BE49-F238E27FC236}">
                <a16:creationId xmlns:a16="http://schemas.microsoft.com/office/drawing/2014/main" id="{E4A10679-CA8C-7EF2-10A4-AA49B6A9B6C7}"/>
              </a:ext>
            </a:extLst>
          </p:cNvPr>
          <p:cNvSpPr/>
          <p:nvPr/>
        </p:nvSpPr>
        <p:spPr>
          <a:xfrm>
            <a:off x="4968575" y="6495131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사각형: 둥근 모서리 28">
            <a:extLst>
              <a:ext uri="{FF2B5EF4-FFF2-40B4-BE49-F238E27FC236}">
                <a16:creationId xmlns:a16="http://schemas.microsoft.com/office/drawing/2014/main" id="{6B345A0E-8CB0-2EF3-1A90-73C27C2FDB1C}"/>
              </a:ext>
            </a:extLst>
          </p:cNvPr>
          <p:cNvSpPr/>
          <p:nvPr/>
        </p:nvSpPr>
        <p:spPr>
          <a:xfrm>
            <a:off x="7621454" y="6495131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93397" y="1360886"/>
            <a:ext cx="8832212" cy="543989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사각형: 둥근 모서리 6"/>
          <p:cNvSpPr/>
          <p:nvPr/>
        </p:nvSpPr>
        <p:spPr>
          <a:xfrm>
            <a:off x="2285323" y="171329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2" name="직선 연결선 16"/>
          <p:cNvCxnSpPr/>
          <p:nvPr/>
        </p:nvCxnSpPr>
        <p:spPr>
          <a:xfrm>
            <a:off x="2285323" y="1152881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33" name="TextBox 19"/>
          <p:cNvSpPr txBox="1"/>
          <p:nvPr/>
        </p:nvSpPr>
        <p:spPr>
          <a:xfrm>
            <a:off x="2983439" y="498188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34" name="TextBox 20"/>
          <p:cNvSpPr txBox="1"/>
          <p:nvPr/>
        </p:nvSpPr>
        <p:spPr>
          <a:xfrm>
            <a:off x="2318868" y="2225583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35" name="TextBox 21"/>
          <p:cNvSpPr txBox="1"/>
          <p:nvPr/>
        </p:nvSpPr>
        <p:spPr>
          <a:xfrm>
            <a:off x="2342584" y="1284354"/>
            <a:ext cx="812001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sp>
        <p:nvSpPr>
          <p:cNvPr id="136" name="사각형: 둥근 모서리 23"/>
          <p:cNvSpPr/>
          <p:nvPr/>
        </p:nvSpPr>
        <p:spPr>
          <a:xfrm>
            <a:off x="4984560" y="171329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7" name="직선 연결선 24"/>
          <p:cNvCxnSpPr/>
          <p:nvPr/>
        </p:nvCxnSpPr>
        <p:spPr>
          <a:xfrm>
            <a:off x="4961382" y="1152881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38" name="TextBox 25"/>
          <p:cNvSpPr txBox="1"/>
          <p:nvPr/>
        </p:nvSpPr>
        <p:spPr>
          <a:xfrm>
            <a:off x="5659498" y="498188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39" name="TextBox 26"/>
          <p:cNvSpPr txBox="1"/>
          <p:nvPr/>
        </p:nvSpPr>
        <p:spPr>
          <a:xfrm>
            <a:off x="4994927" y="2225583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40" name="TextBox 27"/>
          <p:cNvSpPr txBox="1"/>
          <p:nvPr/>
        </p:nvSpPr>
        <p:spPr>
          <a:xfrm>
            <a:off x="5018642" y="1284354"/>
            <a:ext cx="812002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sp>
        <p:nvSpPr>
          <p:cNvPr id="141" name="사각형: 둥근 모서리 28"/>
          <p:cNvSpPr/>
          <p:nvPr/>
        </p:nvSpPr>
        <p:spPr>
          <a:xfrm>
            <a:off x="7637439" y="171329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2" name="직선 연결선 29"/>
          <p:cNvCxnSpPr/>
          <p:nvPr/>
        </p:nvCxnSpPr>
        <p:spPr>
          <a:xfrm>
            <a:off x="7637439" y="1152881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43" name="TextBox 30"/>
          <p:cNvSpPr txBox="1"/>
          <p:nvPr/>
        </p:nvSpPr>
        <p:spPr>
          <a:xfrm>
            <a:off x="8335555" y="498188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44" name="TextBox 31"/>
          <p:cNvSpPr txBox="1"/>
          <p:nvPr/>
        </p:nvSpPr>
        <p:spPr>
          <a:xfrm>
            <a:off x="7670984" y="2225583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45" name="TextBox 32"/>
          <p:cNvSpPr txBox="1"/>
          <p:nvPr/>
        </p:nvSpPr>
        <p:spPr>
          <a:xfrm>
            <a:off x="7694700" y="1284354"/>
            <a:ext cx="812001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8100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5488781" y="2905125"/>
            <a:ext cx="1214438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 b="1"/>
              <a:t>1</a:t>
            </a:r>
            <a:r>
              <a:rPr lang="ko-KR" altLang="en-US" sz="1300"/>
              <a:t> </a:t>
            </a:r>
            <a:r>
              <a:rPr lang="en-US" altLang="ko-KR" sz="1300"/>
              <a:t>2</a:t>
            </a:r>
            <a:r>
              <a:rPr lang="ko-KR" altLang="en-US" sz="1300"/>
              <a:t> </a:t>
            </a:r>
            <a:r>
              <a:rPr lang="en-US" altLang="ko-KR" sz="1300"/>
              <a:t>3</a:t>
            </a:r>
            <a:r>
              <a:rPr lang="ko-KR" altLang="en-US" sz="1300"/>
              <a:t> </a:t>
            </a:r>
            <a:r>
              <a:rPr lang="en-US" altLang="ko-KR" sz="1300"/>
              <a:t>4</a:t>
            </a:r>
            <a:r>
              <a:rPr lang="ko-KR" altLang="en-US" sz="1300"/>
              <a:t> </a:t>
            </a:r>
            <a:r>
              <a:rPr lang="en-US" altLang="ko-KR" sz="1300"/>
              <a:t>5</a:t>
            </a:r>
            <a:r>
              <a:rPr lang="ko-KR" altLang="en-US" sz="1300"/>
              <a:t> </a:t>
            </a:r>
            <a:r>
              <a:rPr lang="en-US" altLang="ko-KR" sz="1300"/>
              <a:t>-</a:t>
            </a:r>
          </a:p>
        </p:txBody>
      </p:sp>
      <p:cxnSp>
        <p:nvCxnSpPr>
          <p:cNvPr id="148" name="직선 연결선 147"/>
          <p:cNvCxnSpPr/>
          <p:nvPr/>
        </p:nvCxnSpPr>
        <p:spPr>
          <a:xfrm rot="10800000" flipV="1">
            <a:off x="4148137" y="3219450"/>
            <a:ext cx="1581150" cy="75247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681287" y="4010024"/>
            <a:ext cx="2791778" cy="264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페이징</a:t>
            </a:r>
            <a:r>
              <a:rPr lang="en-US" altLang="ko-KR" sz="1200"/>
              <a:t>.</a:t>
            </a:r>
            <a:r>
              <a:rPr lang="ko-KR" altLang="en-US" sz="1200"/>
              <a:t> 현재 페이지를 볼드체로 표기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2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C6B52-B84E-4060-B11C-F442EFFD18D2}"/>
              </a:ext>
            </a:extLst>
          </p:cNvPr>
          <p:cNvSpPr txBox="1"/>
          <p:nvPr/>
        </p:nvSpPr>
        <p:spPr>
          <a:xfrm>
            <a:off x="3091542" y="1334278"/>
            <a:ext cx="600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글 제목</a:t>
            </a:r>
            <a:r>
              <a:rPr lang="en-US" altLang="ko-KR" sz="3200" b="1" dirty="0"/>
              <a:t>					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33875" y="1863486"/>
            <a:ext cx="1480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2023 1 1</a:t>
            </a:r>
            <a:endParaRPr lang="ko-KR" altLang="en-US" sz="1400"/>
          </a:p>
        </p:txBody>
      </p:sp>
      <p:sp>
        <p:nvSpPr>
          <p:cNvPr id="8" name="사각형: 둥근 모서리 7"/>
          <p:cNvSpPr/>
          <p:nvPr/>
        </p:nvSpPr>
        <p:spPr>
          <a:xfrm>
            <a:off x="3168052" y="2239261"/>
            <a:ext cx="811763" cy="30777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accent1"/>
                </a:solidFill>
              </a:rPr>
              <a:t>태그</a:t>
            </a:r>
            <a:r>
              <a:rPr lang="en-US" altLang="ko-KR" sz="1400">
                <a:solidFill>
                  <a:schemeClr val="accent1"/>
                </a:solidFill>
              </a:rPr>
              <a:t>1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67" name="사각형: 둥근 모서리 66"/>
          <p:cNvSpPr/>
          <p:nvPr/>
        </p:nvSpPr>
        <p:spPr>
          <a:xfrm>
            <a:off x="4242628" y="2239261"/>
            <a:ext cx="811763" cy="30777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accent1"/>
                </a:solidFill>
              </a:rPr>
              <a:t>태그</a:t>
            </a:r>
            <a:r>
              <a:rPr lang="en-US" altLang="ko-KR" sz="1400">
                <a:solidFill>
                  <a:schemeClr val="accent1"/>
                </a:solidFill>
              </a:rPr>
              <a:t>2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70" name="사각형: 둥근 모서리 69"/>
          <p:cNvSpPr/>
          <p:nvPr/>
        </p:nvSpPr>
        <p:spPr>
          <a:xfrm>
            <a:off x="5317204" y="2239260"/>
            <a:ext cx="811763" cy="30777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accent1"/>
                </a:solidFill>
              </a:rPr>
              <a:t>태그</a:t>
            </a:r>
            <a:r>
              <a:rPr lang="en-US" altLang="ko-KR" sz="1400">
                <a:solidFill>
                  <a:schemeClr val="accent1"/>
                </a:solidFill>
              </a:rPr>
              <a:t>3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68052" y="2863850"/>
            <a:ext cx="5766398" cy="39941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게시글 본문</a:t>
            </a:r>
          </a:p>
        </p:txBody>
      </p:sp>
      <p:cxnSp>
        <p:nvCxnSpPr>
          <p:cNvPr id="72" name="직선 연결선 71"/>
          <p:cNvCxnSpPr>
            <a:stCxn id="8" idx="1"/>
          </p:cNvCxnSpPr>
          <p:nvPr/>
        </p:nvCxnSpPr>
        <p:spPr>
          <a:xfrm rot="10800000" flipV="1">
            <a:off x="1693600" y="2393150"/>
            <a:ext cx="1474451" cy="60275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39233" y="3106015"/>
            <a:ext cx="2952309" cy="263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태그 기능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cxnSp>
        <p:nvCxnSpPr>
          <p:cNvPr id="77" name="직선 연결선 76"/>
          <p:cNvCxnSpPr>
            <a:stCxn id="3" idx="1"/>
          </p:cNvCxnSpPr>
          <p:nvPr/>
        </p:nvCxnSpPr>
        <p:spPr>
          <a:xfrm rot="10800000" flipV="1">
            <a:off x="1751325" y="2017374"/>
            <a:ext cx="1382549" cy="17991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8AFAE3-BB5F-45D7-B2E9-2CABFC35801F}"/>
              </a:ext>
            </a:extLst>
          </p:cNvPr>
          <p:cNvSpPr txBox="1"/>
          <p:nvPr/>
        </p:nvSpPr>
        <p:spPr>
          <a:xfrm>
            <a:off x="327824" y="2043403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작성 날짜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8908269-CCBD-4776-B8D4-3ED7079122C2}"/>
              </a:ext>
            </a:extLst>
          </p:cNvPr>
          <p:cNvSpPr/>
          <p:nvPr/>
        </p:nvSpPr>
        <p:spPr>
          <a:xfrm>
            <a:off x="3212801" y="2373271"/>
            <a:ext cx="5766398" cy="1581150"/>
          </a:xfrm>
          <a:prstGeom prst="roundRect">
            <a:avLst>
              <a:gd name="adj" fmla="val 35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C0BC6-0748-489F-9E78-14B70284A042}"/>
              </a:ext>
            </a:extLst>
          </p:cNvPr>
          <p:cNvSpPr txBox="1"/>
          <p:nvPr/>
        </p:nvSpPr>
        <p:spPr>
          <a:xfrm>
            <a:off x="209007" y="17417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LOGO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12801" y="367841"/>
            <a:ext cx="5766398" cy="11180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게시글 본문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2CC04A-F81A-40F7-B3A2-ACDDF70FA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1" y="2774821"/>
            <a:ext cx="708201" cy="708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CAC36-0B6C-4EC7-9D5C-3DFFBD5B6546}"/>
              </a:ext>
            </a:extLst>
          </p:cNvPr>
          <p:cNvSpPr txBox="1"/>
          <p:nvPr/>
        </p:nvSpPr>
        <p:spPr>
          <a:xfrm>
            <a:off x="4305300" y="288269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작성자 닉네임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907D0-2500-45BC-9D11-763C6977A172}"/>
              </a:ext>
            </a:extLst>
          </p:cNvPr>
          <p:cNvSpPr txBox="1"/>
          <p:nvPr/>
        </p:nvSpPr>
        <p:spPr>
          <a:xfrm>
            <a:off x="4305300" y="3163846"/>
            <a:ext cx="400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lt"/>
              </a:rPr>
              <a:t>test1@tset.com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FE2B83-15A3-4048-8EA1-246F86DB2014}"/>
              </a:ext>
            </a:extLst>
          </p:cNvPr>
          <p:cNvSpPr/>
          <p:nvPr/>
        </p:nvSpPr>
        <p:spPr>
          <a:xfrm>
            <a:off x="3212801" y="4325878"/>
            <a:ext cx="5766398" cy="1050878"/>
          </a:xfrm>
          <a:prstGeom prst="roundRect">
            <a:avLst>
              <a:gd name="adj" fmla="val 35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F7A09-D20F-429A-A7FC-CBA0BF4CEA4F}"/>
              </a:ext>
            </a:extLst>
          </p:cNvPr>
          <p:cNvSpPr txBox="1"/>
          <p:nvPr/>
        </p:nvSpPr>
        <p:spPr>
          <a:xfrm>
            <a:off x="3324224" y="4463849"/>
            <a:ext cx="122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댓글 작성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A18F9AA-E130-48FB-8A2B-83D532F61025}"/>
              </a:ext>
            </a:extLst>
          </p:cNvPr>
          <p:cNvSpPr/>
          <p:nvPr/>
        </p:nvSpPr>
        <p:spPr>
          <a:xfrm>
            <a:off x="7810500" y="5514726"/>
            <a:ext cx="1168699" cy="342605"/>
          </a:xfrm>
          <a:prstGeom prst="roundRect">
            <a:avLst>
              <a:gd name="adj" fmla="val 97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댓글 작성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29B1E66-B9DB-4528-8BE4-54983052C9D2}"/>
              </a:ext>
            </a:extLst>
          </p:cNvPr>
          <p:cNvCxnSpPr>
            <a:cxnSpLocks/>
          </p:cNvCxnSpPr>
          <p:nvPr/>
        </p:nvCxnSpPr>
        <p:spPr>
          <a:xfrm flipH="1">
            <a:off x="2095058" y="3203938"/>
            <a:ext cx="1343045" cy="41225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B975C7-C28B-4D30-B480-4BAA0D713EC9}"/>
              </a:ext>
            </a:extLst>
          </p:cNvPr>
          <p:cNvSpPr txBox="1"/>
          <p:nvPr/>
        </p:nvSpPr>
        <p:spPr>
          <a:xfrm>
            <a:off x="342457" y="3612890"/>
            <a:ext cx="220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작성자 아이콘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닉네임 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클릭시 작성자 프로필로 진입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1E1DA6-039C-4135-96A4-1BCABD23C15F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979202" y="5714190"/>
            <a:ext cx="1012080" cy="61854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436E04-91F7-499E-ADF1-E4FA00627EFB}"/>
              </a:ext>
            </a:extLst>
          </p:cNvPr>
          <p:cNvSpPr txBox="1"/>
          <p:nvPr/>
        </p:nvSpPr>
        <p:spPr>
          <a:xfrm>
            <a:off x="9991282" y="6101901"/>
            <a:ext cx="220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게시글에 대한 댓글 데이터 테이블에 저장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7" y="17417"/>
            <a:ext cx="82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LOGO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486" y="695325"/>
            <a:ext cx="2867024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rgbClr val="808080"/>
                </a:solidFill>
              </a:rPr>
              <a:t>제목을 입력하세요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66737" y="1323975"/>
            <a:ext cx="367676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1012" y="1504950"/>
            <a:ext cx="2238375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808080"/>
                </a:solidFill>
              </a:rPr>
              <a:t>태그 입력란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TextBox 21"/>
          <p:cNvSpPr txBox="1"/>
          <p:nvPr/>
        </p:nvSpPr>
        <p:spPr>
          <a:xfrm>
            <a:off x="4152678" y="0"/>
            <a:ext cx="3886643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게시글 작성 페이지 진입시 상단 네비게이션 바 숨김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0537" y="2352674"/>
            <a:ext cx="3762375" cy="29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808080"/>
                </a:solidFill>
              </a:rPr>
              <a:t>본문 입력란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0" y="6191248"/>
            <a:ext cx="6096000" cy="66675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76200" dir="162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사각형: 둥근 모서리 41"/>
          <p:cNvSpPr/>
          <p:nvPr/>
        </p:nvSpPr>
        <p:spPr>
          <a:xfrm>
            <a:off x="4662488" y="6306794"/>
            <a:ext cx="1177436" cy="417854"/>
          </a:xfrm>
          <a:prstGeom prst="roundRect">
            <a:avLst>
              <a:gd name="adj" fmla="val 16667"/>
            </a:avLst>
          </a:prstGeom>
          <a:solidFill>
            <a:srgbClr val="4472C4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작성 완료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3266065" y="6306794"/>
            <a:ext cx="1177436" cy="417854"/>
          </a:xfrm>
          <a:prstGeom prst="roundRect">
            <a:avLst>
              <a:gd name="adj" fmla="val 16667"/>
            </a:avLst>
          </a:prstGeom>
          <a:solidFill>
            <a:srgbClr val="E7E7E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chemeClr val="accent1"/>
                </a:solidFill>
                <a:latin typeface="맑은 고딕"/>
                <a:ea typeface="맑은 고딕"/>
                <a:cs typeface="맑은 고딕"/>
              </a:rPr>
              <a:t>임시 저장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20958" y="724957"/>
            <a:ext cx="4519084" cy="173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작성 내용을 실시간 확인 가능하도록 기능</a:t>
            </a:r>
            <a:r>
              <a:rPr lang="en-US" altLang="ko-KR"/>
              <a:t>,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기능 구현 시도 후 어렵다고 판단될 시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디자인 수정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46" name="TextBox 45"/>
          <p:cNvSpPr txBox="1"/>
          <p:nvPr/>
        </p:nvSpPr>
        <p:spPr>
          <a:xfrm>
            <a:off x="262993" y="6356350"/>
            <a:ext cx="894292" cy="29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나가기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363" y="1982349"/>
            <a:ext cx="189954" cy="18995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3080" y="1971916"/>
            <a:ext cx="189954" cy="18995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65677" y="1978407"/>
            <a:ext cx="190004" cy="19000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50195" y="1975999"/>
            <a:ext cx="189954" cy="18995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08291" y="1975075"/>
            <a:ext cx="209324" cy="20932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16398" y="1980331"/>
            <a:ext cx="202660" cy="202660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 rot="16200000" flipH="1">
            <a:off x="904702" y="2067094"/>
            <a:ext cx="197192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6200000" flipH="1">
            <a:off x="2320418" y="2073611"/>
            <a:ext cx="197192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9818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D2E2AD-A302-6769-70C4-47A91892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9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D5A4FB-9E30-7EE5-3296-67DCA6590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5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2CB7B80-6552-D333-468E-2FA91CBD4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0BB8FB-4DCB-86AD-B608-1279365A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F280AB-F329-42A3-3587-58360C272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415B9DE-A957-9F29-4F10-76FB0C8EE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5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A969C6-336E-6E34-6B87-7EBD85AAD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8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1B9211-C8BE-A408-589B-BB4E1B4E4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8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159</Words>
  <Application>Microsoft Office PowerPoint</Application>
  <PresentationFormat>와이드스크린</PresentationFormat>
  <Paragraphs>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박종혁</dc:creator>
  <cp:lastModifiedBy>박종혁</cp:lastModifiedBy>
  <cp:revision>52</cp:revision>
  <dcterms:created xsi:type="dcterms:W3CDTF">2023-01-12T16:14:54Z</dcterms:created>
  <dcterms:modified xsi:type="dcterms:W3CDTF">2023-03-20T08:33:15Z</dcterms:modified>
  <cp:version/>
</cp:coreProperties>
</file>