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67" r:id="rId5"/>
    <p:sldId id="270" r:id="rId6"/>
    <p:sldId id="265" r:id="rId7"/>
    <p:sldId id="266" r:id="rId8"/>
    <p:sldId id="272" r:id="rId9"/>
    <p:sldId id="273" r:id="rId10"/>
    <p:sldId id="271" r:id="rId11"/>
    <p:sldId id="264" r:id="rId12"/>
    <p:sldId id="268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57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CAC801-DBED-0024-A9DB-5A8C06669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1158FC-C159-7613-489D-DDD26D155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B1FAA-3B09-5B57-14D8-4BE326D94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D021-FF80-477D-8D34-550DE96DD31D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F787F4-3FAA-73F0-9EC4-EE9FD606E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912C01-25B9-5FB2-212D-400494556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2A49-7F6B-47DD-9721-BF234D310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590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BC844-B165-C313-369E-36363E17D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79CE27-F179-1525-062D-F75742A78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5CAB53-23BB-DDCD-38C7-020FF223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D021-FF80-477D-8D34-550DE96DD31D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2B88DB-C280-015F-EB23-1178E0BC4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1CFF3B-9139-C706-C1B2-3A16C512D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2A49-7F6B-47DD-9721-BF234D310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907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EF4FAB-1316-29C2-3027-41094BBEB7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5ED223-CBAA-FA89-186A-499110399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1A4C33-D8EA-C51D-B081-619A9A34F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D021-FF80-477D-8D34-550DE96DD31D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9CE40D-754D-EB48-325D-058D6DB2D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839BEA-61B2-70A9-F8B7-1572F1391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2A49-7F6B-47DD-9721-BF234D310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640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B03D3-A9D4-7C0B-F64B-F0B1779DF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E638AF-825A-C36A-599F-BBED27165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0E5BB5-1018-F66C-BAEE-2A6932B6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D021-FF80-477D-8D34-550DE96DD31D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4B1D5E-9E88-EBBA-A0B1-2078F23A2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88AA2D-24C3-2626-4DE6-8A96337B9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2A49-7F6B-47DD-9721-BF234D310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195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C5372-B116-AF13-7055-F42F6CF63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56D69D-55F4-8803-50A6-F3BBC3A78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5996B0-EFCE-CA69-93FC-B7E1544BD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D021-FF80-477D-8D34-550DE96DD31D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21E87F-2CD7-1743-1899-8B588A064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B62AF2-98F5-9C09-E9CB-2569EBD13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2A49-7F6B-47DD-9721-BF234D310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93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4EBAD-191A-E6BF-3805-605996FBA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CF740A-46E3-73CA-1B65-72DA04697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6F2D1E-2CA3-FB94-2ABA-633E05638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DBC57A-6A13-F94A-FC1A-4AE0CBE2C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D021-FF80-477D-8D34-550DE96DD31D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35D981-4871-BDE5-94FE-9E72AD912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86885B-BDD1-04DE-19BE-80D47BD18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2A49-7F6B-47DD-9721-BF234D310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937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A45707-4100-FB6D-CC49-B14EBB95F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DCD186-6F81-77B7-B67B-B1C898EBA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6B074D-8AE9-4955-F0EB-678855DD5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168F47-304D-21D8-4676-EDDEC89776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025A8E3-ED55-3F7D-10A5-F7E6C9FEBA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AE7557-8211-E620-2CF3-7FE867B81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D021-FF80-477D-8D34-550DE96DD31D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03725D-33C8-17CB-A046-01DB14A6A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6F93E3-E14D-D596-2CC3-7546A00B7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2A49-7F6B-47DD-9721-BF234D310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846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15435-A1D3-0784-5C8D-31CEA8DF3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73EF9C-7F97-742C-F6A6-1A38620E1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D021-FF80-477D-8D34-550DE96DD31D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F7E190-10DA-0C6F-6F0F-FFD324B83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3E33EB-C68A-84DE-1044-BC88F2183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2A49-7F6B-47DD-9721-BF234D310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519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2D33776-F499-44F5-5D48-04605D10E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D021-FF80-477D-8D34-550DE96DD31D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B736331-FFE3-83D3-0434-3CC9B77AD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361B74-D7D7-E695-2096-81378D9FD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2A49-7F6B-47DD-9721-BF234D310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ADA2C9-4D98-C848-0048-5FA658D00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119ED9-2831-40FA-2A69-200554D71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1E9F1F-8308-65FB-A340-D411054B1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F4614C-1230-F641-7C5E-89983E8FE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D021-FF80-477D-8D34-550DE96DD31D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47E44D-6CE1-8031-E6D5-E27522585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D7D298-1C8B-358A-F44E-EF68C7282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2A49-7F6B-47DD-9721-BF234D310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494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916989-F4B7-8FAB-7850-51818534A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4D267B-9491-C0C4-0876-D5CEF3C4E4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DA3109-F1BB-F0A4-5050-8BF8CC137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1CF644-5306-CB69-FCBC-5CC584C9B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D021-FF80-477D-8D34-550DE96DD31D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6925C4-E734-9462-1F57-DACD6782B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F7DFE5-2C64-1B56-7D93-C54126918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2A49-7F6B-47DD-9721-BF234D310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293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27AD54-A780-6098-DAB3-FAB6FC760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B1148C-ED4B-EE41-75AE-05AEA9DD6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54239A-9F51-5889-9CF0-8C1706F884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AD021-FF80-477D-8D34-550DE96DD31D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DD8457-E163-8D8E-B4BF-52C8B95B8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78B458-CDB3-B7BF-D868-6B3EE89800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E2A49-7F6B-47DD-9721-BF234D310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2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3CD8312-8A25-CF27-08BB-A28BF85029E4}"/>
              </a:ext>
            </a:extLst>
          </p:cNvPr>
          <p:cNvSpPr txBox="1"/>
          <p:nvPr/>
        </p:nvSpPr>
        <p:spPr>
          <a:xfrm>
            <a:off x="711380" y="439674"/>
            <a:ext cx="2196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현재 진행도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2180F4-3F64-281F-47A6-FCE46C18CDCE}"/>
              </a:ext>
            </a:extLst>
          </p:cNvPr>
          <p:cNvSpPr txBox="1"/>
          <p:nvPr/>
        </p:nvSpPr>
        <p:spPr>
          <a:xfrm>
            <a:off x="603250" y="1445051"/>
            <a:ext cx="12198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프론트 디자인 초안 완성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437DFC-F2B9-53C7-6696-CE90E1B17180}"/>
              </a:ext>
            </a:extLst>
          </p:cNvPr>
          <p:cNvSpPr txBox="1"/>
          <p:nvPr/>
        </p:nvSpPr>
        <p:spPr>
          <a:xfrm>
            <a:off x="603250" y="2156986"/>
            <a:ext cx="12198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백엔드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게시판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CRUD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및 회원 관리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Test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코드 완성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57640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모니터, 화면이(가) 표시된 사진&#10;&#10;자동 생성된 설명">
            <a:extLst>
              <a:ext uri="{FF2B5EF4-FFF2-40B4-BE49-F238E27FC236}">
                <a16:creationId xmlns:a16="http://schemas.microsoft.com/office/drawing/2014/main" id="{30DEE11C-B67F-019E-9FE9-08134BF7B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50" b="7681"/>
          <a:stretch/>
        </p:blipFill>
        <p:spPr>
          <a:xfrm>
            <a:off x="609600" y="785191"/>
            <a:ext cx="10972799" cy="55460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AF11E1-0B8D-270D-7C1F-7B3697A90EC5}"/>
              </a:ext>
            </a:extLst>
          </p:cNvPr>
          <p:cNvSpPr txBox="1"/>
          <p:nvPr/>
        </p:nvSpPr>
        <p:spPr>
          <a:xfrm>
            <a:off x="544286" y="0"/>
            <a:ext cx="3227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내 정보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6693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모니터, 화면이(가) 표시된 사진&#10;&#10;자동 생성된 설명">
            <a:extLst>
              <a:ext uri="{FF2B5EF4-FFF2-40B4-BE49-F238E27FC236}">
                <a16:creationId xmlns:a16="http://schemas.microsoft.com/office/drawing/2014/main" id="{83992EC7-6D7D-8F8E-A066-3AB1E995A4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74" t="11332" r="774" b="6191"/>
          <a:stretch/>
        </p:blipFill>
        <p:spPr>
          <a:xfrm>
            <a:off x="674914" y="489857"/>
            <a:ext cx="10972799" cy="56562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7C2401-5821-4B77-7BF8-1EC30CF379F6}"/>
              </a:ext>
            </a:extLst>
          </p:cNvPr>
          <p:cNvSpPr txBox="1"/>
          <p:nvPr/>
        </p:nvSpPr>
        <p:spPr>
          <a:xfrm>
            <a:off x="544287" y="0"/>
            <a:ext cx="2196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친구 관리</a:t>
            </a:r>
          </a:p>
        </p:txBody>
      </p:sp>
    </p:spTree>
    <p:extLst>
      <p:ext uri="{BB962C8B-B14F-4D97-AF65-F5344CB8AC3E}">
        <p14:creationId xmlns:p14="http://schemas.microsoft.com/office/powerpoint/2010/main" val="49000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0738CAB-421C-7430-37CA-D8299DE417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74" b="4637"/>
          <a:stretch/>
        </p:blipFill>
        <p:spPr>
          <a:xfrm>
            <a:off x="609600" y="834887"/>
            <a:ext cx="10972799" cy="57050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2CC0F4-82F1-28A9-F5FF-6D38B016CBE2}"/>
              </a:ext>
            </a:extLst>
          </p:cNvPr>
          <p:cNvSpPr txBox="1"/>
          <p:nvPr/>
        </p:nvSpPr>
        <p:spPr>
          <a:xfrm>
            <a:off x="544286" y="0"/>
            <a:ext cx="3227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목록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1418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모니터, 화면이(가) 표시된 사진&#10;&#10;자동 생성된 설명">
            <a:extLst>
              <a:ext uri="{FF2B5EF4-FFF2-40B4-BE49-F238E27FC236}">
                <a16:creationId xmlns:a16="http://schemas.microsoft.com/office/drawing/2014/main" id="{28879B1D-DBA6-5B61-0845-6A66D79C3E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29" b="6812"/>
          <a:stretch/>
        </p:blipFill>
        <p:spPr>
          <a:xfrm>
            <a:off x="609600" y="824948"/>
            <a:ext cx="10972799" cy="55659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63C477-F1FA-0F5B-6F91-C0C71F8CA6E1}"/>
              </a:ext>
            </a:extLst>
          </p:cNvPr>
          <p:cNvSpPr txBox="1"/>
          <p:nvPr/>
        </p:nvSpPr>
        <p:spPr>
          <a:xfrm>
            <a:off x="544286" y="0"/>
            <a:ext cx="3227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로그</a:t>
            </a:r>
          </a:p>
        </p:txBody>
      </p:sp>
    </p:spTree>
    <p:extLst>
      <p:ext uri="{BB962C8B-B14F-4D97-AF65-F5344CB8AC3E}">
        <p14:creationId xmlns:p14="http://schemas.microsoft.com/office/powerpoint/2010/main" val="629027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3CD8312-8A25-CF27-08BB-A28BF85029E4}"/>
              </a:ext>
            </a:extLst>
          </p:cNvPr>
          <p:cNvSpPr txBox="1"/>
          <p:nvPr/>
        </p:nvSpPr>
        <p:spPr>
          <a:xfrm>
            <a:off x="711380" y="439674"/>
            <a:ext cx="2196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예정 진행도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2180F4-3F64-281F-47A6-FCE46C18CDCE}"/>
              </a:ext>
            </a:extLst>
          </p:cNvPr>
          <p:cNvSpPr txBox="1"/>
          <p:nvPr/>
        </p:nvSpPr>
        <p:spPr>
          <a:xfrm>
            <a:off x="603250" y="1445051"/>
            <a:ext cx="12198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프론트 동적 웹 디자인 구현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437DFC-F2B9-53C7-6696-CE90E1B17180}"/>
              </a:ext>
            </a:extLst>
          </p:cNvPr>
          <p:cNvSpPr txBox="1"/>
          <p:nvPr/>
        </p:nvSpPr>
        <p:spPr>
          <a:xfrm>
            <a:off x="603250" y="2156986"/>
            <a:ext cx="12198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프론트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백엔드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연동</a:t>
            </a:r>
          </a:p>
        </p:txBody>
      </p:sp>
    </p:spTree>
    <p:extLst>
      <p:ext uri="{BB962C8B-B14F-4D97-AF65-F5344CB8AC3E}">
        <p14:creationId xmlns:p14="http://schemas.microsoft.com/office/powerpoint/2010/main" val="1853197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모니터이(가) 표시된 사진&#10;&#10;자동 생성된 설명">
            <a:extLst>
              <a:ext uri="{FF2B5EF4-FFF2-40B4-BE49-F238E27FC236}">
                <a16:creationId xmlns:a16="http://schemas.microsoft.com/office/drawing/2014/main" id="{81780E39-8546-757B-0619-9C05AF45B3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66" b="5238"/>
          <a:stretch/>
        </p:blipFill>
        <p:spPr>
          <a:xfrm>
            <a:off x="609600" y="731520"/>
            <a:ext cx="10972799" cy="57672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303126-8AC7-462D-086F-C19F715BBBC3}"/>
              </a:ext>
            </a:extLst>
          </p:cNvPr>
          <p:cNvSpPr txBox="1"/>
          <p:nvPr/>
        </p:nvSpPr>
        <p:spPr>
          <a:xfrm>
            <a:off x="662394" y="97619"/>
            <a:ext cx="2196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게시판 목록</a:t>
            </a:r>
          </a:p>
        </p:txBody>
      </p:sp>
    </p:spTree>
    <p:extLst>
      <p:ext uri="{BB962C8B-B14F-4D97-AF65-F5344CB8AC3E}">
        <p14:creationId xmlns:p14="http://schemas.microsoft.com/office/powerpoint/2010/main" val="68929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모니터, 컴퓨터이(가) 표시된 사진&#10;&#10;자동 생성된 설명">
            <a:extLst>
              <a:ext uri="{FF2B5EF4-FFF2-40B4-BE49-F238E27FC236}">
                <a16:creationId xmlns:a16="http://schemas.microsoft.com/office/drawing/2014/main" id="{3127B301-5F4E-B79E-A03C-D9CF855CA2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24" b="6522"/>
          <a:stretch/>
        </p:blipFill>
        <p:spPr>
          <a:xfrm>
            <a:off x="609600" y="735496"/>
            <a:ext cx="10972799" cy="56752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7E5402-A047-EDA4-BAE5-2FF805B075C9}"/>
              </a:ext>
            </a:extLst>
          </p:cNvPr>
          <p:cNvSpPr txBox="1"/>
          <p:nvPr/>
        </p:nvSpPr>
        <p:spPr>
          <a:xfrm>
            <a:off x="544287" y="0"/>
            <a:ext cx="2196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게시글</a:t>
            </a:r>
          </a:p>
        </p:txBody>
      </p:sp>
    </p:spTree>
    <p:extLst>
      <p:ext uri="{BB962C8B-B14F-4D97-AF65-F5344CB8AC3E}">
        <p14:creationId xmlns:p14="http://schemas.microsoft.com/office/powerpoint/2010/main" val="310862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모니터, 컴퓨터이(가) 표시된 사진&#10;&#10;자동 생성된 설명">
            <a:extLst>
              <a:ext uri="{FF2B5EF4-FFF2-40B4-BE49-F238E27FC236}">
                <a16:creationId xmlns:a16="http://schemas.microsoft.com/office/drawing/2014/main" id="{F044235C-61D8-87E7-E560-679EF6145A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70" b="6522"/>
          <a:stretch/>
        </p:blipFill>
        <p:spPr>
          <a:xfrm>
            <a:off x="609600" y="745434"/>
            <a:ext cx="10972799" cy="56653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D139D9-E75C-AEC2-A9EC-E87D1DDDE70B}"/>
              </a:ext>
            </a:extLst>
          </p:cNvPr>
          <p:cNvSpPr txBox="1"/>
          <p:nvPr/>
        </p:nvSpPr>
        <p:spPr>
          <a:xfrm>
            <a:off x="544286" y="0"/>
            <a:ext cx="3227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게시글 </a:t>
            </a:r>
            <a:r>
              <a:rPr lang="ko-KR" alt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작성폼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3679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모니터, 컴퓨터이(가) 표시된 사진&#10;&#10;자동 생성된 설명">
            <a:extLst>
              <a:ext uri="{FF2B5EF4-FFF2-40B4-BE49-F238E27FC236}">
                <a16:creationId xmlns:a16="http://schemas.microsoft.com/office/drawing/2014/main" id="{98556BB9-3EEA-F53E-9716-DA7A68977F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34" b="6087"/>
          <a:stretch/>
        </p:blipFill>
        <p:spPr>
          <a:xfrm>
            <a:off x="609600" y="715616"/>
            <a:ext cx="10972799" cy="57249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1BD661-D237-0564-8F52-DF789C4A0829}"/>
              </a:ext>
            </a:extLst>
          </p:cNvPr>
          <p:cNvSpPr txBox="1"/>
          <p:nvPr/>
        </p:nvSpPr>
        <p:spPr>
          <a:xfrm>
            <a:off x="544287" y="0"/>
            <a:ext cx="2196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1812866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모니터이(가) 표시된 사진&#10;&#10;자동 생성된 설명">
            <a:extLst>
              <a:ext uri="{FF2B5EF4-FFF2-40B4-BE49-F238E27FC236}">
                <a16:creationId xmlns:a16="http://schemas.microsoft.com/office/drawing/2014/main" id="{BBBA1591-72DA-4428-2E9E-8F87618589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74" b="6086"/>
          <a:stretch/>
        </p:blipFill>
        <p:spPr>
          <a:xfrm>
            <a:off x="609600" y="834886"/>
            <a:ext cx="10972799" cy="56056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C7D355-EF11-A4FD-6638-EA2F87109D32}"/>
              </a:ext>
            </a:extLst>
          </p:cNvPr>
          <p:cNvSpPr txBox="1"/>
          <p:nvPr/>
        </p:nvSpPr>
        <p:spPr>
          <a:xfrm>
            <a:off x="544287" y="0"/>
            <a:ext cx="2196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248942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모니터, 화면이(가) 표시된 사진&#10;&#10;자동 생성된 설명">
            <a:extLst>
              <a:ext uri="{FF2B5EF4-FFF2-40B4-BE49-F238E27FC236}">
                <a16:creationId xmlns:a16="http://schemas.microsoft.com/office/drawing/2014/main" id="{F96BA16D-AEB0-C6A4-7DF8-0E92A52EB0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39" b="6377"/>
          <a:stretch/>
        </p:blipFill>
        <p:spPr>
          <a:xfrm>
            <a:off x="609600" y="805070"/>
            <a:ext cx="10972799" cy="56156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8F68A4-2CAA-12F6-40EE-E8482205AD92}"/>
              </a:ext>
            </a:extLst>
          </p:cNvPr>
          <p:cNvSpPr txBox="1"/>
          <p:nvPr/>
        </p:nvSpPr>
        <p:spPr>
          <a:xfrm>
            <a:off x="544286" y="0"/>
            <a:ext cx="3227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내 정보</a:t>
            </a:r>
          </a:p>
        </p:txBody>
      </p:sp>
    </p:spTree>
    <p:extLst>
      <p:ext uri="{BB962C8B-B14F-4D97-AF65-F5344CB8AC3E}">
        <p14:creationId xmlns:p14="http://schemas.microsoft.com/office/powerpoint/2010/main" val="887847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모니터, 화면이(가) 표시된 사진&#10;&#10;자동 생성된 설명">
            <a:extLst>
              <a:ext uri="{FF2B5EF4-FFF2-40B4-BE49-F238E27FC236}">
                <a16:creationId xmlns:a16="http://schemas.microsoft.com/office/drawing/2014/main" id="{E06BFDBD-1C7B-20CF-32B3-EC1B840B57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46" b="6243"/>
          <a:stretch/>
        </p:blipFill>
        <p:spPr>
          <a:xfrm>
            <a:off x="609600" y="805542"/>
            <a:ext cx="10972799" cy="56242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AC9FA1-75B7-F2B2-CDC2-2BFC8FFE700E}"/>
              </a:ext>
            </a:extLst>
          </p:cNvPr>
          <p:cNvSpPr txBox="1"/>
          <p:nvPr/>
        </p:nvSpPr>
        <p:spPr>
          <a:xfrm>
            <a:off x="544286" y="0"/>
            <a:ext cx="3227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내 정보</a:t>
            </a:r>
          </a:p>
        </p:txBody>
      </p:sp>
    </p:spTree>
    <p:extLst>
      <p:ext uri="{BB962C8B-B14F-4D97-AF65-F5344CB8AC3E}">
        <p14:creationId xmlns:p14="http://schemas.microsoft.com/office/powerpoint/2010/main" val="4030540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52</Words>
  <Application>Microsoft Office PowerPoint</Application>
  <PresentationFormat>와이드스크린</PresentationFormat>
  <Paragraphs>17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휴먼둥근헤드라인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박종혁</dc:creator>
  <cp:lastModifiedBy>박종혁</cp:lastModifiedBy>
  <cp:revision>4</cp:revision>
  <dcterms:created xsi:type="dcterms:W3CDTF">2023-02-02T03:11:19Z</dcterms:created>
  <dcterms:modified xsi:type="dcterms:W3CDTF">2023-02-23T07:43:41Z</dcterms:modified>
</cp:coreProperties>
</file>