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0" r:id="rId4"/>
    <p:sldId id="271" r:id="rId5"/>
    <p:sldId id="269" r:id="rId6"/>
    <p:sldId id="258" r:id="rId7"/>
    <p:sldId id="272" r:id="rId8"/>
    <p:sldId id="274" r:id="rId9"/>
    <p:sldId id="275" r:id="rId10"/>
    <p:sldId id="277" r:id="rId11"/>
    <p:sldId id="278" r:id="rId12"/>
    <p:sldId id="265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7CB"/>
    <a:srgbClr val="545454"/>
    <a:srgbClr val="222222"/>
    <a:srgbClr val="DA3326"/>
    <a:srgbClr val="EE721E"/>
    <a:srgbClr val="F2955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37" autoAdjust="0"/>
  </p:normalViewPr>
  <p:slideViewPr>
    <p:cSldViewPr>
      <p:cViewPr varScale="1">
        <p:scale>
          <a:sx n="77" d="100"/>
          <a:sy n="77" d="100"/>
        </p:scale>
        <p:origin x="4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42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79E5-F757-4D6C-8E41-5616E270F22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CC9A-8512-40E8-8E9B-679DD9A34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20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3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1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8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3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9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4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1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C9A-8512-40E8-8E9B-679DD9A347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cni9973g9Uk9KrWEzM4Kzt/Untitl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77000" y="1866900"/>
            <a:ext cx="501343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온라인</a:t>
            </a:r>
            <a:r>
              <a:rPr lang="en-US" altLang="ko-KR" sz="5400" b="1" dirty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</a:t>
            </a:r>
            <a:endParaRPr lang="en-US" altLang="ko-KR" sz="5400" b="1" dirty="0" smtClean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양육</a:t>
            </a:r>
            <a:r>
              <a:rPr lang="en-US" altLang="ko-KR" sz="5400" b="1" dirty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자격시험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879716" y="4191000"/>
            <a:ext cx="4208002" cy="5676900"/>
            <a:chOff x="10017875" y="1026073"/>
            <a:chExt cx="6863709" cy="92596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7875" y="1026073"/>
              <a:ext cx="6863709" cy="9259641"/>
            </a:xfrm>
            <a:prstGeom prst="rect">
              <a:avLst/>
            </a:prstGeom>
          </p:spPr>
        </p:pic>
      </p:grpSp>
      <p:sp>
        <p:nvSpPr>
          <p:cNvPr id="10" name="Object 3"/>
          <p:cNvSpPr txBox="1"/>
          <p:nvPr/>
        </p:nvSpPr>
        <p:spPr>
          <a:xfrm>
            <a:off x="457200" y="9160014"/>
            <a:ext cx="2618143" cy="707886"/>
          </a:xfrm>
          <a:prstGeom prst="rect">
            <a:avLst/>
          </a:prstGeom>
          <a:noFill/>
        </p:spPr>
        <p:txBody>
          <a:bodyPr wrap="square" rIns="90000" rtlCol="0" anchor="t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코트라 희망체" panose="020B0600000101010101" pitchFamily="50" charset="-127"/>
                <a:ea typeface="코트라 희망체" panose="020B0600000101010101" pitchFamily="50" charset="-127"/>
                <a:cs typeface="코트라 희망체" panose="020B0600000101010101" pitchFamily="50" charset="-127"/>
              </a:rPr>
              <a:t>OMR_B</a:t>
            </a:r>
            <a:endParaRPr lang="en-US" sz="4000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코트라 희망체" panose="020B0600000101010101" pitchFamily="50" charset="-127"/>
              <a:ea typeface="코트라 희망체" panose="020B0600000101010101" pitchFamily="50" charset="-127"/>
              <a:cs typeface="코트라 희망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6248400" y="486900"/>
            <a:ext cx="5470634" cy="9381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50134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 err="1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실행해보기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5433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5562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프로젝트가 끝나고</a:t>
            </a:r>
            <a:r>
              <a:rPr lang="en-US" altLang="ko-KR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629" y="1192800"/>
            <a:ext cx="2362200" cy="2415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600" y="2933700"/>
            <a:ext cx="3733800" cy="37338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800" y="5546700"/>
            <a:ext cx="2340000" cy="23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048500"/>
            <a:ext cx="2745625" cy="27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E4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60278" y="5354241"/>
            <a:ext cx="13967444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kern="0" spc="200" dirty="0" smtClean="0">
                <a:solidFill>
                  <a:srgbClr val="DDD7CB"/>
                </a:solidFill>
                <a:latin typeface="Baskerville Old Face" pitchFamily="34" charset="0"/>
                <a:cs typeface="Baskerville Old Face" pitchFamily="34" charset="0"/>
              </a:rPr>
              <a:t>Presentation is Over</a:t>
            </a:r>
          </a:p>
          <a:p>
            <a:pPr algn="ctr"/>
            <a:r>
              <a:rPr lang="en-US" sz="4000" kern="0" spc="200" dirty="0" smtClean="0">
                <a:solidFill>
                  <a:srgbClr val="DDD7CB"/>
                </a:solidFill>
                <a:latin typeface="Baskerville Old Face" pitchFamily="34" charset="0"/>
              </a:rPr>
              <a:t>thanks</a:t>
            </a:r>
            <a:endParaRPr lang="en-US" sz="4000" dirty="0">
              <a:solidFill>
                <a:srgbClr val="DDD7CB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952646" y="2705455"/>
            <a:ext cx="4382708" cy="1916229"/>
            <a:chOff x="6209092" y="2705455"/>
            <a:chExt cx="4382708" cy="1916229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9283254" y="3276767"/>
              <a:ext cx="1308546" cy="1333333"/>
              <a:chOff x="8417662" y="3245427"/>
              <a:chExt cx="1308546" cy="133333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417662" y="3245427"/>
                <a:ext cx="1308546" cy="1333333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6209092" y="2705455"/>
              <a:ext cx="2848107" cy="1916229"/>
              <a:chOff x="2962946" y="3912094"/>
              <a:chExt cx="2848107" cy="19162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62946" y="3912094"/>
                <a:ext cx="2848107" cy="191622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50134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계기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8817" y="1866900"/>
            <a:ext cx="5825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200</a:t>
            </a:r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 전의 개 기르는 법</a:t>
            </a:r>
            <a:endParaRPr lang="ko-KR" altLang="en-US" sz="40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71" y="2504539"/>
            <a:ext cx="5177127" cy="57642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42913" y="8257282"/>
            <a:ext cx="40174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그냥 남은 반찬</a:t>
            </a:r>
            <a:endParaRPr lang="en-US" altLang="ko-KR" sz="4000" dirty="0" smtClean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섞어서 주면 되지</a:t>
            </a:r>
            <a:endParaRPr lang="ko-KR" altLang="en-US" sz="40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72674" y="3064916"/>
            <a:ext cx="4995278" cy="6403113"/>
            <a:chOff x="9972674" y="3064916"/>
            <a:chExt cx="4995278" cy="64031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7737" y="3064916"/>
              <a:ext cx="4865144" cy="523082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1871427" y="3140214"/>
              <a:ext cx="1197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코트라 볼드체" panose="02020603020101020101" pitchFamily="18" charset="-127"/>
                  <a:ea typeface="코트라 볼드체" panose="02020603020101020101" pitchFamily="18" charset="-127"/>
                  <a:cs typeface="코트라 볼드체" panose="02020603020101020101" pitchFamily="18" charset="-127"/>
                </a:rPr>
                <a:t>지금</a:t>
              </a:r>
              <a:endParaRPr lang="ko-KR" altLang="en-US" sz="40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72674" y="8267700"/>
              <a:ext cx="49952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힝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… </a:t>
              </a:r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건식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? </a:t>
              </a:r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습식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?</a:t>
              </a:r>
            </a:p>
            <a:p>
              <a:pPr algn="ctr"/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이게 다 뭐야 </a:t>
              </a:r>
              <a:r>
                <a:rPr lang="ko-KR" altLang="en-US" sz="3600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ㅠㅠㅠㅠㅠ</a:t>
              </a:r>
              <a:endParaRPr lang="ko-KR" altLang="en-US" sz="36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수성바탕체" panose="02000600000000000000" pitchFamily="2" charset="-127"/>
                <a:ea typeface="수성바탕체" panose="02000600000000000000" pitchFamily="2" charset="-127"/>
                <a:cs typeface="코트라 볼드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0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50134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계기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8817" y="1866900"/>
            <a:ext cx="5825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200</a:t>
            </a:r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 전의 개 기르는 법</a:t>
            </a:r>
            <a:endParaRPr lang="ko-KR" altLang="en-US" sz="40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71" y="2504539"/>
            <a:ext cx="5177127" cy="57642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31553" y="8257282"/>
            <a:ext cx="50401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집 지키는 데에는</a:t>
            </a:r>
            <a:endParaRPr lang="en-US" altLang="ko-KR" sz="4000" dirty="0" smtClean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동네 </a:t>
            </a:r>
            <a:r>
              <a:rPr lang="ko-KR" altLang="en-US" sz="4000" dirty="0" err="1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똥개면</a:t>
            </a:r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충분하지</a:t>
            </a:r>
            <a:endParaRPr lang="ko-KR" altLang="en-US" sz="40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55463" y="3064916"/>
            <a:ext cx="5429693" cy="6403113"/>
            <a:chOff x="9755463" y="3064916"/>
            <a:chExt cx="5429693" cy="64031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7737" y="3064916"/>
              <a:ext cx="4865144" cy="523082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1871427" y="3140214"/>
              <a:ext cx="1197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코트라 볼드체" panose="02020603020101020101" pitchFamily="18" charset="-127"/>
                  <a:ea typeface="코트라 볼드체" panose="02020603020101020101" pitchFamily="18" charset="-127"/>
                  <a:cs typeface="코트라 볼드체" panose="02020603020101020101" pitchFamily="18" charset="-127"/>
                </a:rPr>
                <a:t>지금</a:t>
              </a:r>
              <a:endParaRPr lang="ko-KR" altLang="en-US" sz="40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55463" y="8267700"/>
              <a:ext cx="54296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혹시 이 아이는 </a:t>
              </a:r>
              <a:r>
                <a:rPr lang="ko-KR" altLang="en-US" sz="3600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신경써줄</a:t>
              </a:r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 게</a:t>
              </a:r>
              <a:endParaRPr lang="en-US" altLang="ko-KR" sz="36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수성바탕체" panose="02000600000000000000" pitchFamily="2" charset="-127"/>
                <a:ea typeface="수성바탕체" panose="02000600000000000000" pitchFamily="2" charset="-127"/>
                <a:cs typeface="코트라 볼드체" panose="02020603020101020101" pitchFamily="18" charset="-127"/>
              </a:endParaRPr>
            </a:p>
            <a:p>
              <a:pPr algn="ctr"/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많나요 </a:t>
              </a:r>
              <a:r>
                <a:rPr lang="ko-KR" altLang="en-US" sz="3600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ㅠㅠ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?</a:t>
              </a:r>
              <a:endParaRPr lang="ko-KR" altLang="en-US" sz="36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수성바탕체" panose="02000600000000000000" pitchFamily="2" charset="-127"/>
                <a:ea typeface="수성바탕체" panose="02000600000000000000" pitchFamily="2" charset="-127"/>
                <a:cs typeface="코트라 볼드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50134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계기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8817" y="1866900"/>
            <a:ext cx="5825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200</a:t>
            </a:r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년 전의 개 기르는 법</a:t>
            </a:r>
            <a:endParaRPr lang="ko-KR" altLang="en-US" sz="40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71" y="2504539"/>
            <a:ext cx="5177127" cy="57642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87235" y="8257282"/>
            <a:ext cx="4528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개한테는</a:t>
            </a:r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ko-KR" altLang="en-US" sz="4000" dirty="0" err="1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개집</a:t>
            </a:r>
            <a:endParaRPr lang="en-US" altLang="ko-KR" sz="40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하나만 있으면 되지</a:t>
            </a:r>
            <a:endParaRPr lang="ko-KR" altLang="en-US" sz="40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37737" y="3064916"/>
            <a:ext cx="4865144" cy="6403113"/>
            <a:chOff x="10037737" y="3064916"/>
            <a:chExt cx="4865144" cy="64031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7737" y="3064916"/>
              <a:ext cx="4865144" cy="523082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1871427" y="3140214"/>
              <a:ext cx="1197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코트라 볼드체" panose="02020603020101020101" pitchFamily="18" charset="-127"/>
                  <a:ea typeface="코트라 볼드체" panose="02020603020101020101" pitchFamily="18" charset="-127"/>
                  <a:cs typeface="코트라 볼드체" panose="02020603020101020101" pitchFamily="18" charset="-127"/>
                </a:rPr>
                <a:t>지금</a:t>
              </a:r>
              <a:endParaRPr lang="ko-KR" altLang="en-US" sz="40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57636" y="8267700"/>
              <a:ext cx="48253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화장실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… </a:t>
              </a:r>
              <a:r>
                <a:rPr lang="ko-KR" altLang="en-US" sz="3600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이동장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…</a:t>
              </a:r>
            </a:p>
            <a:p>
              <a:pPr algn="ctr"/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장난감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… </a:t>
              </a:r>
              <a:r>
                <a:rPr lang="ko-KR" altLang="en-US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개 전용 샴푸</a:t>
              </a:r>
              <a:r>
                <a:rPr lang="en-US" altLang="ko-KR" sz="36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수성바탕체" panose="02000600000000000000" pitchFamily="2" charset="-127"/>
                  <a:ea typeface="수성바탕체" panose="02000600000000000000" pitchFamily="2" charset="-127"/>
                  <a:cs typeface="코트라 볼드체" panose="02020603020101020101" pitchFamily="18" charset="-127"/>
                </a:rPr>
                <a:t>…</a:t>
              </a:r>
              <a:endParaRPr lang="ko-KR" altLang="en-US" sz="36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수성바탕체" panose="02000600000000000000" pitchFamily="2" charset="-127"/>
                <a:ea typeface="수성바탕체" panose="02000600000000000000" pitchFamily="2" charset="-127"/>
                <a:cs typeface="코트라 볼드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0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50134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계기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8727" y="4610100"/>
            <a:ext cx="119891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옛날에 비해 지금은 반려동물을 기르는 것에</a:t>
            </a:r>
            <a:endParaRPr lang="en-US" altLang="ko-KR" sz="4800" dirty="0" smtClean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solidFill>
                  <a:srgbClr val="EE721E"/>
                </a:solidFill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한 생명을 책임진다</a:t>
            </a:r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는 책임감이 강해졌다</a:t>
            </a:r>
            <a:r>
              <a:rPr lang="en-US" altLang="ko-KR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.</a:t>
            </a:r>
            <a:endParaRPr lang="ko-KR" altLang="en-US" sz="48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7552" y="7124700"/>
            <a:ext cx="14951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이에 </a:t>
            </a:r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solidFill>
                  <a:srgbClr val="EE721E"/>
                </a:solidFill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기르는 자격</a:t>
            </a:r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을 따질 수 있는 </a:t>
            </a:r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solidFill>
                  <a:srgbClr val="DA3326"/>
                </a:solidFill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시험</a:t>
            </a:r>
            <a:r>
              <a:rPr lang="ko-KR" altLang="en-US" sz="48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이 필요하다 생각</a:t>
            </a:r>
            <a:endParaRPr lang="ko-KR" altLang="en-US" sz="4800" dirty="0">
              <a:ln w="9525">
                <a:solidFill>
                  <a:srgbClr val="222222">
                    <a:alpha val="0"/>
                  </a:srgbClr>
                </a:solidFill>
              </a:ln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8614934" y="4686300"/>
            <a:ext cx="916766" cy="2041784"/>
          </a:xfrm>
          <a:prstGeom prst="downArrow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71605E-6 L -3.75E-6 -0.179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D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/>
          <p:cNvSpPr txBox="1"/>
          <p:nvPr/>
        </p:nvSpPr>
        <p:spPr>
          <a:xfrm>
            <a:off x="609600" y="571500"/>
            <a:ext cx="50134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 smtClean="0"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소개</a:t>
            </a:r>
            <a:endParaRPr lang="en-US" sz="5400" b="1" dirty="0"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572000" y="4181700"/>
            <a:ext cx="0" cy="1800000"/>
          </a:xfrm>
          <a:prstGeom prst="line">
            <a:avLst/>
          </a:prstGeom>
          <a:ln w="152400"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067800" y="4181700"/>
            <a:ext cx="0" cy="1800000"/>
          </a:xfrm>
          <a:prstGeom prst="line">
            <a:avLst/>
          </a:prstGeom>
          <a:ln w="152400"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639800" y="4181700"/>
            <a:ext cx="0" cy="1800000"/>
          </a:xfrm>
          <a:prstGeom prst="line">
            <a:avLst/>
          </a:prstGeom>
          <a:ln w="152400"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87493" y="3180311"/>
            <a:ext cx="3112811" cy="5990121"/>
            <a:chOff x="687493" y="3180311"/>
            <a:chExt cx="3112811" cy="599012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93" y="3180311"/>
              <a:ext cx="3112811" cy="318238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5452" y="7124700"/>
              <a:ext cx="1332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</a:rPr>
                <a:t>조규형</a:t>
              </a:r>
              <a:endParaRPr lang="ko-KR" altLang="en-US" sz="3200" b="1" dirty="0">
                <a:ln w="9525">
                  <a:solidFill>
                    <a:srgbClr val="222222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63375" y="7970103"/>
              <a:ext cx="26965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Database 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설계</a:t>
              </a:r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,</a:t>
              </a:r>
            </a:p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SQL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문 작성</a:t>
              </a:r>
              <a:endParaRPr lang="en-US" altLang="ko-KR" sz="24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+mn-ea"/>
              </a:endParaRPr>
            </a:p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solidFill>
                    <a:srgbClr val="545454"/>
                  </a:solidFill>
                  <a:latin typeface="+mn-ea"/>
                </a:rPr>
                <a:t>*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solidFill>
                    <a:srgbClr val="545454"/>
                  </a:solidFill>
                  <a:latin typeface="+mn-ea"/>
                </a:rPr>
                <a:t>귀여움을 담당함</a:t>
              </a:r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solidFill>
                    <a:srgbClr val="545454"/>
                  </a:solidFill>
                  <a:latin typeface="+mn-ea"/>
                </a:rPr>
                <a:t>*</a:t>
              </a:r>
              <a:endParaRPr lang="ko-KR" altLang="en-US" sz="2400" dirty="0">
                <a:ln w="9525">
                  <a:solidFill>
                    <a:srgbClr val="222222">
                      <a:alpha val="0"/>
                    </a:srgbClr>
                  </a:solidFill>
                </a:ln>
                <a:solidFill>
                  <a:srgbClr val="545454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200006" y="2552700"/>
            <a:ext cx="5029200" cy="6248400"/>
            <a:chOff x="4200006" y="2552700"/>
            <a:chExt cx="5029200" cy="62484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006" y="2552700"/>
              <a:ext cx="5029200" cy="50292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76406" y="7124700"/>
              <a:ext cx="1358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</a:rPr>
                <a:t>박종효</a:t>
              </a:r>
              <a:endParaRPr lang="ko-KR" altLang="en-US" sz="3200" b="1" dirty="0">
                <a:ln w="9525">
                  <a:solidFill>
                    <a:srgbClr val="222222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36956" y="7970103"/>
              <a:ext cx="32369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Controller 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부분의</a:t>
              </a:r>
              <a:endParaRPr lang="en-US" altLang="ko-KR" sz="2400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+mn-ea"/>
              </a:endParaRPr>
            </a:p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JSP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코드 작성</a:t>
              </a:r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, PPT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제작</a:t>
              </a:r>
              <a:endParaRPr lang="ko-KR" altLang="en-US" sz="24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360091" y="3086100"/>
            <a:ext cx="4051109" cy="5715000"/>
            <a:chOff x="9360091" y="3086100"/>
            <a:chExt cx="4051109" cy="5715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0" y="3086100"/>
              <a:ext cx="3334789" cy="333478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0681377" y="7124700"/>
              <a:ext cx="1362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</a:rPr>
                <a:t>윤상민</a:t>
              </a:r>
              <a:endParaRPr lang="ko-KR" altLang="en-US" sz="3200" b="1" dirty="0">
                <a:ln w="9525">
                  <a:solidFill>
                    <a:srgbClr val="222222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60091" y="7970103"/>
              <a:ext cx="40511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Model 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부분의 </a:t>
              </a:r>
              <a:r>
                <a:rPr lang="ko-KR" altLang="en-US" sz="2400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자바코드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 작성</a:t>
              </a:r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,</a:t>
              </a:r>
            </a:p>
            <a:p>
              <a:pPr algn="ctr"/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문제 </a:t>
              </a:r>
              <a:r>
                <a:rPr lang="ko-KR" altLang="en-US" sz="2400" dirty="0" err="1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출제부분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 </a:t>
              </a:r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View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 작성</a:t>
              </a:r>
              <a:endParaRPr lang="ko-KR" altLang="en-US" sz="24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3956271" y="3009900"/>
            <a:ext cx="3781805" cy="5791200"/>
            <a:chOff x="13956271" y="3009900"/>
            <a:chExt cx="3781805" cy="57912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015951" y="3009900"/>
              <a:ext cx="3662449" cy="366244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5180966" y="7124700"/>
              <a:ext cx="13324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b="1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</a:rPr>
                <a:t>윤수빈</a:t>
              </a:r>
              <a:endParaRPr lang="ko-KR" altLang="en-US" sz="3200" b="1" dirty="0">
                <a:ln w="9525">
                  <a:solidFill>
                    <a:srgbClr val="222222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6271" y="7970103"/>
              <a:ext cx="37818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View 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부분의 </a:t>
              </a:r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JSP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코드 작성</a:t>
              </a:r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,</a:t>
              </a:r>
            </a:p>
            <a:p>
              <a:pPr algn="ctr"/>
              <a:r>
                <a:rPr lang="en-US" altLang="ko-KR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CSS, jQuery </a:t>
              </a:r>
              <a:r>
                <a:rPr lang="ko-KR" altLang="en-US" sz="2400" dirty="0" smtClean="0">
                  <a:ln w="9525">
                    <a:solidFill>
                      <a:srgbClr val="222222">
                        <a:alpha val="0"/>
                      </a:srgbClr>
                    </a:solidFill>
                  </a:ln>
                  <a:latin typeface="+mn-ea"/>
                </a:rPr>
                <a:t>작성</a:t>
              </a:r>
              <a:endParaRPr lang="ko-KR" altLang="en-US" sz="2400" dirty="0">
                <a:ln w="9525">
                  <a:solidFill>
                    <a:srgbClr val="222222">
                      <a:alpha val="0"/>
                    </a:srgbClr>
                  </a:solidFill>
                </a:ln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50134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</a:t>
            </a:r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en-US" altLang="ko-KR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5400" b="1" dirty="0" err="1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사용기술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60028" y="4719109"/>
            <a:ext cx="3692972" cy="3646828"/>
            <a:chOff x="831343" y="4172857"/>
            <a:chExt cx="3692972" cy="36468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43" y="4172857"/>
              <a:ext cx="1800000" cy="180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315" y="4178300"/>
              <a:ext cx="1800000" cy="180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343" y="6019685"/>
              <a:ext cx="1800000" cy="18000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23" y="5462523"/>
            <a:ext cx="2160000" cy="2160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3453386" y="4600102"/>
            <a:ext cx="3844014" cy="3884843"/>
            <a:chOff x="13314000" y="4833614"/>
            <a:chExt cx="3844014" cy="388484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8014" y="6918457"/>
              <a:ext cx="1800000" cy="180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000" y="6872100"/>
              <a:ext cx="1800000" cy="1800000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14496871" y="4833614"/>
              <a:ext cx="1800000" cy="2865443"/>
              <a:chOff x="13492250" y="2776931"/>
              <a:chExt cx="1800000" cy="2865443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92250" y="277693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92250" y="3842374"/>
                <a:ext cx="1800000" cy="1800000"/>
              </a:xfrm>
              <a:prstGeom prst="rect">
                <a:avLst/>
              </a:prstGeom>
            </p:spPr>
          </p:pic>
        </p:grpSp>
      </p:grpSp>
      <p:sp>
        <p:nvSpPr>
          <p:cNvPr id="21" name="TextBox 20"/>
          <p:cNvSpPr txBox="1"/>
          <p:nvPr/>
        </p:nvSpPr>
        <p:spPr>
          <a:xfrm>
            <a:off x="1600200" y="3314700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View</a:t>
            </a:r>
            <a:r>
              <a:rPr lang="ko-KR" altLang="en-US" sz="3600" b="1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에서 사용</a:t>
            </a:r>
            <a:endParaRPr lang="ko-KR" altLang="en-US" sz="3600" b="1" dirty="0">
              <a:ln w="9525">
                <a:solidFill>
                  <a:srgbClr val="222222">
                    <a:alpha val="0"/>
                  </a:srgb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39366" y="3314700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형상관리</a:t>
            </a:r>
            <a:r>
              <a:rPr lang="en-US" altLang="ko-KR" sz="3600" b="1" dirty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 </a:t>
            </a:r>
            <a:r>
              <a:rPr lang="en-US" altLang="ko-KR" sz="3600" b="1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&amp; </a:t>
            </a:r>
            <a:r>
              <a:rPr lang="ko-KR" altLang="en-US" sz="3600" b="1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협업</a:t>
            </a:r>
            <a:endParaRPr lang="ko-KR" altLang="en-US" sz="3600" b="1" dirty="0">
              <a:ln w="9525">
                <a:solidFill>
                  <a:srgbClr val="222222">
                    <a:alpha val="0"/>
                  </a:srgbClr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62723" y="3037701"/>
            <a:ext cx="3813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Model, Controller</a:t>
            </a:r>
          </a:p>
          <a:p>
            <a:pPr algn="ctr"/>
            <a:r>
              <a:rPr lang="ko-KR" altLang="en-US" sz="3600" b="1" dirty="0" smtClean="0">
                <a:ln w="9525">
                  <a:solidFill>
                    <a:srgbClr val="222222">
                      <a:alpha val="0"/>
                    </a:srgbClr>
                  </a:solidFill>
                </a:ln>
              </a:rPr>
              <a:t>에서 사용</a:t>
            </a:r>
            <a:endParaRPr lang="ko-KR" altLang="en-US" sz="3600" b="1" dirty="0">
              <a:ln w="9525">
                <a:solidFill>
                  <a:srgbClr val="222222">
                    <a:alpha val="0"/>
                  </a:srgbClr>
                </a:solidFill>
              </a:ln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705600" y="6002523"/>
            <a:ext cx="0" cy="1080000"/>
          </a:xfrm>
          <a:prstGeom prst="line">
            <a:avLst/>
          </a:prstGeom>
          <a:ln w="152400"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115800" y="6002523"/>
            <a:ext cx="0" cy="1080000"/>
          </a:xfrm>
          <a:prstGeom prst="line">
            <a:avLst/>
          </a:prstGeom>
          <a:ln w="152400"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71500"/>
            <a:ext cx="60960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</a:t>
            </a:r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en-US" altLang="ko-KR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5400" b="1" dirty="0" err="1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figma</a:t>
            </a:r>
            <a:r>
              <a:rPr lang="en-US" altLang="ko-KR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019300"/>
            <a:ext cx="128397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09600" y="562570"/>
            <a:ext cx="64770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</a:t>
            </a:r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en-US" altLang="ko-KR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5400" b="1" dirty="0" smtClean="0">
                <a:ln>
                  <a:solidFill>
                    <a:srgbClr val="222222">
                      <a:alpha val="0"/>
                    </a:srgbClr>
                  </a:solidFill>
                </a:ln>
                <a:solidFill>
                  <a:srgbClr val="22222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구조</a:t>
            </a:r>
            <a:endParaRPr lang="en-US" sz="5400" b="1" dirty="0">
              <a:ln>
                <a:solidFill>
                  <a:srgbClr val="222222">
                    <a:alpha val="0"/>
                  </a:srgbClr>
                </a:solidFill>
              </a:ln>
              <a:solidFill>
                <a:srgbClr val="22222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경기천년제목 Bold"/>
        <a:ea typeface="배달의민족 주아"/>
        <a:cs typeface=""/>
      </a:majorFont>
      <a:minorFont>
        <a:latin typeface="경기천년제목 Medium"/>
        <a:ea typeface="수성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186</Words>
  <Application>Microsoft Office PowerPoint</Application>
  <PresentationFormat>사용자 지정</PresentationFormat>
  <Paragraphs>63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경기천년제목 Medium</vt:lpstr>
      <vt:lpstr>맑은 고딕</vt:lpstr>
      <vt:lpstr>배달의민족 주아</vt:lpstr>
      <vt:lpstr>수성바탕체</vt:lpstr>
      <vt:lpstr>코트라 볼드체</vt:lpstr>
      <vt:lpstr>코트라 희망체</vt:lpstr>
      <vt:lpstr>Arial</vt:lpstr>
      <vt:lpstr>Baskerville Old Face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학생용</cp:lastModifiedBy>
  <cp:revision>31</cp:revision>
  <dcterms:created xsi:type="dcterms:W3CDTF">2022-01-17T15:57:47Z</dcterms:created>
  <dcterms:modified xsi:type="dcterms:W3CDTF">2022-01-18T08:42:41Z</dcterms:modified>
</cp:coreProperties>
</file>