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50397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64C8C8"/>
    <a:srgbClr val="6AC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66" y="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7F694-5DAE-4FDF-95FC-B9F8E29B9ACE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038D7-CC95-4353-B0A2-44B1ED9CC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9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406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18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3678" y="3075057"/>
            <a:ext cx="5724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333333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온라인 애완동물</a:t>
            </a:r>
            <a:r>
              <a:rPr lang="en-US" altLang="ko-KR" sz="4000" dirty="0">
                <a:solidFill>
                  <a:srgbClr val="333333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4000" dirty="0" smtClean="0">
                <a:solidFill>
                  <a:srgbClr val="333333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자격시험</a:t>
            </a:r>
            <a:r>
              <a:rPr lang="en-US" altLang="ko-KR" sz="4000" dirty="0" smtClean="0">
                <a:solidFill>
                  <a:srgbClr val="333333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!!</a:t>
            </a:r>
            <a:endParaRPr lang="ko-KR" altLang="en-US" sz="4000" dirty="0">
              <a:solidFill>
                <a:srgbClr val="333333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9108205" y="3670903"/>
            <a:ext cx="1333794" cy="13337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5320">
            <a:off x="3749324" y="1528342"/>
            <a:ext cx="1296000" cy="129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9611">
            <a:off x="1899524" y="1966859"/>
            <a:ext cx="1296000" cy="129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OMR_B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04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59884" y="407195"/>
            <a:ext cx="2081212" cy="512753"/>
            <a:chOff x="5033180" y="1512076"/>
            <a:chExt cx="2081212" cy="512753"/>
          </a:xfrm>
        </p:grpSpPr>
        <p:grpSp>
          <p:nvGrpSpPr>
            <p:cNvPr id="13" name="그룹 12"/>
            <p:cNvGrpSpPr/>
            <p:nvPr/>
          </p:nvGrpSpPr>
          <p:grpSpPr>
            <a:xfrm>
              <a:off x="5080805" y="1983266"/>
              <a:ext cx="2033587" cy="41563"/>
              <a:chOff x="5080805" y="1795548"/>
              <a:chExt cx="2033587" cy="41563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5080805" y="1795548"/>
                <a:ext cx="2033587" cy="5405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80805" y="1837111"/>
                <a:ext cx="2033587" cy="0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/>
            <p:cNvSpPr/>
            <p:nvPr/>
          </p:nvSpPr>
          <p:spPr>
            <a:xfrm>
              <a:off x="5033180" y="1512076"/>
              <a:ext cx="16033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err="1" smtClean="0">
                  <a:solidFill>
                    <a:srgbClr val="333333"/>
                  </a:solidFill>
                  <a:latin typeface="+mj-ea"/>
                  <a:ea typeface="+mj-ea"/>
                </a:rPr>
                <a:t>실행해보기</a:t>
              </a:r>
              <a:endParaRPr lang="en-US" altLang="ko-KR" sz="2400" dirty="0">
                <a:solidFill>
                  <a:srgbClr val="333333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6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7508" y="878385"/>
            <a:ext cx="2916000" cy="41563"/>
            <a:chOff x="5080805" y="1795548"/>
            <a:chExt cx="2033587" cy="4156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080805" y="1795548"/>
              <a:ext cx="2033587" cy="5405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080805" y="1837111"/>
              <a:ext cx="2033587" cy="0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459884" y="407195"/>
            <a:ext cx="2831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프로젝트가 끝나고</a:t>
            </a:r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…</a:t>
            </a:r>
            <a:endParaRPr lang="en-US" altLang="ko-KR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1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04007" y="2183510"/>
            <a:ext cx="23839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333333"/>
                </a:solidFill>
                <a:latin typeface="+mn-ea"/>
              </a:rPr>
              <a:t>개발계기</a:t>
            </a:r>
            <a:endParaRPr lang="en-US" altLang="ko-KR" sz="2000" dirty="0" smtClean="0">
              <a:solidFill>
                <a:srgbClr val="333333"/>
              </a:solidFill>
              <a:latin typeface="+mn-ea"/>
            </a:endParaRPr>
          </a:p>
          <a:p>
            <a:pPr algn="ctr"/>
            <a:endParaRPr lang="en-US" altLang="ko-KR" sz="2000" dirty="0">
              <a:solidFill>
                <a:srgbClr val="333333"/>
              </a:solidFill>
              <a:latin typeface="+mn-ea"/>
            </a:endParaRPr>
          </a:p>
          <a:p>
            <a:pPr algn="ctr"/>
            <a:r>
              <a:rPr lang="ko-KR" altLang="en-US" sz="2000" dirty="0" err="1" smtClean="0">
                <a:solidFill>
                  <a:srgbClr val="333333"/>
                </a:solidFill>
                <a:latin typeface="+mn-ea"/>
              </a:rPr>
              <a:t>팀원소개</a:t>
            </a:r>
            <a:endParaRPr lang="en-US" altLang="ko-KR" sz="2000" dirty="0" smtClean="0">
              <a:solidFill>
                <a:srgbClr val="333333"/>
              </a:solidFill>
              <a:latin typeface="+mn-ea"/>
            </a:endParaRPr>
          </a:p>
          <a:p>
            <a:pPr algn="ctr"/>
            <a:endParaRPr lang="en-US" altLang="ko-KR" sz="2000" dirty="0" smtClean="0">
              <a:solidFill>
                <a:srgbClr val="333333"/>
              </a:solidFill>
              <a:latin typeface="+mn-ea"/>
            </a:endParaRPr>
          </a:p>
          <a:p>
            <a:pPr algn="ctr"/>
            <a:r>
              <a:rPr lang="en-US" altLang="ko-KR" sz="2000" dirty="0" smtClean="0">
                <a:solidFill>
                  <a:srgbClr val="333333"/>
                </a:solidFill>
                <a:latin typeface="+mn-ea"/>
              </a:rPr>
              <a:t>In </a:t>
            </a:r>
            <a:r>
              <a:rPr lang="ko-KR" altLang="en-US" sz="2000" dirty="0" smtClean="0">
                <a:solidFill>
                  <a:srgbClr val="333333"/>
                </a:solidFill>
                <a:latin typeface="+mn-ea"/>
              </a:rPr>
              <a:t>개발</a:t>
            </a:r>
            <a:endParaRPr lang="en-US" altLang="ko-KR" sz="2000" dirty="0" smtClean="0">
              <a:solidFill>
                <a:srgbClr val="333333"/>
              </a:solidFill>
              <a:latin typeface="+mn-ea"/>
            </a:endParaRPr>
          </a:p>
          <a:p>
            <a:pPr algn="ctr"/>
            <a:endParaRPr lang="en-US" altLang="ko-KR" sz="2000" dirty="0">
              <a:solidFill>
                <a:srgbClr val="333333"/>
              </a:solidFill>
              <a:latin typeface="+mn-ea"/>
            </a:endParaRPr>
          </a:p>
          <a:p>
            <a:pPr algn="ctr"/>
            <a:r>
              <a:rPr lang="ko-KR" altLang="en-US" sz="2000" dirty="0" err="1" smtClean="0">
                <a:solidFill>
                  <a:srgbClr val="333333"/>
                </a:solidFill>
                <a:latin typeface="+mn-ea"/>
              </a:rPr>
              <a:t>실행해보기</a:t>
            </a:r>
            <a:r>
              <a:rPr lang="en-US" altLang="ko-KR" sz="2000" dirty="0" smtClean="0">
                <a:solidFill>
                  <a:srgbClr val="333333"/>
                </a:solidFill>
                <a:latin typeface="+mn-ea"/>
              </a:rPr>
              <a:t>!</a:t>
            </a:r>
          </a:p>
          <a:p>
            <a:pPr algn="ctr"/>
            <a:endParaRPr lang="en-US" altLang="ko-KR" sz="2000" dirty="0">
              <a:solidFill>
                <a:srgbClr val="333333"/>
              </a:solidFill>
              <a:latin typeface="+mn-ea"/>
            </a:endParaRPr>
          </a:p>
          <a:p>
            <a:pPr algn="ctr"/>
            <a:r>
              <a:rPr lang="ko-KR" altLang="en-US" sz="2000" dirty="0" smtClean="0">
                <a:solidFill>
                  <a:srgbClr val="333333"/>
                </a:solidFill>
                <a:latin typeface="+mn-ea"/>
              </a:rPr>
              <a:t>프로젝트가 끝나고</a:t>
            </a:r>
            <a:r>
              <a:rPr lang="en-US" altLang="ko-KR" sz="2000" dirty="0" smtClean="0">
                <a:solidFill>
                  <a:srgbClr val="333333"/>
                </a:solidFill>
                <a:latin typeface="+mn-ea"/>
              </a:rPr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00" y="551342"/>
            <a:ext cx="432000" cy="432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00" y="5766183"/>
            <a:ext cx="432000" cy="432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5704428" y="1286612"/>
            <a:ext cx="783145" cy="530721"/>
            <a:chOff x="5705298" y="1521601"/>
            <a:chExt cx="783145" cy="530721"/>
          </a:xfrm>
        </p:grpSpPr>
        <p:grpSp>
          <p:nvGrpSpPr>
            <p:cNvPr id="20" name="그룹 19"/>
            <p:cNvGrpSpPr/>
            <p:nvPr/>
          </p:nvGrpSpPr>
          <p:grpSpPr>
            <a:xfrm>
              <a:off x="5705298" y="2010759"/>
              <a:ext cx="783145" cy="41563"/>
              <a:chOff x="5705298" y="1823041"/>
              <a:chExt cx="783145" cy="41563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5705298" y="1823041"/>
                <a:ext cx="783145" cy="0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5705298" y="1864604"/>
                <a:ext cx="783145" cy="0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직사각형 18"/>
            <p:cNvSpPr/>
            <p:nvPr/>
          </p:nvSpPr>
          <p:spPr>
            <a:xfrm>
              <a:off x="5720805" y="1521601"/>
              <a:ext cx="7521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333333"/>
                  </a:solidFill>
                  <a:latin typeface="+mj-ea"/>
                  <a:ea typeface="+mj-ea"/>
                </a:rPr>
                <a:t>목차</a:t>
              </a:r>
              <a:endParaRPr lang="en-US" altLang="ko-KR" sz="2400" dirty="0">
                <a:solidFill>
                  <a:srgbClr val="333333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1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+mn-ea"/>
              </a:rPr>
              <a:t>OMR_B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59884" y="407195"/>
            <a:ext cx="2081212" cy="512753"/>
            <a:chOff x="5033180" y="1512076"/>
            <a:chExt cx="2081212" cy="512753"/>
          </a:xfrm>
        </p:grpSpPr>
        <p:grpSp>
          <p:nvGrpSpPr>
            <p:cNvPr id="13" name="그룹 12"/>
            <p:cNvGrpSpPr/>
            <p:nvPr/>
          </p:nvGrpSpPr>
          <p:grpSpPr>
            <a:xfrm>
              <a:off x="5080805" y="1983266"/>
              <a:ext cx="2033587" cy="41563"/>
              <a:chOff x="5080805" y="1795548"/>
              <a:chExt cx="2033587" cy="41563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5080805" y="1795548"/>
                <a:ext cx="2033587" cy="5405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80805" y="1837111"/>
                <a:ext cx="2033587" cy="0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/>
            <p:cNvSpPr/>
            <p:nvPr/>
          </p:nvSpPr>
          <p:spPr>
            <a:xfrm>
              <a:off x="5033180" y="1512076"/>
              <a:ext cx="13885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latin typeface="+mj-ea"/>
                  <a:ea typeface="+mj-ea"/>
                </a:rPr>
                <a:t>개발 계기</a:t>
              </a:r>
              <a:endParaRPr lang="en-US" altLang="ko-KR" sz="24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4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59884" y="407195"/>
            <a:ext cx="2081212" cy="512753"/>
            <a:chOff x="5033180" y="1512076"/>
            <a:chExt cx="2081212" cy="512753"/>
          </a:xfrm>
        </p:grpSpPr>
        <p:grpSp>
          <p:nvGrpSpPr>
            <p:cNvPr id="13" name="그룹 12"/>
            <p:cNvGrpSpPr/>
            <p:nvPr/>
          </p:nvGrpSpPr>
          <p:grpSpPr>
            <a:xfrm>
              <a:off x="5080805" y="1983266"/>
              <a:ext cx="2033587" cy="41563"/>
              <a:chOff x="5080805" y="1795548"/>
              <a:chExt cx="2033587" cy="41563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5080805" y="1795548"/>
                <a:ext cx="2033587" cy="5405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80805" y="1837111"/>
                <a:ext cx="2033587" cy="0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/>
            <p:cNvSpPr/>
            <p:nvPr/>
          </p:nvSpPr>
          <p:spPr>
            <a:xfrm>
              <a:off x="5033180" y="1512076"/>
              <a:ext cx="13885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solidFill>
                    <a:srgbClr val="333333"/>
                  </a:solidFill>
                  <a:latin typeface="+mj-ea"/>
                  <a:ea typeface="+mj-ea"/>
                </a:rPr>
                <a:t>팀원 소개</a:t>
              </a:r>
              <a:endParaRPr lang="en-US" altLang="ko-KR" sz="2400" dirty="0">
                <a:solidFill>
                  <a:srgbClr val="333333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3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59884" y="407195"/>
            <a:ext cx="2081212" cy="512753"/>
            <a:chOff x="5033180" y="1512076"/>
            <a:chExt cx="2081212" cy="512753"/>
          </a:xfrm>
        </p:grpSpPr>
        <p:grpSp>
          <p:nvGrpSpPr>
            <p:cNvPr id="13" name="그룹 12"/>
            <p:cNvGrpSpPr/>
            <p:nvPr/>
          </p:nvGrpSpPr>
          <p:grpSpPr>
            <a:xfrm>
              <a:off x="5080805" y="1983266"/>
              <a:ext cx="2033587" cy="41563"/>
              <a:chOff x="5080805" y="1795548"/>
              <a:chExt cx="2033587" cy="41563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5080805" y="1795548"/>
                <a:ext cx="2033587" cy="5405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5080805" y="1837111"/>
                <a:ext cx="2033587" cy="0"/>
              </a:xfrm>
              <a:prstGeom prst="line">
                <a:avLst/>
              </a:prstGeom>
              <a:ln w="19050">
                <a:solidFill>
                  <a:srgbClr val="64C8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/>
            <p:cNvSpPr/>
            <p:nvPr/>
          </p:nvSpPr>
          <p:spPr>
            <a:xfrm>
              <a:off x="5033180" y="1512076"/>
              <a:ext cx="19784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solidFill>
                    <a:srgbClr val="333333"/>
                  </a:solidFill>
                  <a:latin typeface="+mj-ea"/>
                  <a:ea typeface="+mj-ea"/>
                </a:rPr>
                <a:t>In </a:t>
              </a:r>
              <a:r>
                <a:rPr lang="ko-KR" altLang="en-US" sz="2400" dirty="0" smtClean="0">
                  <a:solidFill>
                    <a:srgbClr val="333333"/>
                  </a:solidFill>
                  <a:latin typeface="+mj-ea"/>
                  <a:ea typeface="+mj-ea"/>
                </a:rPr>
                <a:t>개발 </a:t>
              </a:r>
              <a:r>
                <a:rPr lang="en-US" altLang="ko-KR" sz="2400" dirty="0" smtClean="0">
                  <a:latin typeface="+mn-ea"/>
                </a:rPr>
                <a:t>–</a:t>
              </a:r>
              <a:r>
                <a:rPr lang="en-US" altLang="ko-KR" sz="2400" dirty="0" smtClean="0">
                  <a:solidFill>
                    <a:srgbClr val="333333"/>
                  </a:solidFill>
                  <a:latin typeface="+mj-ea"/>
                  <a:ea typeface="+mj-ea"/>
                </a:rPr>
                <a:t> </a:t>
              </a:r>
              <a:r>
                <a:rPr lang="ko-KR" altLang="en-US" sz="2400" dirty="0" smtClean="0">
                  <a:solidFill>
                    <a:srgbClr val="333333"/>
                  </a:solidFill>
                  <a:latin typeface="+mj-ea"/>
                  <a:ea typeface="+mj-ea"/>
                </a:rPr>
                <a:t>기획</a:t>
              </a:r>
              <a:endParaRPr lang="en-US" altLang="ko-KR" sz="2400" dirty="0">
                <a:solidFill>
                  <a:srgbClr val="333333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0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7508" y="878385"/>
            <a:ext cx="3240000" cy="41563"/>
            <a:chOff x="5080805" y="1795548"/>
            <a:chExt cx="2033587" cy="4156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080805" y="1795548"/>
              <a:ext cx="2033587" cy="5405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080805" y="1837111"/>
              <a:ext cx="2033587" cy="0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459884" y="407195"/>
            <a:ext cx="3050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In </a:t>
            </a:r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개발 </a:t>
            </a:r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– </a:t>
            </a:r>
            <a:r>
              <a:rPr lang="en-US" altLang="ko-KR" sz="2400" dirty="0" err="1" smtClean="0">
                <a:solidFill>
                  <a:srgbClr val="333333"/>
                </a:solidFill>
                <a:latin typeface="+mj-ea"/>
                <a:ea typeface="+mj-ea"/>
              </a:rPr>
              <a:t>Github</a:t>
            </a:r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연동</a:t>
            </a:r>
            <a:endParaRPr lang="en-US" altLang="ko-KR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06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7508" y="878385"/>
            <a:ext cx="3024000" cy="41563"/>
            <a:chOff x="5080805" y="1795548"/>
            <a:chExt cx="2033587" cy="4156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080805" y="1795548"/>
              <a:ext cx="2033587" cy="5405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080805" y="1837111"/>
              <a:ext cx="2033587" cy="0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459884" y="407195"/>
            <a:ext cx="2887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In </a:t>
            </a:r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개발 </a:t>
            </a:r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– </a:t>
            </a:r>
            <a:r>
              <a:rPr lang="en-US" altLang="ko-KR" sz="2400" dirty="0" err="1" smtClean="0">
                <a:solidFill>
                  <a:srgbClr val="333333"/>
                </a:solidFill>
                <a:latin typeface="+mj-ea"/>
                <a:ea typeface="+mj-ea"/>
              </a:rPr>
              <a:t>figma</a:t>
            </a:r>
            <a:r>
              <a:rPr lang="en-US" altLang="ko-KR" sz="2400" dirty="0">
                <a:solidFill>
                  <a:srgbClr val="333333"/>
                </a:solidFill>
                <a:latin typeface="+mj-ea"/>
                <a:ea typeface="+mj-ea"/>
              </a:rPr>
              <a:t> </a:t>
            </a:r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작성</a:t>
            </a:r>
            <a:endParaRPr lang="en-US" altLang="ko-KR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7508" y="878385"/>
            <a:ext cx="3780000" cy="41563"/>
            <a:chOff x="5080805" y="1795548"/>
            <a:chExt cx="2033587" cy="4156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080805" y="1795548"/>
              <a:ext cx="2033587" cy="5405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080805" y="1837111"/>
              <a:ext cx="2033587" cy="0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459884" y="407195"/>
            <a:ext cx="3605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In </a:t>
            </a:r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개발 </a:t>
            </a:r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– </a:t>
            </a:r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한 번씩 막혔을 때</a:t>
            </a:r>
            <a:endParaRPr lang="en-US" altLang="ko-KR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56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84879" y="6353042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  <a:latin typeface="+mn-ea"/>
              </a:rPr>
              <a:t>OMR_B</a:t>
            </a:r>
            <a:endParaRPr lang="ko-KR" altLang="en-US" sz="1600" dirty="0">
              <a:solidFill>
                <a:srgbClr val="333333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07509" y="878385"/>
            <a:ext cx="2033587" cy="41563"/>
            <a:chOff x="5080805" y="1795548"/>
            <a:chExt cx="2033587" cy="4156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080805" y="1795548"/>
              <a:ext cx="2033587" cy="5405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5080805" y="1837111"/>
              <a:ext cx="2033587" cy="0"/>
            </a:xfrm>
            <a:prstGeom prst="line">
              <a:avLst/>
            </a:prstGeom>
            <a:ln w="19050">
              <a:solidFill>
                <a:srgbClr val="64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/>
          <p:cNvSpPr/>
          <p:nvPr/>
        </p:nvSpPr>
        <p:spPr>
          <a:xfrm>
            <a:off x="459884" y="407195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In </a:t>
            </a:r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개발 </a:t>
            </a:r>
            <a:r>
              <a:rPr lang="en-US" altLang="ko-KR" sz="2400" dirty="0" smtClean="0">
                <a:solidFill>
                  <a:srgbClr val="333333"/>
                </a:solidFill>
                <a:latin typeface="+mj-ea"/>
                <a:ea typeface="+mj-ea"/>
              </a:rPr>
              <a:t>– </a:t>
            </a:r>
            <a:r>
              <a:rPr lang="ko-KR" altLang="en-US" sz="2400" dirty="0" smtClean="0">
                <a:solidFill>
                  <a:srgbClr val="333333"/>
                </a:solidFill>
                <a:latin typeface="+mj-ea"/>
                <a:ea typeface="+mj-ea"/>
              </a:rPr>
              <a:t>최종</a:t>
            </a:r>
            <a:endParaRPr lang="en-US" altLang="ko-KR" sz="24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547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경기천년제목(en) NotoSansKR(kr)">
      <a:majorFont>
        <a:latin typeface="Noto Sans KR Medium"/>
        <a:ea typeface="Noto Sans KR Medium"/>
        <a:cs typeface=""/>
      </a:majorFont>
      <a:minorFont>
        <a:latin typeface="Noto Sans KR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58</Words>
  <Application>Microsoft Office PowerPoint</Application>
  <PresentationFormat>와이드스크린</PresentationFormat>
  <Paragraphs>31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KR</vt:lpstr>
      <vt:lpstr>Noto Sans KR Medium</vt:lpstr>
      <vt:lpstr>경기천년제목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hanul</dc:creator>
  <cp:lastModifiedBy>학생용</cp:lastModifiedBy>
  <cp:revision>12</cp:revision>
  <dcterms:created xsi:type="dcterms:W3CDTF">2022-01-14T02:35:27Z</dcterms:created>
  <dcterms:modified xsi:type="dcterms:W3CDTF">2022-01-20T06:38:45Z</dcterms:modified>
</cp:coreProperties>
</file>