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F34F-DEE6-4F6D-AA0E-8705927F65AB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C85F-B9AE-4170-9B88-E840A50BF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1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F34F-DEE6-4F6D-AA0E-8705927F65AB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C85F-B9AE-4170-9B88-E840A50BF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6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F34F-DEE6-4F6D-AA0E-8705927F65AB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C85F-B9AE-4170-9B88-E840A50BF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39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F34F-DEE6-4F6D-AA0E-8705927F65AB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C85F-B9AE-4170-9B88-E840A50BF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F34F-DEE6-4F6D-AA0E-8705927F65AB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C85F-B9AE-4170-9B88-E840A50BF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69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F34F-DEE6-4F6D-AA0E-8705927F65AB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C85F-B9AE-4170-9B88-E840A50BF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1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F34F-DEE6-4F6D-AA0E-8705927F65AB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C85F-B9AE-4170-9B88-E840A50BF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35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F34F-DEE6-4F6D-AA0E-8705927F65AB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C85F-B9AE-4170-9B88-E840A50BF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91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F34F-DEE6-4F6D-AA0E-8705927F65AB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C85F-B9AE-4170-9B88-E840A50BF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91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F34F-DEE6-4F6D-AA0E-8705927F65AB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C85F-B9AE-4170-9B88-E840A50BF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F34F-DEE6-4F6D-AA0E-8705927F65AB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C85F-B9AE-4170-9B88-E840A50BF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9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AF34F-DEE6-4F6D-AA0E-8705927F65AB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BC85F-B9AE-4170-9B88-E840A50BF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4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926655" y="5001491"/>
            <a:ext cx="10309382" cy="149629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6655" y="526473"/>
            <a:ext cx="5321745" cy="3108543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게임 제목 </a:t>
            </a:r>
            <a:r>
              <a:rPr lang="en-US" altLang="ko-KR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 Stone Flower</a:t>
            </a:r>
          </a:p>
          <a:p>
            <a:endParaRPr lang="en-US" altLang="ko-KR" sz="2800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게임 장르 </a:t>
            </a:r>
            <a:r>
              <a:rPr lang="en-US" altLang="ko-KR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 </a:t>
            </a:r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액션 어드벤처</a:t>
            </a:r>
            <a:endParaRPr lang="en-US" altLang="ko-KR" sz="2800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sz="2800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플랫폼 </a:t>
            </a:r>
            <a:r>
              <a:rPr lang="en-US" altLang="ko-KR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 PC</a:t>
            </a:r>
          </a:p>
          <a:p>
            <a:endParaRPr lang="en-US" altLang="ko-KR" sz="2800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게임 엔진 </a:t>
            </a:r>
            <a:r>
              <a:rPr lang="en-US" altLang="ko-KR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 Unity</a:t>
            </a:r>
            <a:endParaRPr lang="ko-KR" altLang="en-US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157" y="484909"/>
            <a:ext cx="4410880" cy="42533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53965" y="5149471"/>
            <a:ext cx="6854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err="1" smtClean="0">
                <a:solidFill>
                  <a:schemeClr val="bg1"/>
                </a:solidFill>
                <a:latin typeface="나눔바른펜" panose="020B0803000000000000" pitchFamily="50" charset="-127"/>
                <a:ea typeface="나눔바른펜" panose="020B0803000000000000" pitchFamily="50" charset="-127"/>
              </a:rPr>
              <a:t>전설속의</a:t>
            </a:r>
            <a:r>
              <a:rPr lang="ko-KR" altLang="en-US" sz="3600" dirty="0" smtClean="0">
                <a:solidFill>
                  <a:schemeClr val="bg1"/>
                </a:solidFill>
                <a:latin typeface="나눔바른펜" panose="020B0803000000000000" pitchFamily="50" charset="-127"/>
                <a:ea typeface="나눔바른펜" panose="020B0803000000000000" pitchFamily="50" charset="-127"/>
              </a:rPr>
              <a:t> 종족</a:t>
            </a:r>
            <a:r>
              <a:rPr lang="en-US" altLang="ko-KR" sz="3600" dirty="0" smtClean="0">
                <a:solidFill>
                  <a:schemeClr val="bg1"/>
                </a:solidFill>
                <a:latin typeface="나눔바른펜" panose="020B0803000000000000" pitchFamily="50" charset="-127"/>
                <a:ea typeface="나눔바른펜" panose="020B0803000000000000" pitchFamily="50" charset="-127"/>
              </a:rPr>
              <a:t>, </a:t>
            </a:r>
            <a:r>
              <a:rPr lang="ko-KR" altLang="en-US" sz="3600" dirty="0" smtClean="0">
                <a:solidFill>
                  <a:schemeClr val="bg1"/>
                </a:solidFill>
                <a:latin typeface="나눔바른펜" panose="020B0803000000000000" pitchFamily="50" charset="-127"/>
                <a:ea typeface="나눔바른펜" panose="020B0803000000000000" pitchFamily="50" charset="-127"/>
              </a:rPr>
              <a:t>메두사의 능력을 활용해 </a:t>
            </a:r>
            <a:endParaRPr lang="en-US" altLang="ko-KR" sz="3600" dirty="0" smtClean="0">
              <a:solidFill>
                <a:schemeClr val="bg1"/>
              </a:solidFill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나눔바른펜" panose="020B0803000000000000" pitchFamily="50" charset="-127"/>
                <a:ea typeface="나눔바른펜" panose="020B0803000000000000" pitchFamily="50" charset="-127"/>
              </a:rPr>
              <a:t>퍼즐을 풀어나가는 스토리 중시 어드벤처</a:t>
            </a:r>
            <a:r>
              <a:rPr lang="en-US" altLang="ko-KR" sz="3600" dirty="0" smtClean="0">
                <a:solidFill>
                  <a:schemeClr val="bg1"/>
                </a:solidFill>
                <a:latin typeface="나눔바른펜" panose="020B0803000000000000" pitchFamily="50" charset="-127"/>
                <a:ea typeface="나눔바른펜" panose="020B0803000000000000" pitchFamily="50" charset="-127"/>
              </a:rPr>
              <a:t>!</a:t>
            </a:r>
            <a:endParaRPr lang="ko-KR" altLang="en-US" sz="3600" dirty="0">
              <a:solidFill>
                <a:schemeClr val="bg1"/>
              </a:solidFill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926655" y="4172780"/>
            <a:ext cx="2796642" cy="67631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anose="020B0803000000000000" pitchFamily="50" charset="-127"/>
                <a:ea typeface="나눔바른펜" panose="020B0803000000000000" pitchFamily="50" charset="-127"/>
              </a:rPr>
              <a:t>캐치프라이즈</a:t>
            </a:r>
            <a:endParaRPr lang="ko-KR" altLang="en-US" sz="2800" dirty="0">
              <a:solidFill>
                <a:schemeClr val="bg1"/>
              </a:solidFill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41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15635"/>
            <a:ext cx="10515600" cy="942543"/>
          </a:xfrm>
        </p:spPr>
        <p:txBody>
          <a:bodyPr/>
          <a:lstStyle/>
          <a:p>
            <a:r>
              <a:rPr lang="en-US" altLang="ko-KR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01. </a:t>
            </a:r>
            <a:r>
              <a:rPr lang="ko-KR" altLang="en-US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게임의 특징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8178"/>
            <a:ext cx="10515600" cy="5032375"/>
          </a:xfrm>
        </p:spPr>
        <p:txBody>
          <a:bodyPr anchor="ctr">
            <a:normAutofit fontScale="92500"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모두들 빠져드는 </a:t>
            </a:r>
            <a:r>
              <a:rPr lang="ko-KR" altLang="en-US" u="sng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탄탄한 스토리</a:t>
            </a:r>
            <a:r>
              <a:rPr lang="en-US" altLang="ko-KR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!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어떻게든 빠질 수 밖에 없는 </a:t>
            </a:r>
            <a:r>
              <a:rPr lang="ko-KR" altLang="en-US" u="sng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개성적인 캐릭터</a:t>
            </a:r>
            <a:r>
              <a:rPr lang="en-US" altLang="ko-KR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!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전설상의 존재</a:t>
            </a:r>
            <a:r>
              <a:rPr lang="en-US" altLang="ko-KR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, </a:t>
            </a:r>
            <a:r>
              <a:rPr lang="ko-KR" altLang="en-US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메두사의 능력 석화를 활용한 </a:t>
            </a:r>
            <a:r>
              <a:rPr lang="ko-KR" altLang="en-US" u="sng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독특한 퍼즐 디자인</a:t>
            </a:r>
            <a:r>
              <a:rPr lang="en-US" altLang="ko-KR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!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조건에 따라 분기가 나뉘는 </a:t>
            </a:r>
            <a:r>
              <a:rPr lang="ko-KR" altLang="en-US" u="sng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게임 엔딩</a:t>
            </a:r>
            <a:r>
              <a:rPr lang="en-US" altLang="ko-KR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!</a:t>
            </a:r>
            <a:endParaRPr lang="en-US" altLang="ko-KR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쉽지도</a:t>
            </a:r>
            <a:r>
              <a:rPr lang="en-US" altLang="ko-KR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, </a:t>
            </a:r>
            <a:r>
              <a:rPr lang="ko-KR" altLang="en-US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그렇다고 엄청나게 어렵지도 않은 퍼즐의 </a:t>
            </a:r>
            <a:r>
              <a:rPr lang="ko-KR" altLang="en-US" u="sng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레벨 디자인</a:t>
            </a:r>
            <a:r>
              <a:rPr lang="en-US" altLang="ko-KR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!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만화를 보는 듯한 </a:t>
            </a:r>
            <a:r>
              <a:rPr lang="ko-KR" altLang="en-US" u="sng" dirty="0" err="1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카툰풍</a:t>
            </a:r>
            <a:r>
              <a:rPr lang="ko-KR" altLang="en-US" u="sng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 렌더링</a:t>
            </a:r>
            <a:r>
              <a:rPr lang="en-US" altLang="ko-KR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!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altLang="ko-KR" dirty="0" err="1">
                <a:latin typeface="나눔바른펜" panose="020B0803000000000000" pitchFamily="50" charset="-127"/>
                <a:ea typeface="나눔바른펜" panose="020B0803000000000000" pitchFamily="50" charset="-127"/>
              </a:rPr>
              <a:t>w</a:t>
            </a:r>
            <a:r>
              <a:rPr lang="en-US" altLang="ko-KR" dirty="0" err="1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asd</a:t>
            </a:r>
            <a:r>
              <a:rPr lang="ko-KR" altLang="en-US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로 이동 대부분의 조작은 클릭만으로 하는 </a:t>
            </a:r>
            <a:r>
              <a:rPr lang="ko-KR" altLang="en-US" u="sng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간단한 </a:t>
            </a:r>
            <a:r>
              <a:rPr lang="ko-KR" altLang="en-US" u="sng" dirty="0" err="1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조작성</a:t>
            </a:r>
            <a:r>
              <a:rPr lang="en-US" altLang="ko-KR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!</a:t>
            </a:r>
            <a:endParaRPr lang="ko-KR" altLang="en-US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595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15635"/>
            <a:ext cx="10515600" cy="942543"/>
          </a:xfrm>
        </p:spPr>
        <p:txBody>
          <a:bodyPr/>
          <a:lstStyle/>
          <a:p>
            <a:r>
              <a:rPr lang="en-US" altLang="ko-KR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02. </a:t>
            </a:r>
            <a:r>
              <a:rPr lang="ko-KR" altLang="en-US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세부 설정 </a:t>
            </a:r>
            <a:r>
              <a:rPr lang="en-US" altLang="ko-KR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 </a:t>
            </a:r>
            <a:r>
              <a:rPr lang="ko-KR" altLang="en-US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스토리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8178"/>
            <a:ext cx="10515600" cy="5032375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  이제는 세상에서 단 둘밖에 남지 않은 </a:t>
            </a:r>
            <a:r>
              <a:rPr lang="ko-KR" altLang="en-US" dirty="0" err="1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메두사중</a:t>
            </a:r>
            <a:r>
              <a:rPr lang="ko-KR" altLang="en-US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 하나인 칸나는 첫 번째 마을에 도착합니다</a:t>
            </a:r>
            <a:r>
              <a:rPr lang="en-US" altLang="ko-KR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. </a:t>
            </a:r>
            <a:r>
              <a:rPr lang="ko-KR" altLang="en-US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마을 사람의 안내를 받아 유적 앞까지 도착하지만</a:t>
            </a:r>
            <a:r>
              <a:rPr lang="en-US" altLang="ko-KR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, </a:t>
            </a:r>
            <a:r>
              <a:rPr lang="ko-KR" altLang="en-US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유적에 들어가려면 이미 이 세계에서 멸종한 꽃인 </a:t>
            </a:r>
            <a:r>
              <a:rPr lang="en-US" altLang="ko-KR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‘</a:t>
            </a:r>
            <a:r>
              <a:rPr lang="ko-KR" altLang="en-US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튤립</a:t>
            </a:r>
            <a:r>
              <a:rPr lang="en-US" altLang="ko-KR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’</a:t>
            </a:r>
            <a:r>
              <a:rPr lang="ko-KR" altLang="en-US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을 바쳐야 한다는 것을 알고 실의에 빠진 채 첫 번째 마을에서 시간을 보냅니다</a:t>
            </a:r>
            <a:r>
              <a:rPr lang="en-US" altLang="ko-KR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  </a:t>
            </a:r>
            <a:r>
              <a:rPr lang="ko-KR" altLang="en-US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며칠이 지났을까 한 사건이 터지고 맙니다</a:t>
            </a:r>
            <a:r>
              <a:rPr lang="en-US" altLang="ko-KR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. </a:t>
            </a:r>
            <a:r>
              <a:rPr lang="ko-KR" altLang="en-US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돌로 된 괴물</a:t>
            </a:r>
            <a:r>
              <a:rPr lang="en-US" altLang="ko-KR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, </a:t>
            </a:r>
            <a:r>
              <a:rPr lang="ko-KR" altLang="en-US" dirty="0" err="1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록몬이</a:t>
            </a:r>
            <a:r>
              <a:rPr lang="ko-KR" altLang="en-US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 나타나 마을 조각가</a:t>
            </a:r>
            <a:r>
              <a:rPr lang="en-US" altLang="ko-KR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, </a:t>
            </a:r>
            <a:r>
              <a:rPr lang="ko-KR" altLang="en-US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샤론의 집을 습격한 것입니다</a:t>
            </a:r>
            <a:r>
              <a:rPr lang="en-US" altLang="ko-KR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. </a:t>
            </a:r>
            <a:r>
              <a:rPr lang="ko-KR" altLang="en-US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모두가 힘을 합쳐 괴물을 해치웠지만 그 땐 이미 샤론의 집은 붕괴되어 있었고 샤론의 양 팔은 </a:t>
            </a:r>
            <a:r>
              <a:rPr lang="ko-KR" altLang="en-US" dirty="0" err="1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록몬에게</a:t>
            </a:r>
            <a:r>
              <a:rPr lang="ko-KR" altLang="en-US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 </a:t>
            </a:r>
            <a:r>
              <a:rPr lang="ko-KR" altLang="en-US" dirty="0" err="1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짖이겨져</a:t>
            </a:r>
            <a:r>
              <a:rPr lang="ko-KR" altLang="en-US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 흉측하게 일그러졌습니다</a:t>
            </a:r>
            <a:r>
              <a:rPr lang="en-US" altLang="ko-KR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  현장을 구경하던 메두사는 집의 잔해에서 돌로 조각된 튤립의 잔해를 발견했습니다</a:t>
            </a:r>
            <a:r>
              <a:rPr lang="en-US" altLang="ko-KR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. </a:t>
            </a:r>
            <a:r>
              <a:rPr lang="ko-KR" altLang="en-US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그것을 보고 희망을 되찾은 그녀는 샤론에게 다가가서 튤립을 조각 할 수 있냐며 물었고 가능하지만 이제는 못한다는 샤론의 말에 심각한 상처를 고칠 수 있는 희귀한 재료인 </a:t>
            </a:r>
            <a:r>
              <a:rPr lang="en-US" altLang="ko-KR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‘</a:t>
            </a:r>
            <a:r>
              <a:rPr lang="ko-KR" altLang="en-US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이브의 머리카락</a:t>
            </a:r>
            <a:r>
              <a:rPr lang="en-US" altLang="ko-KR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＇</a:t>
            </a:r>
            <a:r>
              <a:rPr lang="ko-KR" altLang="en-US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을 사용해 그의 팔을 고쳐주었습니다</a:t>
            </a:r>
            <a:r>
              <a:rPr lang="en-US" altLang="ko-KR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… </a:t>
            </a:r>
            <a:r>
              <a:rPr lang="ko-KR" altLang="en-US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그렇게 </a:t>
            </a:r>
            <a:r>
              <a:rPr lang="ko-KR" altLang="en-US" dirty="0" err="1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세계멸망을</a:t>
            </a:r>
            <a:r>
              <a:rPr lang="ko-KR" altLang="en-US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 막는 </a:t>
            </a:r>
            <a:r>
              <a:rPr lang="ko-KR" altLang="en-US" dirty="0" err="1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이인조는</a:t>
            </a:r>
            <a:r>
              <a:rPr lang="ko-KR" altLang="en-US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 만나 여행을 시작하게 된 것입니다</a:t>
            </a:r>
            <a:r>
              <a:rPr lang="en-US" altLang="ko-KR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.</a:t>
            </a:r>
            <a:endParaRPr lang="ko-KR" altLang="en-US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954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15635"/>
            <a:ext cx="10515600" cy="942543"/>
          </a:xfrm>
        </p:spPr>
        <p:txBody>
          <a:bodyPr/>
          <a:lstStyle/>
          <a:p>
            <a:r>
              <a:rPr lang="en-US" altLang="ko-KR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02. </a:t>
            </a:r>
            <a:r>
              <a:rPr lang="ko-KR" altLang="en-US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세부 설정 </a:t>
            </a:r>
            <a:r>
              <a:rPr lang="en-US" altLang="ko-KR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– </a:t>
            </a:r>
            <a:r>
              <a:rPr lang="ko-KR" altLang="en-US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세계관 및 캐릭터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8178"/>
            <a:ext cx="10515600" cy="5032375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 </a:t>
            </a:r>
            <a:r>
              <a:rPr lang="en-US" altLang="ko-KR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- </a:t>
            </a:r>
            <a:r>
              <a:rPr lang="ko-KR" altLang="en-US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세계관 </a:t>
            </a:r>
            <a:r>
              <a:rPr lang="en-US" altLang="ko-KR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: </a:t>
            </a:r>
            <a:r>
              <a:rPr lang="ko-KR" altLang="en-US" dirty="0" err="1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시대배경은</a:t>
            </a:r>
            <a:r>
              <a:rPr lang="ko-KR" altLang="en-US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 중세시대로 마을 밖에는 무리를 짓지는 않는 돌로 된 괴물</a:t>
            </a:r>
            <a:r>
              <a:rPr lang="en-US" altLang="ko-KR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, </a:t>
            </a:r>
            <a:r>
              <a:rPr lang="ko-KR" altLang="en-US" dirty="0" err="1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록몬이</a:t>
            </a:r>
            <a:r>
              <a:rPr lang="ko-KR" altLang="en-US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 돌아다니고 </a:t>
            </a:r>
            <a:r>
              <a:rPr lang="en-US" altLang="ko-KR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‘</a:t>
            </a:r>
            <a:r>
              <a:rPr lang="ko-KR" altLang="en-US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튤립</a:t>
            </a:r>
            <a:r>
              <a:rPr lang="en-US" altLang="ko-KR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’</a:t>
            </a:r>
            <a:r>
              <a:rPr lang="ko-KR" altLang="en-US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이 멸종된 세계입니다</a:t>
            </a:r>
            <a:endParaRPr lang="en-US" altLang="ko-KR" dirty="0" smtClean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 </a:t>
            </a:r>
            <a:r>
              <a:rPr lang="en-US" altLang="ko-KR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- </a:t>
            </a:r>
            <a:r>
              <a:rPr lang="ko-KR" altLang="en-US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메인 캐릭터 </a:t>
            </a:r>
            <a:r>
              <a:rPr lang="en-US" altLang="ko-KR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  ▶ 칸나</a:t>
            </a:r>
            <a:r>
              <a:rPr lang="en-US" altLang="ko-KR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(</a:t>
            </a:r>
            <a:r>
              <a:rPr lang="ko-KR" altLang="en-US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여</a:t>
            </a:r>
            <a:r>
              <a:rPr lang="en-US" altLang="ko-KR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, </a:t>
            </a:r>
            <a:r>
              <a:rPr lang="ko-KR" altLang="en-US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메두사</a:t>
            </a:r>
            <a:r>
              <a:rPr lang="en-US" altLang="ko-KR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)</a:t>
            </a:r>
            <a:r>
              <a:rPr lang="ko-KR" altLang="en-US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 </a:t>
            </a:r>
            <a:r>
              <a:rPr lang="en-US" altLang="ko-KR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: </a:t>
            </a:r>
            <a:r>
              <a:rPr lang="ko-KR" altLang="en-US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현재 세계에서 단 둘 남은 메두사 중 한 명</a:t>
            </a:r>
            <a:r>
              <a:rPr lang="en-US" altLang="ko-KR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. </a:t>
            </a:r>
            <a:r>
              <a:rPr lang="ko-KR" altLang="en-US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메두사이지만 석화보다 석화 해제에 재능이 엄청난 케이스</a:t>
            </a:r>
            <a:r>
              <a:rPr lang="en-US" altLang="ko-KR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, </a:t>
            </a:r>
            <a:r>
              <a:rPr lang="ko-KR" altLang="en-US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오히려 석화를 할 때 몸에 부담이 간다</a:t>
            </a:r>
            <a:r>
              <a:rPr lang="en-US" altLang="ko-KR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. </a:t>
            </a:r>
            <a:r>
              <a:rPr lang="ko-KR" altLang="en-US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능력 </a:t>
            </a:r>
            <a:r>
              <a:rPr lang="ko-KR" altLang="en-US" sz="2000" dirty="0" err="1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미발동시</a:t>
            </a:r>
            <a:r>
              <a:rPr lang="ko-KR" altLang="en-US" sz="20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 </a:t>
            </a:r>
            <a:r>
              <a:rPr lang="ko-KR" altLang="en-US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머리카락을 안대처럼 사용해 눈을 가리고 있습니다</a:t>
            </a:r>
            <a:r>
              <a:rPr lang="en-US" altLang="ko-KR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. </a:t>
            </a:r>
            <a:r>
              <a:rPr lang="ko-KR" altLang="en-US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이름의 유래는 꽃의 </a:t>
            </a:r>
            <a:r>
              <a:rPr lang="ko-KR" altLang="en-US" sz="2000" dirty="0" err="1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종류중</a:t>
            </a:r>
            <a:r>
              <a:rPr lang="ko-KR" altLang="en-US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 하나인 칸나로 꽃말은 존경</a:t>
            </a:r>
            <a:r>
              <a:rPr lang="en-US" altLang="ko-KR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, </a:t>
            </a:r>
            <a:r>
              <a:rPr lang="ko-KR" altLang="en-US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정열</a:t>
            </a:r>
            <a:r>
              <a:rPr lang="en-US" altLang="ko-KR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, </a:t>
            </a:r>
            <a:r>
              <a:rPr lang="ko-KR" altLang="en-US" sz="2000" dirty="0" err="1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해피</a:t>
            </a:r>
            <a:r>
              <a:rPr lang="ko-KR" altLang="en-US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 엔딩</a:t>
            </a:r>
            <a:r>
              <a:rPr lang="en-US" altLang="ko-KR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, </a:t>
            </a:r>
            <a:r>
              <a:rPr lang="ko-KR" altLang="en-US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행복한 종말입니다</a:t>
            </a:r>
            <a:r>
              <a:rPr lang="en-US" altLang="ko-KR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  ▶ </a:t>
            </a:r>
            <a:r>
              <a:rPr lang="ko-KR" altLang="en-US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샤론</a:t>
            </a:r>
            <a:r>
              <a:rPr lang="en-US" altLang="ko-KR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(</a:t>
            </a:r>
            <a:r>
              <a:rPr lang="ko-KR" altLang="en-US" sz="2000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남</a:t>
            </a:r>
            <a:r>
              <a:rPr lang="en-US" altLang="ko-KR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, </a:t>
            </a:r>
            <a:r>
              <a:rPr lang="ko-KR" altLang="en-US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인간</a:t>
            </a:r>
            <a:r>
              <a:rPr lang="en-US" altLang="ko-KR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)</a:t>
            </a:r>
            <a:r>
              <a:rPr lang="ko-KR" altLang="en-US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 </a:t>
            </a:r>
            <a:r>
              <a:rPr lang="en-US" altLang="ko-KR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: </a:t>
            </a:r>
            <a:r>
              <a:rPr lang="ko-KR" altLang="en-US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어렸을 때의 기억이 없는 조각가</a:t>
            </a:r>
            <a:r>
              <a:rPr lang="en-US" altLang="ko-KR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. </a:t>
            </a:r>
            <a:r>
              <a:rPr lang="ko-KR" altLang="en-US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조각 실력이 그다지 좋다고 볼 수는 없지만 꽃 조각</a:t>
            </a:r>
            <a:r>
              <a:rPr lang="en-US" altLang="ko-KR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, </a:t>
            </a:r>
            <a:r>
              <a:rPr lang="ko-KR" altLang="en-US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특히나 튤립을 조각하는 데는 타의 추종을 불허하는 재능을 가지고 있다</a:t>
            </a:r>
            <a:r>
              <a:rPr lang="en-US" altLang="ko-KR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. </a:t>
            </a:r>
            <a:r>
              <a:rPr lang="ko-KR" altLang="en-US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첫 번째 마을 이후로 절찬리 </a:t>
            </a:r>
            <a:r>
              <a:rPr lang="ko-KR" altLang="en-US" sz="2000" dirty="0" err="1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칸나에게</a:t>
            </a:r>
            <a:r>
              <a:rPr lang="ko-KR" altLang="en-US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 </a:t>
            </a:r>
            <a:r>
              <a:rPr lang="ko-KR" altLang="en-US" sz="2000" dirty="0" err="1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끌려다니는</a:t>
            </a:r>
            <a:r>
              <a:rPr lang="ko-KR" altLang="en-US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 중</a:t>
            </a:r>
            <a:r>
              <a:rPr lang="en-US" altLang="ko-KR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. </a:t>
            </a:r>
            <a:r>
              <a:rPr lang="ko-KR" altLang="en-US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이름의 유래는 </a:t>
            </a:r>
            <a:r>
              <a:rPr lang="en-US" altLang="ko-KR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rose of Sharon (</a:t>
            </a:r>
            <a:r>
              <a:rPr lang="ko-KR" altLang="en-US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무궁화</a:t>
            </a:r>
            <a:r>
              <a:rPr lang="en-US" altLang="ko-KR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)</a:t>
            </a:r>
            <a:r>
              <a:rPr lang="ko-KR" altLang="en-US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이며 꽃말은 은근</a:t>
            </a:r>
            <a:r>
              <a:rPr lang="en-US" altLang="ko-KR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, </a:t>
            </a:r>
            <a:r>
              <a:rPr lang="ko-KR" altLang="en-US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끈기</a:t>
            </a:r>
            <a:r>
              <a:rPr lang="en-US" altLang="ko-KR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, </a:t>
            </a:r>
            <a:r>
              <a:rPr lang="ko-KR" altLang="en-US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섬세한 아름다움이다</a:t>
            </a:r>
            <a:r>
              <a:rPr lang="en-US" altLang="ko-KR" sz="20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645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173181" y="2425412"/>
            <a:ext cx="11845636" cy="426633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15635"/>
            <a:ext cx="10515600" cy="942543"/>
          </a:xfrm>
        </p:spPr>
        <p:txBody>
          <a:bodyPr/>
          <a:lstStyle/>
          <a:p>
            <a:r>
              <a:rPr lang="en-US" altLang="ko-KR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02. </a:t>
            </a:r>
            <a:r>
              <a:rPr lang="ko-KR" altLang="en-US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세부 설정 </a:t>
            </a:r>
            <a:r>
              <a:rPr lang="en-US" altLang="ko-KR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– </a:t>
            </a:r>
            <a:r>
              <a:rPr lang="ko-KR" altLang="en-US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퍼즐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483618" y="1502909"/>
            <a:ext cx="5224763" cy="75831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여러 색의 튤립을 이용해 유적을 기동해라</a:t>
            </a:r>
            <a:r>
              <a:rPr lang="en-US" altLang="ko-KR" sz="2400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!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704" y="2982637"/>
            <a:ext cx="900001" cy="180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185" y="4483898"/>
            <a:ext cx="900000" cy="180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291" y="4483898"/>
            <a:ext cx="900000" cy="180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32" y="2982637"/>
            <a:ext cx="900000" cy="180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548" y="2982637"/>
            <a:ext cx="900000" cy="180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574" y="4483898"/>
            <a:ext cx="900000" cy="180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4295" y="496263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빨간색 튤립</a:t>
            </a:r>
            <a:endParaRPr lang="en-US" altLang="ko-KR" dirty="0" smtClean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42348" y="4062637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노란색 튤립</a:t>
            </a:r>
            <a:endParaRPr lang="ko-KR" altLang="en-US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19966" y="4062637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보라색 튤립</a:t>
            </a:r>
            <a:endParaRPr lang="ko-KR" altLang="en-US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50996" y="4962637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자주색 튤립</a:t>
            </a:r>
            <a:endParaRPr lang="ko-KR" altLang="en-US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51192" y="4962637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펜" panose="020B0803000000000000" pitchFamily="50" charset="-127"/>
                <a:ea typeface="나눔바른펜" panose="020B0803000000000000" pitchFamily="50" charset="-127"/>
              </a:rPr>
              <a:t>흰</a:t>
            </a:r>
            <a:r>
              <a:rPr lang="ko-KR" altLang="en-US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색 튤립</a:t>
            </a:r>
            <a:endParaRPr lang="ko-KR" altLang="en-US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15347" y="406263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펜" panose="020B0803000000000000" pitchFamily="50" charset="-127"/>
                <a:ea typeface="나눔바른펜" panose="020B0803000000000000" pitchFamily="50" charset="-127"/>
              </a:rPr>
              <a:t>검정색 튤립</a:t>
            </a:r>
            <a:endParaRPr lang="ko-KR" altLang="en-US" dirty="0"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4295" y="5322637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바른펜" panose="020B0803000000000000" pitchFamily="50" charset="-127"/>
                <a:ea typeface="나눔바른펜" panose="020B0803000000000000" pitchFamily="50" charset="-127"/>
              </a:rPr>
              <a:t>장치의 기동</a:t>
            </a:r>
            <a:endParaRPr lang="ko-KR" altLang="en-US" dirty="0">
              <a:solidFill>
                <a:schemeClr val="bg1"/>
              </a:solidFill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65343" y="3702637"/>
            <a:ext cx="1132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바른펜" panose="020B0803000000000000" pitchFamily="50" charset="-127"/>
                <a:ea typeface="나눔바른펜" panose="020B0803000000000000" pitchFamily="50" charset="-127"/>
              </a:rPr>
              <a:t>괴물의 조종</a:t>
            </a:r>
            <a:endParaRPr lang="ko-KR" altLang="en-US" dirty="0">
              <a:solidFill>
                <a:schemeClr val="bg1"/>
              </a:solidFill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19966" y="3702637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바른펜" panose="020B0803000000000000" pitchFamily="50" charset="-127"/>
                <a:ea typeface="나눔바른펜" panose="020B0803000000000000" pitchFamily="50" charset="-127"/>
              </a:rPr>
              <a:t>장치의 정지</a:t>
            </a:r>
            <a:endParaRPr lang="ko-KR" altLang="en-US" dirty="0">
              <a:solidFill>
                <a:schemeClr val="bg1"/>
              </a:solidFill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477951" y="5322637"/>
            <a:ext cx="148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바른펜" panose="020B0803000000000000" pitchFamily="50" charset="-127"/>
                <a:ea typeface="나눔바른펜" panose="020B0803000000000000" pitchFamily="50" charset="-127"/>
              </a:rPr>
              <a:t>장치의 </a:t>
            </a:r>
            <a:r>
              <a:rPr lang="ko-KR" altLang="en-US" dirty="0" err="1" smtClean="0">
                <a:solidFill>
                  <a:schemeClr val="bg1"/>
                </a:solidFill>
                <a:latin typeface="나눔바른펜" panose="020B0803000000000000" pitchFamily="50" charset="-127"/>
                <a:ea typeface="나눔바른펜" panose="020B0803000000000000" pitchFamily="50" charset="-127"/>
              </a:rPr>
              <a:t>반복기동</a:t>
            </a:r>
            <a:endParaRPr lang="ko-KR" altLang="en-US" dirty="0">
              <a:solidFill>
                <a:schemeClr val="bg1"/>
              </a:solidFill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935212" y="5322637"/>
            <a:ext cx="1797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바른펜" panose="020B0803000000000000" pitchFamily="50" charset="-127"/>
                <a:ea typeface="나눔바른펜" panose="020B0803000000000000" pitchFamily="50" charset="-127"/>
              </a:rPr>
              <a:t>그 자리에 벽을 생성</a:t>
            </a:r>
            <a:endParaRPr lang="ko-KR" altLang="en-US" dirty="0">
              <a:solidFill>
                <a:schemeClr val="bg1"/>
              </a:solidFill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531138" y="3702637"/>
            <a:ext cx="50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바른펜" panose="020B0803000000000000" pitchFamily="50" charset="-127"/>
                <a:ea typeface="나눔바른펜" panose="020B0803000000000000" pitchFamily="50" charset="-127"/>
              </a:rPr>
              <a:t>???</a:t>
            </a:r>
            <a:endParaRPr lang="ko-KR" altLang="en-US" dirty="0">
              <a:solidFill>
                <a:schemeClr val="bg1"/>
              </a:solidFill>
              <a:latin typeface="나눔바른펜" panose="020B0803000000000000" pitchFamily="50" charset="-127"/>
              <a:ea typeface="나눔바른펜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0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440</Words>
  <Application>Microsoft Office PowerPoint</Application>
  <PresentationFormat>와이드스크린</PresentationFormat>
  <Paragraphs>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12롯데마트드림Bold</vt:lpstr>
      <vt:lpstr>나눔바른펜</vt:lpstr>
      <vt:lpstr>맑은 고딕</vt:lpstr>
      <vt:lpstr>Arial</vt:lpstr>
      <vt:lpstr>Office 테마</vt:lpstr>
      <vt:lpstr>PowerPoint 프레젠테이션</vt:lpstr>
      <vt:lpstr>01. 게임의 특징</vt:lpstr>
      <vt:lpstr>02. 세부 설정 - 스토리</vt:lpstr>
      <vt:lpstr>02. 세부 설정 – 세계관 및 캐릭터</vt:lpstr>
      <vt:lpstr>02. 세부 설정 – 퍼즐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1310PJH</dc:creator>
  <cp:lastModifiedBy>1310PJH</cp:lastModifiedBy>
  <cp:revision>10</cp:revision>
  <dcterms:created xsi:type="dcterms:W3CDTF">2019-07-14T00:46:43Z</dcterms:created>
  <dcterms:modified xsi:type="dcterms:W3CDTF">2019-07-14T02:25:27Z</dcterms:modified>
</cp:coreProperties>
</file>