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8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5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5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3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9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446D-7532-48D6-AA86-4D9C1DAE3A0D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ADE8-EB23-4A6F-9B96-D0BFE2AE2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9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/>
                </a:solidFill>
              </a:rPr>
              <a:t>목차</a:t>
            </a:r>
            <a:endParaRPr lang="ko-KR" altLang="en-US" b="1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415" y="947352"/>
            <a:ext cx="3196281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KICKSTART </a:t>
            </a:r>
            <a:r>
              <a:rPr lang="ko-KR" altLang="en-US" smtClean="0"/>
              <a:t>구축하기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smtClean="0"/>
              <a:t>PXE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smtClean="0"/>
              <a:t>KICK</a:t>
            </a:r>
          </a:p>
        </p:txBody>
      </p:sp>
    </p:spTree>
    <p:extLst>
      <p:ext uri="{BB962C8B-B14F-4D97-AF65-F5344CB8AC3E}">
        <p14:creationId xmlns:p14="http://schemas.microsoft.com/office/powerpoint/2010/main" val="13710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부팅 파일 설정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94270" y="1570686"/>
            <a:ext cx="663146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BIOS </a:t>
            </a:r>
            <a:r>
              <a:rPr lang="ko-KR" altLang="en-US" sz="1400" smtClean="0"/>
              <a:t>모드 </a:t>
            </a:r>
            <a:r>
              <a:rPr lang="en-US" altLang="ko-KR" sz="1400" smtClean="0"/>
              <a:t>OS </a:t>
            </a:r>
            <a:r>
              <a:rPr lang="ko-KR" altLang="en-US" sz="1400" smtClean="0"/>
              <a:t>설치 메뉴 화면 설정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mkdir /var/lib/tftpboot/pxelinux.cfg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vi /var/lib/tftpboot/pxelinux.cfg/default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UEFI </a:t>
            </a:r>
            <a:r>
              <a:rPr lang="ko-KR" altLang="en-US" sz="1400" smtClean="0"/>
              <a:t>모드 </a:t>
            </a:r>
            <a:r>
              <a:rPr lang="en-US" altLang="ko-KR" sz="1400" smtClean="0"/>
              <a:t>OS </a:t>
            </a:r>
            <a:r>
              <a:rPr lang="ko-KR" altLang="en-US" sz="1400" smtClean="0"/>
              <a:t>설치 메뉴 화면 설정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/>
              <a:t>vi </a:t>
            </a:r>
            <a:r>
              <a:rPr lang="en-US" altLang="ko-KR" sz="1200"/>
              <a:t>/</a:t>
            </a:r>
            <a:r>
              <a:rPr lang="en-US" altLang="ko-KR" sz="1200" smtClean="0"/>
              <a:t>var/lib/tftpboot/grub.cfg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4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PXE</a:t>
            </a:r>
            <a:r>
              <a:rPr lang="ko-KR" altLang="en-US" sz="1400" smtClean="0"/>
              <a:t>설치에 필요한 파일 위치 지정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smtClean="0"/>
              <a:t>vi /etc/httpd/conf.d/pxeboot.conf</a:t>
            </a: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smtClean="0"/>
              <a:t>rockylinux </a:t>
            </a:r>
            <a:r>
              <a:rPr lang="ko-KR" altLang="en-US" sz="1200" smtClean="0"/>
              <a:t>약어 지정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smtClean="0"/>
              <a:t>cp –pr repo /var/pxe/</a:t>
            </a:r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smtClean="0"/>
              <a:t>mv repo rockylinux8 </a:t>
            </a:r>
            <a:r>
              <a:rPr lang="ko-KR" altLang="en-US" sz="1200" smtClean="0"/>
              <a:t>이름 변경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endParaRPr lang="en-US" altLang="ko-KR" sz="12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 smtClean="0"/>
          </a:p>
          <a:p>
            <a:pPr marL="1714500" lvl="3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942547"/>
            <a:ext cx="6911289" cy="22372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3" y="3708011"/>
            <a:ext cx="6911289" cy="83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2" y="4915834"/>
            <a:ext cx="6911289" cy="13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/>
                </a:solidFill>
              </a:rPr>
              <a:t>2</a:t>
            </a:r>
            <a:r>
              <a:rPr lang="en-US" altLang="ko-KR" b="1" smtClean="0">
                <a:solidFill>
                  <a:schemeClr val="accent5"/>
                </a:solidFill>
              </a:rPr>
              <a:t>. KICKSTART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KICKSTART</a:t>
            </a:r>
            <a:r>
              <a:rPr lang="ko-KR" altLang="en-US" b="1" smtClean="0"/>
              <a:t> 설정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81913" y="1545973"/>
            <a:ext cx="66314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root </a:t>
            </a:r>
            <a:r>
              <a:rPr lang="ko-KR" altLang="en-US" sz="1400" smtClean="0"/>
              <a:t>경로에 있는 </a:t>
            </a:r>
            <a:r>
              <a:rPr lang="en-US" altLang="ko-KR" sz="1400" smtClean="0"/>
              <a:t>anaconda-ks.cfg </a:t>
            </a:r>
            <a:r>
              <a:rPr lang="ko-KR" altLang="en-US" sz="1400" smtClean="0"/>
              <a:t>파일 복사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vi /var/www/html/ks/kick/rockylinux8-ks.cfg </a:t>
            </a:r>
            <a:r>
              <a:rPr lang="ko-KR" altLang="en-US" sz="1200" smtClean="0"/>
              <a:t>생성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sz="1200" smtClean="0"/>
              <a:t>스크립트 작성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url --</a:t>
            </a:r>
            <a:r>
              <a:rPr lang="en-US" altLang="ko-KR" sz="1200" smtClean="0"/>
              <a:t>url=http:192.168.146.32/rockylinux/BaseOS </a:t>
            </a:r>
            <a:r>
              <a:rPr lang="ko-KR" altLang="en-US" sz="1200" smtClean="0"/>
              <a:t>설정</a:t>
            </a:r>
            <a:endParaRPr lang="en-US" altLang="ko-KR" sz="12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sz="1200" smtClean="0"/>
              <a:t>패키지</a:t>
            </a:r>
            <a:r>
              <a:rPr lang="en-US" altLang="ko-KR" sz="1200" smtClean="0"/>
              <a:t>, </a:t>
            </a:r>
            <a:r>
              <a:rPr lang="ko-KR" altLang="en-US" sz="1200" smtClean="0"/>
              <a:t>언어</a:t>
            </a:r>
            <a:r>
              <a:rPr lang="en-US" altLang="ko-KR" sz="1200" smtClean="0"/>
              <a:t>, </a:t>
            </a:r>
            <a:r>
              <a:rPr lang="ko-KR" altLang="en-US" sz="1200" smtClean="0"/>
              <a:t>네트워크 설정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sz="1200" smtClean="0"/>
              <a:t>패스워드 설정</a:t>
            </a:r>
            <a:r>
              <a:rPr lang="en-US" altLang="ko-KR" sz="1200" smtClean="0"/>
              <a:t>, </a:t>
            </a:r>
            <a:r>
              <a:rPr lang="ko-KR" altLang="en-US" sz="1200" smtClean="0"/>
              <a:t>디스크 자동 파시셔닝 설정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sz="1200" smtClean="0"/>
              <a:t>설치 후 자동 리붓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endParaRPr lang="en-US" altLang="ko-KR" sz="12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 smtClean="0"/>
          </a:p>
          <a:p>
            <a:pPr marL="1714500" lvl="3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4640"/>
          <a:stretch/>
        </p:blipFill>
        <p:spPr>
          <a:xfrm>
            <a:off x="5817202" y="942548"/>
            <a:ext cx="6094712" cy="50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2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부팅 </a:t>
            </a:r>
            <a:r>
              <a:rPr lang="ko-KR" altLang="en-US" b="1" smtClean="0"/>
              <a:t>파일에 </a:t>
            </a:r>
            <a:r>
              <a:rPr lang="en-US" altLang="ko-KR" b="1" smtClean="0"/>
              <a:t>KICKSTART </a:t>
            </a:r>
            <a:r>
              <a:rPr lang="ko-KR" altLang="en-US" b="1" smtClean="0"/>
              <a:t>추가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94270" y="1570686"/>
            <a:ext cx="66314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BIOS </a:t>
            </a:r>
            <a:r>
              <a:rPr lang="ko-KR" altLang="en-US" sz="1400" smtClean="0"/>
              <a:t>모드 부팅 설정파일에 </a:t>
            </a:r>
            <a:r>
              <a:rPr lang="en-US" altLang="ko-KR" sz="1400" smtClean="0"/>
              <a:t>kick </a:t>
            </a:r>
            <a:r>
              <a:rPr lang="ko-KR" altLang="en-US" sz="1400" smtClean="0"/>
              <a:t>경로 추가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vi /var/lib/tftpboot/pxelinux.cfg/default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UEFI </a:t>
            </a:r>
            <a:r>
              <a:rPr lang="ko-KR" altLang="en-US" sz="1400" smtClean="0"/>
              <a:t>모드 부팅 설정파일에 </a:t>
            </a:r>
            <a:r>
              <a:rPr lang="en-US" altLang="ko-KR" sz="1400" smtClean="0"/>
              <a:t>kick </a:t>
            </a:r>
            <a:r>
              <a:rPr lang="ko-KR" altLang="en-US" sz="1400" smtClean="0"/>
              <a:t>경로 추가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/>
              <a:t>vi </a:t>
            </a:r>
            <a:r>
              <a:rPr lang="en-US" altLang="ko-KR" sz="1200"/>
              <a:t>/</a:t>
            </a:r>
            <a:r>
              <a:rPr lang="en-US" altLang="ko-KR" sz="1200" smtClean="0"/>
              <a:t>var/lib/tftpboot/grub.cfg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2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 smtClean="0"/>
          </a:p>
          <a:p>
            <a:pPr marL="1714500" lvl="3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7" y="942548"/>
            <a:ext cx="6746787" cy="1476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27" y="3305866"/>
            <a:ext cx="6746787" cy="8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5"/>
                </a:solidFill>
              </a:rPr>
              <a:t>목차</a:t>
            </a:r>
            <a:endParaRPr lang="ko-KR" altLang="en-US" b="1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415" y="947352"/>
            <a:ext cx="3196281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KICKSTART </a:t>
            </a:r>
            <a:r>
              <a:rPr lang="ko-KR" altLang="en-US" smtClean="0"/>
              <a:t>구축하기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smtClean="0"/>
              <a:t>PXE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200" smtClean="0"/>
              <a:t>KICK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222421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smtClean="0"/>
              <a:t>VMWARE </a:t>
            </a:r>
            <a:r>
              <a:rPr lang="ko-KR" altLang="en-US" b="1" smtClean="0"/>
              <a:t>설치하기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94270" y="1759520"/>
            <a:ext cx="4695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b="1" err="1" smtClean="0"/>
              <a:t>Vmware</a:t>
            </a:r>
            <a:r>
              <a:rPr lang="en-US" altLang="ko-KR" sz="1600" b="1" smtClean="0"/>
              <a:t> </a:t>
            </a:r>
            <a:r>
              <a:rPr lang="ko-KR" altLang="en-US" sz="1600" b="1" smtClean="0"/>
              <a:t>다운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설정 순서</a:t>
            </a:r>
            <a:endParaRPr lang="en-US" altLang="ko-KR" sz="1400" smtClean="0"/>
          </a:p>
          <a:p>
            <a:pPr marL="1143000" lvl="2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smtClean="0"/>
              <a:t>Rocky </a:t>
            </a:r>
            <a:r>
              <a:rPr lang="en-US" altLang="ko-KR" sz="1200" err="1" smtClean="0"/>
              <a:t>linux</a:t>
            </a:r>
            <a:r>
              <a:rPr lang="en-US" altLang="ko-KR" sz="1200" smtClean="0"/>
              <a:t> </a:t>
            </a:r>
            <a:r>
              <a:rPr lang="en-US" altLang="ko-KR" sz="1200" err="1" smtClean="0"/>
              <a:t>iso</a:t>
            </a:r>
            <a:r>
              <a:rPr lang="en-US" altLang="ko-KR" sz="1200" smtClean="0"/>
              <a:t> </a:t>
            </a:r>
            <a:r>
              <a:rPr lang="ko-KR" altLang="en-US" sz="1200" smtClean="0"/>
              <a:t>다운로드 후 설치 진행</a:t>
            </a:r>
            <a:endParaRPr lang="en-US" altLang="ko-KR" sz="120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5189839" y="942548"/>
            <a:ext cx="6722076" cy="2787766"/>
            <a:chOff x="5104031" y="1759520"/>
            <a:chExt cx="6733743" cy="2787766"/>
          </a:xfrm>
        </p:grpSpPr>
        <p:pic>
          <p:nvPicPr>
            <p:cNvPr id="1026" name="Picture 2" descr="윈도우에 VMware Workstation 설치하기 • REDMIL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"/>
            <a:stretch/>
          </p:blipFill>
          <p:spPr bwMode="auto">
            <a:xfrm>
              <a:off x="8284521" y="1759520"/>
              <a:ext cx="3553253" cy="278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istroWatch.com: Rocky Lin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031" y="1759520"/>
              <a:ext cx="3180490" cy="2787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86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222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가상 </a:t>
            </a:r>
            <a:r>
              <a:rPr lang="en-US" altLang="ko-KR" b="1" smtClean="0"/>
              <a:t>IP </a:t>
            </a:r>
            <a:r>
              <a:rPr lang="ko-KR" altLang="en-US" b="1" smtClean="0"/>
              <a:t>설정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18984" y="1570686"/>
            <a:ext cx="51074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err="1" smtClean="0"/>
              <a:t>페쇄망</a:t>
            </a:r>
            <a:r>
              <a:rPr lang="en-US" altLang="ko-KR" sz="1600" b="1" smtClean="0"/>
              <a:t>IP </a:t>
            </a:r>
            <a:r>
              <a:rPr lang="ko-KR" altLang="en-US" sz="1600" b="1" smtClean="0"/>
              <a:t>설정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클라이언트</a:t>
            </a:r>
            <a:r>
              <a:rPr lang="en-US" altLang="ko-KR" sz="1400" smtClean="0"/>
              <a:t> </a:t>
            </a:r>
            <a:r>
              <a:rPr lang="ko-KR" altLang="en-US" sz="1400" smtClean="0"/>
              <a:t>서버 </a:t>
            </a:r>
            <a:r>
              <a:rPr lang="en-US" altLang="ko-KR" sz="1400" smtClean="0"/>
              <a:t>IP </a:t>
            </a:r>
            <a:r>
              <a:rPr lang="ko-KR" altLang="en-US" sz="1400" smtClean="0"/>
              <a:t>설정 방법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vi /etc/sysconfig/network-scripts/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BOOTPROTO = static </a:t>
            </a:r>
            <a:r>
              <a:rPr lang="ko-KR" altLang="en-US" sz="1200" smtClean="0"/>
              <a:t>변경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ONBOOT = yes </a:t>
            </a:r>
            <a:r>
              <a:rPr lang="ko-KR" altLang="en-US" sz="1200" smtClean="0"/>
              <a:t>변경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IPADDR, NETMASK, GATEWAY </a:t>
            </a:r>
            <a:r>
              <a:rPr lang="ko-KR" altLang="en-US" sz="1200" smtClean="0"/>
              <a:t>가상 </a:t>
            </a:r>
            <a:r>
              <a:rPr lang="en-US" altLang="ko-KR" sz="1200" smtClean="0"/>
              <a:t>Ip </a:t>
            </a:r>
            <a:r>
              <a:rPr lang="ko-KR" altLang="en-US" sz="1200" smtClean="0"/>
              <a:t>수동 설정</a:t>
            </a:r>
            <a:r>
              <a:rPr lang="ko-KR" altLang="en-US" sz="1400" smtClean="0"/>
              <a:t> </a:t>
            </a:r>
            <a:endParaRPr lang="en-US" altLang="ko-KR" sz="12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ko-KR" altLang="en-US" sz="1200" smtClean="0"/>
              <a:t>저장 후 </a:t>
            </a:r>
            <a:r>
              <a:rPr lang="en-US" altLang="ko-KR" sz="1200" smtClean="0"/>
              <a:t>systemctl restart NetworkManger </a:t>
            </a:r>
            <a:r>
              <a:rPr lang="ko-KR" altLang="en-US" sz="1200" smtClean="0"/>
              <a:t>실행</a:t>
            </a:r>
            <a:endParaRPr lang="en-US" altLang="ko-KR" sz="140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6986540" y="942548"/>
            <a:ext cx="4925374" cy="4150614"/>
            <a:chOff x="6341976" y="1759520"/>
            <a:chExt cx="4925374" cy="415061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1976" y="1759520"/>
              <a:ext cx="4925374" cy="363626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1976" y="5395784"/>
              <a:ext cx="4925374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3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222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클라이언트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27221" y="1570686"/>
            <a:ext cx="51074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패키지 가져오기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Rocky-linux-iso </a:t>
            </a:r>
            <a:r>
              <a:rPr lang="ko-KR" altLang="en-US" sz="1400" smtClean="0"/>
              <a:t>파일질라로 전송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mount Rocky-8.10-x86_64-dvd1.iso /mnt/ </a:t>
            </a:r>
            <a:r>
              <a:rPr lang="ko-KR" altLang="en-US" sz="1200" smtClean="0"/>
              <a:t>마운트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mkdir repo </a:t>
            </a:r>
            <a:r>
              <a:rPr lang="ko-KR" altLang="en-US" sz="1200" smtClean="0"/>
              <a:t>생성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copy –pr /mnt/* ./repo/ </a:t>
            </a:r>
            <a:r>
              <a:rPr lang="ko-KR" altLang="en-US" sz="1200" smtClean="0"/>
              <a:t>복사하기</a:t>
            </a:r>
            <a:r>
              <a:rPr lang="en-US" altLang="ko-KR" sz="1200" smtClean="0"/>
              <a:t> </a:t>
            </a:r>
          </a:p>
          <a:p>
            <a:pPr lvl="2">
              <a:lnSpc>
                <a:spcPct val="200000"/>
              </a:lnSpc>
            </a:pPr>
            <a:endParaRPr lang="en-US" altLang="ko-KR" sz="12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패키지 설정 할성화 하기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cd /etc/yum.repos.d/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mkdir copy </a:t>
            </a:r>
            <a:r>
              <a:rPr lang="ko-KR" altLang="en-US" sz="1200" smtClean="0"/>
              <a:t>생성 후 </a:t>
            </a:r>
            <a:r>
              <a:rPr lang="en-US" altLang="ko-KR" sz="1200" smtClean="0"/>
              <a:t>* copy/ </a:t>
            </a:r>
            <a:r>
              <a:rPr lang="ko-KR" altLang="en-US" sz="1200" smtClean="0"/>
              <a:t>옮기기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400" smtClean="0"/>
              <a:t>vi /etc/yum.repos.d/local.repo </a:t>
            </a:r>
            <a:r>
              <a:rPr lang="ko-KR" altLang="en-US" sz="1400" smtClean="0"/>
              <a:t>생성</a:t>
            </a:r>
            <a:endParaRPr lang="en-US" altLang="ko-KR" sz="140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400" smtClean="0"/>
              <a:t>BaseOS, AppStream </a:t>
            </a:r>
            <a:r>
              <a:rPr lang="ko-KR" altLang="en-US" sz="1400" smtClean="0"/>
              <a:t>작성 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400" smtClean="0"/>
              <a:t>enable=1 </a:t>
            </a:r>
            <a:r>
              <a:rPr lang="ko-KR" altLang="en-US" sz="1400" smtClean="0"/>
              <a:t>변경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endParaRPr lang="en-US" altLang="ko-KR" sz="140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6263589" y="1759520"/>
            <a:ext cx="5648325" cy="1116912"/>
            <a:chOff x="6263589" y="1759520"/>
            <a:chExt cx="5648325" cy="11169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8042" b="8615"/>
            <a:stretch/>
          </p:blipFill>
          <p:spPr>
            <a:xfrm>
              <a:off x="6263589" y="2439826"/>
              <a:ext cx="5648325" cy="43660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589" y="1759520"/>
              <a:ext cx="5648325" cy="63817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7361"/>
          <a:stretch/>
        </p:blipFill>
        <p:spPr>
          <a:xfrm>
            <a:off x="6189449" y="4008737"/>
            <a:ext cx="5648325" cy="25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패키지 설치</a:t>
            </a:r>
            <a:r>
              <a:rPr lang="en-US" altLang="ko-KR" b="1" smtClean="0"/>
              <a:t>, </a:t>
            </a:r>
            <a:r>
              <a:rPr lang="ko-KR" altLang="en-US" b="1" smtClean="0"/>
              <a:t>방화벽 해제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94270" y="1570686"/>
            <a:ext cx="60264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dhcp, tftp, http </a:t>
            </a:r>
            <a:r>
              <a:rPr lang="ko-KR" altLang="en-US" sz="1400" smtClean="0"/>
              <a:t>설치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yum –y install dhcp-server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yum –y install tftp-server 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yum –y install tftp</a:t>
            </a:r>
            <a:br>
              <a:rPr lang="en-US" altLang="ko-KR" sz="1200" smtClean="0"/>
            </a:br>
            <a:endParaRPr lang="en-US" altLang="ko-KR" sz="12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방화벽 해제 </a:t>
            </a:r>
            <a:r>
              <a:rPr lang="en-US" altLang="ko-KR" sz="1400" smtClean="0"/>
              <a:t>, </a:t>
            </a:r>
            <a:r>
              <a:rPr lang="ko-KR" altLang="en-US" sz="1400" smtClean="0"/>
              <a:t>패키지 실행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systemctl stop firewalld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setenforce 0 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vi /etc/dhcpd/dhcpd.conf </a:t>
            </a:r>
            <a:r>
              <a:rPr lang="ko-KR" altLang="en-US" sz="1200" smtClean="0"/>
              <a:t>작성후에 </a:t>
            </a:r>
            <a:r>
              <a:rPr lang="en-US" altLang="ko-KR" sz="1200" smtClean="0"/>
              <a:t>dhcpd enable </a:t>
            </a:r>
            <a:r>
              <a:rPr lang="ko-KR" altLang="en-US" sz="1200" smtClean="0"/>
              <a:t>가능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systemctl enable dhcpd httpd tftp tftp.socket 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systemctl start dhcpd httpd tftp.service tftp.socket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b="55950"/>
          <a:stretch/>
        </p:blipFill>
        <p:spPr>
          <a:xfrm>
            <a:off x="6520764" y="942548"/>
            <a:ext cx="5391150" cy="236082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520764" y="3721013"/>
            <a:ext cx="5391149" cy="2620210"/>
            <a:chOff x="5939480" y="3234742"/>
            <a:chExt cx="5972433" cy="262021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/>
            <a:srcRect t="26226"/>
            <a:stretch/>
          </p:blipFill>
          <p:spPr>
            <a:xfrm>
              <a:off x="5939480" y="3234742"/>
              <a:ext cx="5972433" cy="51296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9480" y="3728469"/>
              <a:ext cx="5972433" cy="50482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9480" y="4207489"/>
              <a:ext cx="5972433" cy="56197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9480" y="4747282"/>
              <a:ext cx="5972433" cy="5619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9480" y="5283452"/>
              <a:ext cx="5972433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DHCP </a:t>
            </a:r>
            <a:r>
              <a:rPr lang="ko-KR" altLang="en-US" b="1" smtClean="0"/>
              <a:t>설정하기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18983" y="1570686"/>
            <a:ext cx="602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vi /etc/dhcp/dhcpd.conf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ip, subnet </a:t>
            </a:r>
            <a:r>
              <a:rPr lang="ko-KR" altLang="en-US" sz="1200" smtClean="0"/>
              <a:t>지정하기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PXE</a:t>
            </a:r>
            <a:r>
              <a:rPr lang="ko-KR" altLang="en-US" sz="1200" smtClean="0"/>
              <a:t>할당할 서버 범위 </a:t>
            </a:r>
            <a:r>
              <a:rPr lang="en-US" altLang="ko-KR" sz="1200" smtClean="0"/>
              <a:t>IP </a:t>
            </a:r>
            <a:r>
              <a:rPr lang="ko-KR" altLang="en-US" sz="1200" smtClean="0"/>
              <a:t>지정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Broadcast </a:t>
            </a:r>
            <a:r>
              <a:rPr lang="ko-KR" altLang="en-US" sz="1200" smtClean="0"/>
              <a:t>지정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Gateway </a:t>
            </a:r>
            <a:r>
              <a:rPr lang="ko-KR" altLang="en-US" sz="1200" smtClean="0"/>
              <a:t>지정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Class </a:t>
            </a:r>
            <a:r>
              <a:rPr lang="ko-KR" altLang="en-US" sz="1200" smtClean="0"/>
              <a:t>설정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If 64</a:t>
            </a:r>
            <a:r>
              <a:rPr lang="ko-KR" altLang="en-US" sz="1200" smtClean="0"/>
              <a:t>비트인 경우 </a:t>
            </a:r>
            <a:r>
              <a:rPr lang="en-US" altLang="ko-KR" sz="1200" smtClean="0"/>
              <a:t>UEFI </a:t>
            </a:r>
            <a:r>
              <a:rPr lang="ko-KR" altLang="en-US" sz="1200" smtClean="0"/>
              <a:t>모드 설치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else 32</a:t>
            </a:r>
            <a:r>
              <a:rPr lang="ko-KR" altLang="en-US" sz="1200" smtClean="0"/>
              <a:t>비트 인경우 </a:t>
            </a:r>
            <a:r>
              <a:rPr lang="en-US" altLang="ko-KR" sz="1200" smtClean="0"/>
              <a:t>BIOS </a:t>
            </a:r>
            <a:r>
              <a:rPr lang="ko-KR" altLang="en-US" sz="1200" smtClean="0"/>
              <a:t>모드 설치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en-US" altLang="ko-KR" sz="12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55" y="942548"/>
            <a:ext cx="6223659" cy="52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HTTP </a:t>
            </a:r>
            <a:r>
              <a:rPr lang="ko-KR" altLang="en-US" b="1" smtClean="0"/>
              <a:t>설정하기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518983" y="1570686"/>
            <a:ext cx="6026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smtClean="0"/>
              <a:t>vi /etc/httpd/conf/httpd.conf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107</a:t>
            </a:r>
            <a:r>
              <a:rPr lang="ko-KR" altLang="en-US" sz="1200" smtClean="0"/>
              <a:t>번 </a:t>
            </a:r>
            <a:r>
              <a:rPr lang="en-US" altLang="ko-KR" sz="1200" smtClean="0"/>
              <a:t>deny -&gt; granted </a:t>
            </a:r>
            <a:r>
              <a:rPr lang="ko-KR" altLang="en-US" sz="1200" smtClean="0"/>
              <a:t>변경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Require all granted </a:t>
            </a:r>
            <a:r>
              <a:rPr lang="ko-KR" altLang="en-US" sz="1200" smtClean="0"/>
              <a:t>후 저장</a:t>
            </a:r>
            <a:endParaRPr lang="en-US" altLang="ko-KR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66" y="942548"/>
            <a:ext cx="6532348" cy="4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470" y="148281"/>
            <a:ext cx="36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5"/>
                </a:solidFill>
              </a:rPr>
              <a:t>1. PXE</a:t>
            </a:r>
            <a:endParaRPr lang="ko-KR" altLang="en-US" b="1">
              <a:solidFill>
                <a:schemeClr val="accent5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71849" y="659027"/>
            <a:ext cx="11640065" cy="2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178" y="942548"/>
            <a:ext cx="307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부팅에 필요한 파일 복사</a:t>
            </a:r>
            <a:endParaRPr lang="en-US" altLang="ko-KR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494270" y="1570686"/>
            <a:ext cx="66314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b="1" smtClean="0"/>
              <a:t>설정 방법</a:t>
            </a:r>
            <a:endParaRPr lang="en-US" altLang="ko-KR" sz="1600" b="1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리눅스 운영체제 부트로더</a:t>
            </a:r>
            <a:r>
              <a:rPr lang="en-US" altLang="ko-KR" sz="1400" smtClean="0"/>
              <a:t>(BIOS UEFI) </a:t>
            </a:r>
            <a:r>
              <a:rPr lang="ko-KR" altLang="en-US" sz="1400" smtClean="0"/>
              <a:t>메뉴 설정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yum –y install syslinux </a:t>
            </a:r>
            <a:r>
              <a:rPr lang="ko-KR" altLang="en-US" sz="1200" smtClean="0"/>
              <a:t>부트로더 파일 설치하기</a:t>
            </a:r>
            <a:endParaRPr lang="en-US" altLang="ko-KR" sz="12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cp /usr/share/syslinux/{pxelinux0,menu.c32} /var/lib/tftboot/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cp ./repo/EFI/BOOT/{grubx64.efi,BOOT64.EFI} /var/lib/tftboot/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chmod 644 grubx64.efi, chmod 644 BOOT64.EFI</a:t>
            </a:r>
            <a:br>
              <a:rPr lang="en-US" altLang="ko-KR" sz="1200" smtClean="0"/>
            </a:br>
            <a:endParaRPr lang="en-US" altLang="ko-KR" sz="120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smtClean="0"/>
              <a:t>리눅스</a:t>
            </a:r>
            <a:r>
              <a:rPr lang="en-US" altLang="ko-KR" sz="1400"/>
              <a:t> </a:t>
            </a:r>
            <a:r>
              <a:rPr lang="ko-KR" altLang="en-US" sz="1400" smtClean="0"/>
              <a:t>커널</a:t>
            </a:r>
            <a:r>
              <a:rPr lang="en-US" altLang="ko-KR" sz="1400" smtClean="0"/>
              <a:t>, </a:t>
            </a:r>
            <a:r>
              <a:rPr lang="ko-KR" altLang="en-US" sz="1400" smtClean="0"/>
              <a:t>모듈 이미지 설정</a:t>
            </a:r>
            <a:endParaRPr lang="en-US" altLang="ko-KR" sz="1400" smtClean="0"/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mkdir /var/lib/tftboot/rockylinux8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circleNumDbPlain"/>
            </a:pPr>
            <a:r>
              <a:rPr lang="en-US" altLang="ko-KR" sz="1200" smtClean="0"/>
              <a:t>cp ./repo/image/pxeboot/{vmliuz,initrd.img} /var/lib/tftboot/rockylinux8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24" y="942548"/>
            <a:ext cx="4917990" cy="165735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993924" y="4220009"/>
            <a:ext cx="4917990" cy="852107"/>
            <a:chOff x="6993924" y="3486842"/>
            <a:chExt cx="4917990" cy="85210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924" y="3486842"/>
              <a:ext cx="4917990" cy="333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3924" y="3820216"/>
              <a:ext cx="4917990" cy="5187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8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344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61</cp:revision>
  <dcterms:created xsi:type="dcterms:W3CDTF">2024-12-10T13:52:58Z</dcterms:created>
  <dcterms:modified xsi:type="dcterms:W3CDTF">2024-12-11T11:21:12Z</dcterms:modified>
</cp:coreProperties>
</file>