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3AF1-93DA-49A3-8B25-804ABA4F73D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066-EA69-4A03-AB7C-4A7F40538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4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3AF1-93DA-49A3-8B25-804ABA4F73D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066-EA69-4A03-AB7C-4A7F40538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2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3AF1-93DA-49A3-8B25-804ABA4F73D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066-EA69-4A03-AB7C-4A7F40538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19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3AF1-93DA-49A3-8B25-804ABA4F73D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066-EA69-4A03-AB7C-4A7F40538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06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3AF1-93DA-49A3-8B25-804ABA4F73D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066-EA69-4A03-AB7C-4A7F40538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4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3AF1-93DA-49A3-8B25-804ABA4F73D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066-EA69-4A03-AB7C-4A7F40538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4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3AF1-93DA-49A3-8B25-804ABA4F73D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066-EA69-4A03-AB7C-4A7F40538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3AF1-93DA-49A3-8B25-804ABA4F73D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066-EA69-4A03-AB7C-4A7F40538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2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3AF1-93DA-49A3-8B25-804ABA4F73D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066-EA69-4A03-AB7C-4A7F40538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4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3AF1-93DA-49A3-8B25-804ABA4F73D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066-EA69-4A03-AB7C-4A7F40538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3AF1-93DA-49A3-8B25-804ABA4F73D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066-EA69-4A03-AB7C-4A7F40538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E3AF1-93DA-49A3-8B25-804ABA4F73D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E066-EA69-4A03-AB7C-4A7F40538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4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82244" y="1382684"/>
            <a:ext cx="822960" cy="34636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회원가입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cxnSp>
        <p:nvCxnSpPr>
          <p:cNvPr id="6" name="직선 화살표 연결선 5"/>
          <p:cNvCxnSpPr>
            <a:stCxn id="32" idx="2"/>
            <a:endCxn id="35" idx="0"/>
          </p:cNvCxnSpPr>
          <p:nvPr/>
        </p:nvCxnSpPr>
        <p:spPr>
          <a:xfrm>
            <a:off x="5264727" y="2441173"/>
            <a:ext cx="0" cy="1062652"/>
          </a:xfrm>
          <a:prstGeom prst="straightConnector1">
            <a:avLst/>
          </a:prstGeom>
          <a:ln w="285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2"/>
          </p:cNvCxnSpPr>
          <p:nvPr/>
        </p:nvCxnSpPr>
        <p:spPr>
          <a:xfrm>
            <a:off x="5893724" y="1729047"/>
            <a:ext cx="0" cy="184264"/>
          </a:xfrm>
          <a:prstGeom prst="line">
            <a:avLst/>
          </a:prstGeom>
          <a:ln w="285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5264727" y="1911928"/>
            <a:ext cx="1274619" cy="0"/>
          </a:xfrm>
          <a:prstGeom prst="line">
            <a:avLst/>
          </a:prstGeom>
          <a:ln w="285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264727" y="1903615"/>
            <a:ext cx="0" cy="184264"/>
          </a:xfrm>
          <a:prstGeom prst="line">
            <a:avLst/>
          </a:prstGeom>
          <a:ln w="285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533805" y="1903615"/>
            <a:ext cx="0" cy="184264"/>
          </a:xfrm>
          <a:prstGeom prst="line">
            <a:avLst/>
          </a:prstGeom>
          <a:ln w="285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853247" y="2094810"/>
            <a:ext cx="822960" cy="34636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관리자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22325" y="2097578"/>
            <a:ext cx="822960" cy="34636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사용자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53247" y="3503825"/>
            <a:ext cx="822960" cy="56248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포스터 제작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79967" y="2813874"/>
            <a:ext cx="1417320" cy="34636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767171"/>
                </a:solidFill>
              </a:rPr>
              <a:t>Form Editor </a:t>
            </a:r>
            <a:r>
              <a:rPr lang="ko-KR" altLang="en-US" sz="1200" dirty="0" smtClean="0">
                <a:solidFill>
                  <a:srgbClr val="767171"/>
                </a:solidFill>
              </a:rPr>
              <a:t>제공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533805" y="2441173"/>
            <a:ext cx="0" cy="527864"/>
          </a:xfrm>
          <a:prstGeom prst="straightConnector1">
            <a:avLst/>
          </a:prstGeom>
          <a:ln w="285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122325" y="2969037"/>
            <a:ext cx="849285" cy="634528"/>
          </a:xfrm>
          <a:prstGeom prst="rect">
            <a:avLst/>
          </a:prstGeom>
          <a:noFill/>
          <a:ln w="28575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콘텐츠 및 카테고리 등록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262" y="4322619"/>
            <a:ext cx="822960" cy="49876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포스터</a:t>
            </a:r>
            <a:r>
              <a:rPr lang="en-US" altLang="ko-KR" sz="1200" dirty="0" smtClean="0">
                <a:solidFill>
                  <a:srgbClr val="767171"/>
                </a:solidFill>
              </a:rPr>
              <a:t> </a:t>
            </a:r>
            <a:r>
              <a:rPr lang="ko-KR" altLang="en-US" sz="1200" dirty="0" smtClean="0">
                <a:solidFill>
                  <a:srgbClr val="767171"/>
                </a:solidFill>
              </a:rPr>
              <a:t>제작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>
            <a:off x="3541222" y="4572001"/>
            <a:ext cx="473826" cy="0"/>
          </a:xfrm>
          <a:prstGeom prst="straightConnector1">
            <a:avLst/>
          </a:prstGeom>
          <a:ln w="285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15048" y="4248834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고객</a:t>
            </a:r>
            <a:r>
              <a:rPr lang="en-US" altLang="ko-KR" sz="1200" dirty="0" smtClean="0">
                <a:solidFill>
                  <a:srgbClr val="767171"/>
                </a:solidFill>
              </a:rPr>
              <a:t>KEY</a:t>
            </a:r>
          </a:p>
          <a:p>
            <a:pPr algn="ctr"/>
            <a:r>
              <a:rPr lang="en-US" altLang="ko-KR" sz="1200" dirty="0" smtClean="0">
                <a:solidFill>
                  <a:srgbClr val="767171"/>
                </a:solidFill>
              </a:rPr>
              <a:t>+</a:t>
            </a:r>
          </a:p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포스터 </a:t>
            </a:r>
            <a:r>
              <a:rPr lang="en-US" altLang="ko-KR" sz="1200" dirty="0" smtClean="0">
                <a:solidFill>
                  <a:srgbClr val="767171"/>
                </a:solidFill>
              </a:rPr>
              <a:t>KEY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494506" y="4953354"/>
            <a:ext cx="0" cy="674363"/>
          </a:xfrm>
          <a:prstGeom prst="straightConnector1">
            <a:avLst/>
          </a:prstGeom>
          <a:ln w="285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데이터베이스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428" y="5691707"/>
            <a:ext cx="700781" cy="7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02580" y="6374383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67171"/>
                </a:solidFill>
              </a:rPr>
              <a:t>DB</a:t>
            </a:r>
            <a:endParaRPr lang="ko-KR" altLang="en-US" dirty="0">
              <a:solidFill>
                <a:srgbClr val="76717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973965" y="4571998"/>
            <a:ext cx="473826" cy="1"/>
          </a:xfrm>
          <a:prstGeom prst="straightConnector1">
            <a:avLst/>
          </a:prstGeom>
          <a:ln w="285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456103" y="4322619"/>
            <a:ext cx="950605" cy="49876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67171"/>
                </a:solidFill>
              </a:rPr>
              <a:t>URL </a:t>
            </a:r>
            <a:r>
              <a:rPr lang="ko-KR" altLang="en-US" sz="1400" dirty="0" smtClean="0">
                <a:solidFill>
                  <a:srgbClr val="767171"/>
                </a:solidFill>
              </a:rPr>
              <a:t>생성</a:t>
            </a:r>
            <a:endParaRPr lang="ko-KR" altLang="en-US" sz="1400" dirty="0">
              <a:solidFill>
                <a:srgbClr val="76717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406708" y="4571998"/>
            <a:ext cx="1232689" cy="2"/>
          </a:xfrm>
          <a:prstGeom prst="straightConnector1">
            <a:avLst/>
          </a:prstGeom>
          <a:ln w="285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639397" y="4322616"/>
            <a:ext cx="950605" cy="49876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67171"/>
                </a:solidFill>
              </a:rPr>
              <a:t>메시지 서버</a:t>
            </a:r>
            <a:endParaRPr lang="ko-KR" altLang="en-US" sz="1400" dirty="0">
              <a:solidFill>
                <a:srgbClr val="76717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7473142" y="4821379"/>
            <a:ext cx="407324" cy="972592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114699" y="4821379"/>
            <a:ext cx="0" cy="1039094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8375163" y="4821379"/>
            <a:ext cx="461265" cy="972592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an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72" y="591867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man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99" y="591867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man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02" y="591867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329257" y="534787"/>
            <a:ext cx="822960" cy="34636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회원가입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cxnSp>
        <p:nvCxnSpPr>
          <p:cNvPr id="19" name="직선 화살표 연결선 18"/>
          <p:cNvCxnSpPr>
            <a:stCxn id="25" idx="2"/>
            <a:endCxn id="28" idx="0"/>
          </p:cNvCxnSpPr>
          <p:nvPr/>
        </p:nvCxnSpPr>
        <p:spPr>
          <a:xfrm>
            <a:off x="3111740" y="1593276"/>
            <a:ext cx="0" cy="1062652"/>
          </a:xfrm>
          <a:prstGeom prst="straightConnector1">
            <a:avLst/>
          </a:prstGeom>
          <a:ln w="285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8" idx="2"/>
          </p:cNvCxnSpPr>
          <p:nvPr/>
        </p:nvCxnSpPr>
        <p:spPr>
          <a:xfrm>
            <a:off x="3740737" y="881150"/>
            <a:ext cx="0" cy="184264"/>
          </a:xfrm>
          <a:prstGeom prst="line">
            <a:avLst/>
          </a:prstGeom>
          <a:ln w="285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3111740" y="1064031"/>
            <a:ext cx="1274619" cy="0"/>
          </a:xfrm>
          <a:prstGeom prst="line">
            <a:avLst/>
          </a:prstGeom>
          <a:ln w="285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111740" y="1055718"/>
            <a:ext cx="0" cy="184264"/>
          </a:xfrm>
          <a:prstGeom prst="line">
            <a:avLst/>
          </a:prstGeom>
          <a:ln w="285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380818" y="1055718"/>
            <a:ext cx="0" cy="184264"/>
          </a:xfrm>
          <a:prstGeom prst="line">
            <a:avLst/>
          </a:prstGeom>
          <a:ln w="285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700260" y="1246913"/>
            <a:ext cx="822960" cy="34636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관리자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69338" y="1249681"/>
            <a:ext cx="822960" cy="34636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사용자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00260" y="2655928"/>
            <a:ext cx="822960" cy="56248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포스터 제작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380818" y="1593276"/>
            <a:ext cx="0" cy="527864"/>
          </a:xfrm>
          <a:prstGeom prst="straightConnector1">
            <a:avLst/>
          </a:prstGeom>
          <a:ln w="285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969338" y="2121140"/>
            <a:ext cx="849285" cy="634528"/>
          </a:xfrm>
          <a:prstGeom prst="rect">
            <a:avLst/>
          </a:prstGeom>
          <a:noFill/>
          <a:ln w="28575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콘텐츠 및 카테고리 등록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9100" y="391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3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43697" y="3757351"/>
            <a:ext cx="822960" cy="49876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포스터</a:t>
            </a:r>
            <a:r>
              <a:rPr lang="en-US" altLang="ko-KR" sz="1200" dirty="0" smtClean="0">
                <a:solidFill>
                  <a:srgbClr val="767171"/>
                </a:solidFill>
              </a:rPr>
              <a:t> </a:t>
            </a:r>
            <a:r>
              <a:rPr lang="ko-KR" altLang="en-US" sz="1200" dirty="0" smtClean="0">
                <a:solidFill>
                  <a:srgbClr val="767171"/>
                </a:solidFill>
              </a:rPr>
              <a:t>제작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>
            <a:off x="3366657" y="4006733"/>
            <a:ext cx="473826" cy="0"/>
          </a:xfrm>
          <a:prstGeom prst="straightConnector1">
            <a:avLst/>
          </a:prstGeom>
          <a:ln w="285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0483" y="3683566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고객</a:t>
            </a:r>
            <a:r>
              <a:rPr lang="en-US" altLang="ko-KR" sz="1200" dirty="0" smtClean="0">
                <a:solidFill>
                  <a:srgbClr val="767171"/>
                </a:solidFill>
              </a:rPr>
              <a:t>KEY</a:t>
            </a:r>
          </a:p>
          <a:p>
            <a:pPr algn="ctr"/>
            <a:r>
              <a:rPr lang="en-US" altLang="ko-KR" sz="1200" dirty="0" smtClean="0">
                <a:solidFill>
                  <a:srgbClr val="767171"/>
                </a:solidFill>
              </a:rPr>
              <a:t>+</a:t>
            </a:r>
          </a:p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포스터 </a:t>
            </a:r>
            <a:r>
              <a:rPr lang="en-US" altLang="ko-KR" sz="1200" dirty="0" smtClean="0">
                <a:solidFill>
                  <a:srgbClr val="767171"/>
                </a:solidFill>
              </a:rPr>
              <a:t>KEY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319941" y="4388086"/>
            <a:ext cx="0" cy="674363"/>
          </a:xfrm>
          <a:prstGeom prst="straightConnector1">
            <a:avLst/>
          </a:prstGeom>
          <a:ln w="285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데이터베이스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863" y="5126439"/>
            <a:ext cx="700781" cy="7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128015" y="5809115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67171"/>
                </a:solidFill>
              </a:rPr>
              <a:t>DB</a:t>
            </a:r>
            <a:endParaRPr lang="ko-KR" altLang="en-US" dirty="0">
              <a:solidFill>
                <a:srgbClr val="76717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799400" y="4006730"/>
            <a:ext cx="473826" cy="1"/>
          </a:xfrm>
          <a:prstGeom prst="straightConnector1">
            <a:avLst/>
          </a:prstGeom>
          <a:ln w="285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281538" y="3757351"/>
            <a:ext cx="950605" cy="49876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67171"/>
                </a:solidFill>
              </a:rPr>
              <a:t>URL </a:t>
            </a:r>
            <a:r>
              <a:rPr lang="ko-KR" altLang="en-US" sz="1400" dirty="0" smtClean="0">
                <a:solidFill>
                  <a:srgbClr val="767171"/>
                </a:solidFill>
              </a:rPr>
              <a:t>생성</a:t>
            </a:r>
            <a:endParaRPr lang="ko-KR" altLang="en-US" sz="1400" dirty="0">
              <a:solidFill>
                <a:srgbClr val="76717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232143" y="4006730"/>
            <a:ext cx="1232689" cy="2"/>
          </a:xfrm>
          <a:prstGeom prst="straightConnector1">
            <a:avLst/>
          </a:prstGeom>
          <a:ln w="285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464832" y="3757348"/>
            <a:ext cx="950605" cy="49876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67171"/>
                </a:solidFill>
              </a:rPr>
              <a:t>메시지 서버</a:t>
            </a:r>
            <a:endParaRPr lang="ko-KR" altLang="en-US" sz="1400" dirty="0">
              <a:solidFill>
                <a:srgbClr val="76717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7298577" y="4256111"/>
            <a:ext cx="407324" cy="972592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940134" y="4256111"/>
            <a:ext cx="0" cy="1039094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8200598" y="4256111"/>
            <a:ext cx="461265" cy="972592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an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07" y="535340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man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334" y="535340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man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437" y="535340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329257" y="534787"/>
            <a:ext cx="822960" cy="34636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회원가입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cxnSp>
        <p:nvCxnSpPr>
          <p:cNvPr id="19" name="직선 화살표 연결선 18"/>
          <p:cNvCxnSpPr>
            <a:stCxn id="25" idx="2"/>
            <a:endCxn id="28" idx="0"/>
          </p:cNvCxnSpPr>
          <p:nvPr/>
        </p:nvCxnSpPr>
        <p:spPr>
          <a:xfrm>
            <a:off x="3111740" y="1593276"/>
            <a:ext cx="0" cy="1062652"/>
          </a:xfrm>
          <a:prstGeom prst="straightConnector1">
            <a:avLst/>
          </a:prstGeom>
          <a:ln w="285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8" idx="2"/>
          </p:cNvCxnSpPr>
          <p:nvPr/>
        </p:nvCxnSpPr>
        <p:spPr>
          <a:xfrm>
            <a:off x="3740737" y="881150"/>
            <a:ext cx="0" cy="184264"/>
          </a:xfrm>
          <a:prstGeom prst="line">
            <a:avLst/>
          </a:prstGeom>
          <a:ln w="285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3111740" y="1064031"/>
            <a:ext cx="1274619" cy="0"/>
          </a:xfrm>
          <a:prstGeom prst="line">
            <a:avLst/>
          </a:prstGeom>
          <a:ln w="285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111740" y="1055718"/>
            <a:ext cx="0" cy="184264"/>
          </a:xfrm>
          <a:prstGeom prst="line">
            <a:avLst/>
          </a:prstGeom>
          <a:ln w="285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380818" y="1055718"/>
            <a:ext cx="0" cy="184264"/>
          </a:xfrm>
          <a:prstGeom prst="line">
            <a:avLst/>
          </a:prstGeom>
          <a:ln w="285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700260" y="1246913"/>
            <a:ext cx="822960" cy="34636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관리자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69338" y="1249681"/>
            <a:ext cx="822960" cy="34636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사용자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00260" y="2655928"/>
            <a:ext cx="822960" cy="56248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포스터 제작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380818" y="1593276"/>
            <a:ext cx="0" cy="527864"/>
          </a:xfrm>
          <a:prstGeom prst="straightConnector1">
            <a:avLst/>
          </a:prstGeom>
          <a:ln w="285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969338" y="2121140"/>
            <a:ext cx="849285" cy="634528"/>
          </a:xfrm>
          <a:prstGeom prst="rect">
            <a:avLst/>
          </a:prstGeom>
          <a:noFill/>
          <a:ln w="28575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콘텐츠 및 카테고리 등록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29257" y="196043"/>
            <a:ext cx="822960" cy="34636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767171"/>
                </a:solidFill>
              </a:rPr>
              <a:t>A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71328" y="818546"/>
            <a:ext cx="822960" cy="34636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767171"/>
                </a:solidFill>
              </a:rPr>
              <a:t>B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50011" y="1690854"/>
            <a:ext cx="822960" cy="34636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767171"/>
                </a:solidFill>
              </a:rPr>
              <a:t>C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17509" y="1939639"/>
            <a:ext cx="822960" cy="34636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767171"/>
                </a:solidFill>
              </a:rPr>
              <a:t>D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4836058" y="2439125"/>
            <a:ext cx="1570650" cy="1"/>
          </a:xfrm>
          <a:prstGeom prst="straightConnector1">
            <a:avLst/>
          </a:prstGeom>
          <a:ln w="285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406708" y="2121141"/>
            <a:ext cx="849284" cy="634528"/>
          </a:xfrm>
          <a:prstGeom prst="rect">
            <a:avLst/>
          </a:prstGeom>
          <a:noFill/>
          <a:ln w="28575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67171"/>
                </a:solidFill>
              </a:rPr>
              <a:t>알고리즘 분석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19870" y="1725767"/>
            <a:ext cx="822960" cy="34636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767171"/>
                </a:solidFill>
              </a:rPr>
              <a:t>E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pic>
        <p:nvPicPr>
          <p:cNvPr id="45" name="Picture 4" descr="man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499" y="213360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45"/>
          <p:cNvCxnSpPr>
            <a:stCxn id="43" idx="3"/>
            <a:endCxn id="45" idx="1"/>
          </p:cNvCxnSpPr>
          <p:nvPr/>
        </p:nvCxnSpPr>
        <p:spPr>
          <a:xfrm flipV="1">
            <a:off x="7255992" y="2438404"/>
            <a:ext cx="1163507" cy="1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311238" y="1725767"/>
            <a:ext cx="822960" cy="34636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767171"/>
                </a:solidFill>
              </a:rPr>
              <a:t>F</a:t>
            </a:r>
            <a:endParaRPr lang="ko-KR" altLang="en-US" sz="1200" dirty="0">
              <a:solidFill>
                <a:srgbClr val="76717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9100" y="39116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282751" y="835205"/>
            <a:ext cx="1289858" cy="5624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(B)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사용자 인증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287629" y="693201"/>
            <a:ext cx="822960" cy="1040481"/>
            <a:chOff x="623731" y="3513518"/>
            <a:chExt cx="822960" cy="1040481"/>
          </a:xfrm>
        </p:grpSpPr>
        <p:sp>
          <p:nvSpPr>
            <p:cNvPr id="25" name="직사각형 24"/>
            <p:cNvSpPr/>
            <p:nvPr/>
          </p:nvSpPr>
          <p:spPr>
            <a:xfrm>
              <a:off x="623731" y="4207636"/>
              <a:ext cx="822960" cy="34636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rgbClr val="767171"/>
                  </a:solidFill>
                </a:rPr>
                <a:t>포스터 등록자</a:t>
              </a:r>
              <a:endParaRPr lang="ko-KR" altLang="en-US" sz="1200" dirty="0">
                <a:solidFill>
                  <a:srgbClr val="767171"/>
                </a:solidFill>
              </a:endParaRPr>
            </a:p>
          </p:txBody>
        </p:sp>
        <p:pic>
          <p:nvPicPr>
            <p:cNvPr id="41" name="Picture 4" descr="man, person, user icon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48" y="3513518"/>
              <a:ext cx="712127" cy="712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1117927" y="5130239"/>
            <a:ext cx="822960" cy="1040481"/>
            <a:chOff x="1714083" y="3513519"/>
            <a:chExt cx="822960" cy="1040481"/>
          </a:xfrm>
        </p:grpSpPr>
        <p:pic>
          <p:nvPicPr>
            <p:cNvPr id="45" name="Picture 4" descr="man, person, user icon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500" y="3513519"/>
              <a:ext cx="712126" cy="712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직사각형 47"/>
            <p:cNvSpPr/>
            <p:nvPr/>
          </p:nvSpPr>
          <p:spPr>
            <a:xfrm>
              <a:off x="1714083" y="4207637"/>
              <a:ext cx="822960" cy="34636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rgbClr val="767171"/>
                  </a:solidFill>
                </a:rPr>
                <a:t>사용자</a:t>
              </a:r>
              <a:endParaRPr lang="ko-KR" altLang="en-US" sz="1200" dirty="0">
                <a:solidFill>
                  <a:srgbClr val="767171"/>
                </a:solidFill>
              </a:endParaRPr>
            </a:p>
          </p:txBody>
        </p:sp>
      </p:grpSp>
      <p:sp>
        <p:nvSpPr>
          <p:cNvPr id="5" name="오른쪽 화살표 4"/>
          <p:cNvSpPr/>
          <p:nvPr/>
        </p:nvSpPr>
        <p:spPr>
          <a:xfrm>
            <a:off x="3175714" y="738220"/>
            <a:ext cx="1181854" cy="453042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(A)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회원가입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39984" y="3247154"/>
            <a:ext cx="1714340" cy="1018971"/>
          </a:xfrm>
          <a:prstGeom prst="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E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)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사용자 분석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콘텐츠와 카테고리 분석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해당 포스터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URL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생성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사용자에게 문자 발송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3124617" y="1130333"/>
            <a:ext cx="1163507" cy="1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5507917" y="1116444"/>
            <a:ext cx="429353" cy="1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585674" y="1906055"/>
            <a:ext cx="822960" cy="1040481"/>
            <a:chOff x="1714083" y="3513519"/>
            <a:chExt cx="822960" cy="1040481"/>
          </a:xfrm>
        </p:grpSpPr>
        <p:pic>
          <p:nvPicPr>
            <p:cNvPr id="57" name="Picture 4" descr="man, person, user icon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500" y="3513519"/>
              <a:ext cx="712126" cy="712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직사각형 57"/>
            <p:cNvSpPr/>
            <p:nvPr/>
          </p:nvSpPr>
          <p:spPr>
            <a:xfrm>
              <a:off x="1714083" y="4207637"/>
              <a:ext cx="822960" cy="34636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rgbClr val="767171"/>
                  </a:solidFill>
                </a:rPr>
                <a:t>관리자</a:t>
              </a:r>
              <a:endParaRPr lang="ko-KR" altLang="en-US" sz="1200" dirty="0">
                <a:solidFill>
                  <a:srgbClr val="767171"/>
                </a:solidFill>
              </a:endParaRPr>
            </a:p>
          </p:txBody>
        </p:sp>
      </p:grpSp>
      <p:cxnSp>
        <p:nvCxnSpPr>
          <p:cNvPr id="59" name="직선 화살표 연결선 58"/>
          <p:cNvCxnSpPr/>
          <p:nvPr/>
        </p:nvCxnSpPr>
        <p:spPr>
          <a:xfrm>
            <a:off x="4997154" y="2873783"/>
            <a:ext cx="0" cy="328352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989648" y="712624"/>
            <a:ext cx="1714340" cy="835417"/>
          </a:xfrm>
          <a:prstGeom prst="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(D)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포스터 내용 작성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드래그 앤 드롭 방식 에디터로 작성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포스터 등록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1996303" y="5365778"/>
            <a:ext cx="1181854" cy="453042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(A)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회원가입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1945206" y="5757891"/>
            <a:ext cx="1163507" cy="1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60" idx="2"/>
            <a:endCxn id="51" idx="3"/>
          </p:cNvCxnSpPr>
          <p:nvPr/>
        </p:nvCxnSpPr>
        <p:spPr>
          <a:xfrm rot="5400000">
            <a:off x="5246272" y="2156093"/>
            <a:ext cx="2208599" cy="992494"/>
          </a:xfrm>
          <a:prstGeom prst="bentConnector2">
            <a:avLst/>
          </a:prstGeom>
          <a:ln>
            <a:solidFill>
              <a:srgbClr val="76717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108713" y="5470419"/>
            <a:ext cx="1289858" cy="5624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(B)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사용자 인증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097784" y="5176688"/>
            <a:ext cx="1714340" cy="1018971"/>
          </a:xfrm>
          <a:prstGeom prst="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(F) URL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확인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사용자 계정에 등록되어 있는 전화번호에 의해 문자 확인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6631180" y="5742362"/>
            <a:ext cx="429353" cy="1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51" idx="2"/>
            <a:endCxn id="70" idx="0"/>
          </p:cNvCxnSpPr>
          <p:nvPr/>
        </p:nvCxnSpPr>
        <p:spPr>
          <a:xfrm rot="16200000" flipH="1">
            <a:off x="6020773" y="3242506"/>
            <a:ext cx="910563" cy="2957800"/>
          </a:xfrm>
          <a:prstGeom prst="bentConnector3">
            <a:avLst/>
          </a:prstGeom>
          <a:ln>
            <a:solidFill>
              <a:srgbClr val="76717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4859542" y="5297019"/>
            <a:ext cx="1714340" cy="835417"/>
          </a:xfrm>
          <a:prstGeom prst="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C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)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콘텐츠 등록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원하는 콘텐츠나 카테고리 등록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4368908" y="5751658"/>
            <a:ext cx="429353" cy="1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9100" y="391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2" descr="serve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508" y="1718547"/>
            <a:ext cx="1413570" cy="106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rve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509" y="2980512"/>
            <a:ext cx="1413570" cy="106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664819" y="2712024"/>
            <a:ext cx="1196787" cy="3938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Form Editor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111818" y="3351816"/>
            <a:ext cx="698023" cy="1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44" y="2984879"/>
            <a:ext cx="1395151" cy="1395151"/>
          </a:xfrm>
          <a:prstGeom prst="rect">
            <a:avLst/>
          </a:prstGeom>
        </p:spPr>
      </p:pic>
      <p:cxnSp>
        <p:nvCxnSpPr>
          <p:cNvPr id="35" name="직선 화살표 연결선 34"/>
          <p:cNvCxnSpPr/>
          <p:nvPr/>
        </p:nvCxnSpPr>
        <p:spPr>
          <a:xfrm flipH="1">
            <a:off x="2103505" y="3629918"/>
            <a:ext cx="698023" cy="1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3" name="그룹 1042"/>
          <p:cNvGrpSpPr/>
          <p:nvPr/>
        </p:nvGrpSpPr>
        <p:grpSpPr>
          <a:xfrm>
            <a:off x="2852826" y="1466144"/>
            <a:ext cx="1412566" cy="762146"/>
            <a:chOff x="2830068" y="1790986"/>
            <a:chExt cx="1412566" cy="762146"/>
          </a:xfrm>
        </p:grpSpPr>
        <p:pic>
          <p:nvPicPr>
            <p:cNvPr id="1028" name="Picture 4" descr="db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176" y="1790986"/>
              <a:ext cx="519426" cy="51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830068" y="2291522"/>
              <a:ext cx="14125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카테고리 및 콘텐츠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22842" y="5060387"/>
            <a:ext cx="1080745" cy="971827"/>
            <a:chOff x="1177722" y="3392978"/>
            <a:chExt cx="1080745" cy="97182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945" y="3392978"/>
              <a:ext cx="670299" cy="67029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177722" y="4103195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포스터 등록자</a:t>
              </a:r>
              <a:endParaRPr lang="ko-KR" altLang="en-US" dirty="0"/>
            </a:p>
          </p:txBody>
        </p:sp>
      </p:grpSp>
      <p:cxnSp>
        <p:nvCxnSpPr>
          <p:cNvPr id="43" name="직선 화살표 연결선 42"/>
          <p:cNvCxnSpPr/>
          <p:nvPr/>
        </p:nvCxnSpPr>
        <p:spPr>
          <a:xfrm flipV="1">
            <a:off x="1263215" y="4304742"/>
            <a:ext cx="493" cy="715727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10124463" y="1897095"/>
            <a:ext cx="735981" cy="1011745"/>
            <a:chOff x="3366211" y="3471767"/>
            <a:chExt cx="735981" cy="101174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211" y="3471767"/>
              <a:ext cx="710217" cy="710217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417389" y="4221902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사용자</a:t>
              </a:r>
              <a:r>
                <a:rPr lang="en-US" altLang="ko-KR" sz="1100" dirty="0" smtClean="0"/>
                <a:t>1</a:t>
              </a:r>
              <a:endParaRPr lang="ko-KR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294453" y="399257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메시지 서버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0156581" y="3016249"/>
            <a:ext cx="722913" cy="1024441"/>
            <a:chOff x="8900027" y="2022987"/>
            <a:chExt cx="722913" cy="102444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027" y="2022987"/>
              <a:ext cx="722913" cy="72291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8920412" y="278581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사용자</a:t>
              </a:r>
              <a:r>
                <a:rPr lang="en-US" altLang="ko-KR" sz="1100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0142396" y="4156624"/>
            <a:ext cx="720471" cy="1024442"/>
            <a:chOff x="8920421" y="3159099"/>
            <a:chExt cx="720471" cy="102444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0421" y="3159099"/>
              <a:ext cx="720471" cy="720471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953662" y="3921931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사용자</a:t>
              </a:r>
              <a:r>
                <a:rPr lang="en-US" altLang="ko-KR" sz="1100" dirty="0" smtClean="0"/>
                <a:t>3</a:t>
              </a:r>
              <a:endParaRPr lang="ko-KR" altLang="en-US" dirty="0"/>
            </a:p>
          </p:txBody>
        </p:sp>
      </p:grpSp>
      <p:cxnSp>
        <p:nvCxnSpPr>
          <p:cNvPr id="67" name="직선 화살표 연결선 66"/>
          <p:cNvCxnSpPr>
            <a:stCxn id="1026" idx="3"/>
          </p:cNvCxnSpPr>
          <p:nvPr/>
        </p:nvCxnSpPr>
        <p:spPr>
          <a:xfrm flipV="1">
            <a:off x="8471079" y="2345903"/>
            <a:ext cx="1653384" cy="1164698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026" idx="3"/>
          </p:cNvCxnSpPr>
          <p:nvPr/>
        </p:nvCxnSpPr>
        <p:spPr>
          <a:xfrm>
            <a:off x="8471079" y="3510601"/>
            <a:ext cx="1653384" cy="10253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026" idx="3"/>
            <a:endCxn id="20" idx="1"/>
          </p:cNvCxnSpPr>
          <p:nvPr/>
        </p:nvCxnSpPr>
        <p:spPr>
          <a:xfrm>
            <a:off x="8471079" y="3510601"/>
            <a:ext cx="1671317" cy="1006259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990988" y="29930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데이터 조회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21233" y="461158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포스터 제작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162424" y="255408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URL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166599" y="3211542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URL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078801" y="4103109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URL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868071" y="1122218"/>
            <a:ext cx="3475587" cy="4729941"/>
          </a:xfrm>
          <a:prstGeom prst="rect">
            <a:avLst/>
          </a:prstGeom>
          <a:noFill/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1124436" y="1820036"/>
            <a:ext cx="827194" cy="827194"/>
            <a:chOff x="9960650" y="1537405"/>
            <a:chExt cx="827194" cy="827194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0650" y="1537405"/>
              <a:ext cx="827194" cy="827194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64" y="1750212"/>
              <a:ext cx="393966" cy="393966"/>
            </a:xfrm>
            <a:prstGeom prst="rect">
              <a:avLst/>
            </a:prstGeom>
          </p:spPr>
        </p:pic>
      </p:grpSp>
      <p:grpSp>
        <p:nvGrpSpPr>
          <p:cNvPr id="94" name="그룹 93"/>
          <p:cNvGrpSpPr/>
          <p:nvPr/>
        </p:nvGrpSpPr>
        <p:grpSpPr>
          <a:xfrm>
            <a:off x="11124436" y="3016249"/>
            <a:ext cx="827194" cy="827194"/>
            <a:chOff x="9960650" y="1537405"/>
            <a:chExt cx="827194" cy="827194"/>
          </a:xfrm>
        </p:grpSpPr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0650" y="1537405"/>
              <a:ext cx="827194" cy="827194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64" y="1750212"/>
              <a:ext cx="393966" cy="393966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11124436" y="4246011"/>
            <a:ext cx="827194" cy="827194"/>
            <a:chOff x="9960650" y="1537405"/>
            <a:chExt cx="827194" cy="827194"/>
          </a:xfrm>
        </p:grpSpPr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0650" y="1537405"/>
              <a:ext cx="827194" cy="827194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64" y="1750212"/>
              <a:ext cx="393966" cy="393966"/>
            </a:xfrm>
            <a:prstGeom prst="rect">
              <a:avLst/>
            </a:prstGeom>
          </p:spPr>
        </p:pic>
      </p:grpSp>
      <p:grpSp>
        <p:nvGrpSpPr>
          <p:cNvPr id="1040" name="그룹 1039"/>
          <p:cNvGrpSpPr/>
          <p:nvPr/>
        </p:nvGrpSpPr>
        <p:grpSpPr>
          <a:xfrm>
            <a:off x="3129585" y="2502504"/>
            <a:ext cx="798617" cy="771331"/>
            <a:chOff x="3129789" y="2616963"/>
            <a:chExt cx="798617" cy="771331"/>
          </a:xfrm>
        </p:grpSpPr>
        <p:pic>
          <p:nvPicPr>
            <p:cNvPr id="100" name="Picture 4" descr="db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9385" y="2616963"/>
              <a:ext cx="519426" cy="51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TextBox 100"/>
            <p:cNvSpPr txBox="1"/>
            <p:nvPr/>
          </p:nvSpPr>
          <p:spPr>
            <a:xfrm>
              <a:off x="3129789" y="3126684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회원 관리</a:t>
              </a:r>
              <a:endParaRPr lang="ko-KR" altLang="en-US" dirty="0"/>
            </a:p>
          </p:txBody>
        </p:sp>
      </p:grpSp>
      <p:grpSp>
        <p:nvGrpSpPr>
          <p:cNvPr id="1041" name="그룹 1040"/>
          <p:cNvGrpSpPr/>
          <p:nvPr/>
        </p:nvGrpSpPr>
        <p:grpSpPr>
          <a:xfrm>
            <a:off x="3059052" y="3783496"/>
            <a:ext cx="939681" cy="771331"/>
            <a:chOff x="3049822" y="3452125"/>
            <a:chExt cx="939681" cy="771331"/>
          </a:xfrm>
        </p:grpSpPr>
        <p:pic>
          <p:nvPicPr>
            <p:cNvPr id="102" name="Picture 4" descr="db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230" y="3452125"/>
              <a:ext cx="519426" cy="51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3049822" y="3961846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포스터 관리</a:t>
              </a:r>
              <a:endParaRPr lang="ko-KR" altLang="en-US" dirty="0"/>
            </a:p>
          </p:txBody>
        </p:sp>
      </p:grpSp>
      <p:grpSp>
        <p:nvGrpSpPr>
          <p:cNvPr id="1042" name="그룹 1041"/>
          <p:cNvGrpSpPr/>
          <p:nvPr/>
        </p:nvGrpSpPr>
        <p:grpSpPr>
          <a:xfrm>
            <a:off x="3149739" y="4945033"/>
            <a:ext cx="769763" cy="771331"/>
            <a:chOff x="3149578" y="4287287"/>
            <a:chExt cx="769763" cy="771331"/>
          </a:xfrm>
        </p:grpSpPr>
        <p:pic>
          <p:nvPicPr>
            <p:cNvPr id="104" name="Picture 4" descr="db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230" y="4287287"/>
              <a:ext cx="519426" cy="51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TextBox 104"/>
            <p:cNvSpPr txBox="1"/>
            <p:nvPr/>
          </p:nvSpPr>
          <p:spPr>
            <a:xfrm>
              <a:off x="3149578" y="4797008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URL </a:t>
              </a:r>
              <a:r>
                <a:rPr lang="ko-KR" altLang="en-US" sz="1100" dirty="0" smtClean="0"/>
                <a:t>관리</a:t>
              </a:r>
              <a:endParaRPr lang="ko-KR" altLang="en-US" dirty="0"/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7128463" y="1629295"/>
            <a:ext cx="1291438" cy="2731581"/>
          </a:xfrm>
          <a:prstGeom prst="rect">
            <a:avLst/>
          </a:prstGeom>
          <a:noFill/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8419901" y="2133938"/>
            <a:ext cx="1704562" cy="0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478132" y="1835955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카테고리 및 콘텐츠 제공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333910" y="273347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메인 서버</a:t>
            </a:r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429288" y="130910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관리자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24583" y="28247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cxnSp>
        <p:nvCxnSpPr>
          <p:cNvPr id="121" name="직선 화살표 연결선 120"/>
          <p:cNvCxnSpPr>
            <a:stCxn id="153" idx="3"/>
          </p:cNvCxnSpPr>
          <p:nvPr/>
        </p:nvCxnSpPr>
        <p:spPr>
          <a:xfrm flipV="1">
            <a:off x="5119329" y="3415972"/>
            <a:ext cx="1978934" cy="1867874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H="1">
            <a:off x="5119179" y="3676074"/>
            <a:ext cx="1958110" cy="1868515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9" name="표 10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74097"/>
              </p:ext>
            </p:extLst>
          </p:nvPr>
        </p:nvGraphicFramePr>
        <p:xfrm>
          <a:off x="4242638" y="1269069"/>
          <a:ext cx="907760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7760">
                  <a:extLst>
                    <a:ext uri="{9D8B030D-6E8A-4147-A177-3AD203B41FA5}">
                      <a16:colId xmlns:a16="http://schemas.microsoft.com/office/drawing/2014/main" val="173652446"/>
                    </a:ext>
                  </a:extLst>
                </a:gridCol>
              </a:tblGrid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카테고리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86475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사용자</a:t>
                      </a:r>
                      <a:r>
                        <a:rPr lang="ko-KR" altLang="en-US" sz="1000" baseline="0" dirty="0" smtClean="0"/>
                        <a:t> 번호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03613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카테고리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34308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포스터</a:t>
                      </a:r>
                      <a:r>
                        <a:rPr lang="ko-KR" altLang="en-US" sz="1000" baseline="0" dirty="0" smtClean="0"/>
                        <a:t> 번호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45308"/>
                  </a:ext>
                </a:extLst>
              </a:tr>
            </a:tbl>
          </a:graphicData>
        </a:graphic>
      </p:graphicFrame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98646"/>
              </p:ext>
            </p:extLst>
          </p:nvPr>
        </p:nvGraphicFramePr>
        <p:xfrm>
          <a:off x="4077820" y="2448573"/>
          <a:ext cx="1030964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0964">
                  <a:extLst>
                    <a:ext uri="{9D8B030D-6E8A-4147-A177-3AD203B41FA5}">
                      <a16:colId xmlns:a16="http://schemas.microsoft.com/office/drawing/2014/main" val="173652446"/>
                    </a:ext>
                  </a:extLst>
                </a:gridCol>
              </a:tblGrid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포스터 등록자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86475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등록자</a:t>
                      </a:r>
                      <a:r>
                        <a:rPr lang="ko-KR" altLang="en-US" sz="1000" baseline="0" dirty="0" smtClean="0"/>
                        <a:t> 번호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03613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포스터 번호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34308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개인 정보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63021"/>
                  </a:ext>
                </a:extLst>
              </a:tr>
            </a:tbl>
          </a:graphicData>
        </a:graphic>
      </p:graphicFrame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84548"/>
              </p:ext>
            </p:extLst>
          </p:nvPr>
        </p:nvGraphicFramePr>
        <p:xfrm>
          <a:off x="5210739" y="2439601"/>
          <a:ext cx="1030964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0964">
                  <a:extLst>
                    <a:ext uri="{9D8B030D-6E8A-4147-A177-3AD203B41FA5}">
                      <a16:colId xmlns:a16="http://schemas.microsoft.com/office/drawing/2014/main" val="173652446"/>
                    </a:ext>
                  </a:extLst>
                </a:gridCol>
              </a:tblGrid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사용자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86475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사용자</a:t>
                      </a:r>
                      <a:r>
                        <a:rPr lang="ko-KR" altLang="en-US" sz="1000" baseline="0" dirty="0" smtClean="0"/>
                        <a:t> 번호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03613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휴대전화 번호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34308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개인 정보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63021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카테고리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681286"/>
                  </a:ext>
                </a:extLst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63024"/>
              </p:ext>
            </p:extLst>
          </p:nvPr>
        </p:nvGraphicFramePr>
        <p:xfrm>
          <a:off x="4088215" y="3716070"/>
          <a:ext cx="1030964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0964">
                  <a:extLst>
                    <a:ext uri="{9D8B030D-6E8A-4147-A177-3AD203B41FA5}">
                      <a16:colId xmlns:a16="http://schemas.microsoft.com/office/drawing/2014/main" val="173652446"/>
                    </a:ext>
                  </a:extLst>
                </a:gridCol>
              </a:tblGrid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포스터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86475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포스터</a:t>
                      </a:r>
                      <a:r>
                        <a:rPr lang="ko-KR" altLang="en-US" sz="1000" baseline="0" dirty="0" smtClean="0"/>
                        <a:t> 번호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03613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포스터 내용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34308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URL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63021"/>
                  </a:ext>
                </a:extLst>
              </a:tr>
            </a:tbl>
          </a:graphicData>
        </a:graphic>
      </p:graphicFrame>
      <p:graphicFrame>
        <p:nvGraphicFramePr>
          <p:cNvPr id="153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95076"/>
              </p:ext>
            </p:extLst>
          </p:nvPr>
        </p:nvGraphicFramePr>
        <p:xfrm>
          <a:off x="4088365" y="4918086"/>
          <a:ext cx="1030964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0964">
                  <a:extLst>
                    <a:ext uri="{9D8B030D-6E8A-4147-A177-3AD203B41FA5}">
                      <a16:colId xmlns:a16="http://schemas.microsoft.com/office/drawing/2014/main" val="173652446"/>
                    </a:ext>
                  </a:extLst>
                </a:gridCol>
              </a:tblGrid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URL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86475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URL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03613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사용자 번호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34308"/>
                  </a:ext>
                </a:extLst>
              </a:tr>
            </a:tbl>
          </a:graphicData>
        </a:graphic>
      </p:graphicFrame>
      <p:cxnSp>
        <p:nvCxnSpPr>
          <p:cNvPr id="158" name="직선 화살표 연결선 157"/>
          <p:cNvCxnSpPr/>
          <p:nvPr/>
        </p:nvCxnSpPr>
        <p:spPr>
          <a:xfrm flipV="1">
            <a:off x="6370557" y="2332913"/>
            <a:ext cx="757906" cy="1671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 flipH="1">
            <a:off x="6333113" y="2562770"/>
            <a:ext cx="777418" cy="5504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8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49100" y="39116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시스템 구성도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30778" y="1521230"/>
            <a:ext cx="2651760" cy="4114799"/>
          </a:xfrm>
          <a:prstGeom prst="roundRect">
            <a:avLst/>
          </a:prstGeom>
          <a:noFill/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67988" y="163489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클라이언트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070838" y="2087106"/>
            <a:ext cx="1080745" cy="3256057"/>
            <a:chOff x="1816285" y="2086199"/>
            <a:chExt cx="1080745" cy="3256057"/>
          </a:xfrm>
        </p:grpSpPr>
        <p:grpSp>
          <p:nvGrpSpPr>
            <p:cNvPr id="48" name="그룹 47"/>
            <p:cNvGrpSpPr/>
            <p:nvPr/>
          </p:nvGrpSpPr>
          <p:grpSpPr>
            <a:xfrm>
              <a:off x="1816285" y="2086199"/>
              <a:ext cx="1080745" cy="971827"/>
              <a:chOff x="1177722" y="3392978"/>
              <a:chExt cx="1080745" cy="971827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2945" y="3392978"/>
                <a:ext cx="670299" cy="670299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1177722" y="4103195"/>
                <a:ext cx="10807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포스터 등록자</a:t>
                </a:r>
                <a:endParaRPr lang="ko-KR" altLang="en-US" dirty="0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1981767" y="4330511"/>
              <a:ext cx="710217" cy="1011745"/>
              <a:chOff x="3376651" y="4503130"/>
              <a:chExt cx="710217" cy="1011745"/>
            </a:xfrm>
          </p:grpSpPr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6651" y="4503130"/>
                <a:ext cx="710217" cy="71021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3427829" y="5253265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사용자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967971" y="3154804"/>
              <a:ext cx="722913" cy="1024441"/>
              <a:chOff x="8909367" y="688245"/>
              <a:chExt cx="722913" cy="1024441"/>
            </a:xfrm>
          </p:grpSpPr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9367" y="688245"/>
                <a:ext cx="722913" cy="722913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8979630" y="1451076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관리자</a:t>
                </a:r>
                <a:endParaRPr lang="ko-KR" altLang="en-US" dirty="0"/>
              </a:p>
            </p:txBody>
          </p:sp>
        </p:grpSp>
      </p:grpSp>
      <p:sp>
        <p:nvSpPr>
          <p:cNvPr id="59" name="모서리가 둥근 직사각형 58"/>
          <p:cNvSpPr/>
          <p:nvPr/>
        </p:nvSpPr>
        <p:spPr>
          <a:xfrm>
            <a:off x="7899470" y="2452105"/>
            <a:ext cx="2722576" cy="2871795"/>
          </a:xfrm>
          <a:prstGeom prst="roundRect">
            <a:avLst/>
          </a:prstGeom>
          <a:noFill/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905259" y="1521230"/>
            <a:ext cx="3090391" cy="4135582"/>
          </a:xfrm>
          <a:prstGeom prst="roundRect">
            <a:avLst/>
          </a:prstGeom>
          <a:noFill/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035607" y="2628046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DB</a:t>
            </a:r>
            <a:endParaRPr lang="ko-KR" altLang="en-US" sz="1600" dirty="0"/>
          </a:p>
        </p:txBody>
      </p:sp>
      <p:pic>
        <p:nvPicPr>
          <p:cNvPr id="62" name="Picture 2" descr="server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411" y="2239877"/>
            <a:ext cx="1413570" cy="106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4399887" y="330005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메인 서버</a:t>
            </a:r>
            <a:endParaRPr lang="ko-KR" altLang="en-US" dirty="0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45" y="3300055"/>
            <a:ext cx="913061" cy="913061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7958460" y="3155711"/>
            <a:ext cx="1412566" cy="762146"/>
            <a:chOff x="2830068" y="1790986"/>
            <a:chExt cx="1412566" cy="762146"/>
          </a:xfrm>
        </p:grpSpPr>
        <p:pic>
          <p:nvPicPr>
            <p:cNvPr id="67" name="Picture 4" descr="db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176" y="1790986"/>
              <a:ext cx="519426" cy="51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2830068" y="2291522"/>
              <a:ext cx="14125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카테고리 및 콘텐츠</a:t>
              </a:r>
              <a:endParaRPr lang="ko-KR" altLang="en-US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9555926" y="3146526"/>
            <a:ext cx="798617" cy="771331"/>
            <a:chOff x="3129789" y="2616963"/>
            <a:chExt cx="798617" cy="771331"/>
          </a:xfrm>
        </p:grpSpPr>
        <p:pic>
          <p:nvPicPr>
            <p:cNvPr id="70" name="Picture 4" descr="db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9385" y="2616963"/>
              <a:ext cx="519426" cy="51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>
              <a:off x="3129789" y="3126684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회원 관리</a:t>
              </a:r>
              <a:endParaRPr lang="ko-KR" altLang="en-US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9477080" y="4304797"/>
            <a:ext cx="939681" cy="771331"/>
            <a:chOff x="3041509" y="3452125"/>
            <a:chExt cx="939681" cy="771331"/>
          </a:xfrm>
        </p:grpSpPr>
        <p:pic>
          <p:nvPicPr>
            <p:cNvPr id="73" name="Picture 4" descr="db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230" y="3452125"/>
              <a:ext cx="519426" cy="51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3041509" y="3961846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포스터 관리</a:t>
              </a:r>
              <a:endParaRPr lang="ko-KR" altLang="en-US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8193147" y="4304797"/>
            <a:ext cx="769763" cy="771331"/>
            <a:chOff x="3149578" y="4287287"/>
            <a:chExt cx="769763" cy="771331"/>
          </a:xfrm>
        </p:grpSpPr>
        <p:pic>
          <p:nvPicPr>
            <p:cNvPr id="76" name="Picture 4" descr="db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230" y="4287287"/>
              <a:ext cx="519426" cy="51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3149578" y="4797008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URL </a:t>
              </a:r>
              <a:r>
                <a:rPr lang="ko-KR" altLang="en-US" sz="1100" dirty="0" smtClean="0"/>
                <a:t>관리</a:t>
              </a:r>
              <a:endParaRPr lang="ko-KR" altLang="en-US" dirty="0"/>
            </a:p>
          </p:txBody>
        </p:sp>
      </p:grpSp>
      <p:cxnSp>
        <p:nvCxnSpPr>
          <p:cNvPr id="12" name="꺾인 연결선 11"/>
          <p:cNvCxnSpPr>
            <a:endCxn id="65" idx="0"/>
          </p:cNvCxnSpPr>
          <p:nvPr/>
        </p:nvCxnSpPr>
        <p:spPr>
          <a:xfrm>
            <a:off x="2074013" y="2560320"/>
            <a:ext cx="904563" cy="739735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103486" y="163489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서버</a:t>
            </a:r>
            <a:endParaRPr lang="ko-KR" altLang="en-US" sz="1600" dirty="0"/>
          </a:p>
        </p:txBody>
      </p:sp>
      <p:pic>
        <p:nvPicPr>
          <p:cNvPr id="83" name="Picture 2" descr="server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210" y="4050225"/>
            <a:ext cx="1413570" cy="106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4304154" y="506229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메시지 서버</a:t>
            </a:r>
            <a:endParaRPr lang="ko-KR" altLang="en-US" dirty="0"/>
          </a:p>
        </p:txBody>
      </p:sp>
      <p:cxnSp>
        <p:nvCxnSpPr>
          <p:cNvPr id="81" name="꺾인 연결선 80"/>
          <p:cNvCxnSpPr>
            <a:stCxn id="57" idx="3"/>
            <a:endCxn id="65" idx="2"/>
          </p:cNvCxnSpPr>
          <p:nvPr/>
        </p:nvCxnSpPr>
        <p:spPr>
          <a:xfrm>
            <a:off x="1945437" y="3517168"/>
            <a:ext cx="1033139" cy="695948"/>
          </a:xfrm>
          <a:prstGeom prst="bentConnector4">
            <a:avLst>
              <a:gd name="adj1" fmla="val 27906"/>
              <a:gd name="adj2" fmla="val 132847"/>
            </a:avLst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65" idx="3"/>
            <a:endCxn id="62" idx="1"/>
          </p:cNvCxnSpPr>
          <p:nvPr/>
        </p:nvCxnSpPr>
        <p:spPr>
          <a:xfrm flipV="1">
            <a:off x="3435106" y="2769966"/>
            <a:ext cx="657305" cy="986620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/>
          <p:nvPr/>
        </p:nvCxnSpPr>
        <p:spPr>
          <a:xfrm>
            <a:off x="3435106" y="3914527"/>
            <a:ext cx="632104" cy="823728"/>
          </a:xfrm>
          <a:prstGeom prst="bentConnector3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712351" y="4441678"/>
            <a:ext cx="1162889" cy="0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H="1">
            <a:off x="6704038" y="4628336"/>
            <a:ext cx="1164188" cy="0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모서리가 둥근 직사각형 101"/>
          <p:cNvSpPr/>
          <p:nvPr/>
        </p:nvSpPr>
        <p:spPr>
          <a:xfrm>
            <a:off x="5386688" y="2452106"/>
            <a:ext cx="1472244" cy="2455960"/>
          </a:xfrm>
          <a:prstGeom prst="roundRect">
            <a:avLst/>
          </a:prstGeom>
          <a:noFill/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5830477" y="2513581"/>
            <a:ext cx="681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Web </a:t>
            </a:r>
            <a:endParaRPr lang="ko-KR" altLang="en-US" sz="1600" dirty="0"/>
          </a:p>
        </p:txBody>
      </p:sp>
      <p:sp>
        <p:nvSpPr>
          <p:cNvPr id="105" name="직사각형 104"/>
          <p:cNvSpPr/>
          <p:nvPr/>
        </p:nvSpPr>
        <p:spPr>
          <a:xfrm>
            <a:off x="5519958" y="2884814"/>
            <a:ext cx="1187119" cy="444662"/>
          </a:xfrm>
          <a:prstGeom prst="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HTML/JavaScript</a:t>
            </a: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6093234" y="3378522"/>
            <a:ext cx="6359" cy="854550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5531586" y="4298430"/>
            <a:ext cx="1187119" cy="444662"/>
          </a:xfrm>
          <a:prstGeom prst="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Node.js</a:t>
            </a: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60" y="4560253"/>
            <a:ext cx="827194" cy="827194"/>
          </a:xfrm>
          <a:prstGeom prst="rect">
            <a:avLst/>
          </a:prstGeom>
        </p:spPr>
      </p:pic>
      <p:cxnSp>
        <p:nvCxnSpPr>
          <p:cNvPr id="136" name="직선 화살표 연결선 135"/>
          <p:cNvCxnSpPr/>
          <p:nvPr/>
        </p:nvCxnSpPr>
        <p:spPr>
          <a:xfrm flipV="1">
            <a:off x="2658164" y="4824224"/>
            <a:ext cx="1409046" cy="217411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H="1">
            <a:off x="2658164" y="5005322"/>
            <a:ext cx="1434248" cy="221493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/>
          <p:cNvSpPr txBox="1"/>
          <p:nvPr/>
        </p:nvSpPr>
        <p:spPr>
          <a:xfrm>
            <a:off x="2107824" y="230367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이벤트 발생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2169258" y="419468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이벤트 발생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 rot="21107391">
            <a:off x="2897730" y="467884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문자 알림</a:t>
            </a:r>
            <a:endParaRPr lang="ko-KR" altLang="en-US" dirty="0"/>
          </a:p>
        </p:txBody>
      </p:sp>
      <p:sp>
        <p:nvSpPr>
          <p:cNvPr id="1042" name="TextBox 1041"/>
          <p:cNvSpPr txBox="1"/>
          <p:nvPr/>
        </p:nvSpPr>
        <p:spPr>
          <a:xfrm>
            <a:off x="6939944" y="420669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88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818281" y="1838104"/>
            <a:ext cx="1196787" cy="3938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Form Editor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3259006" y="2570442"/>
            <a:ext cx="698023" cy="1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06" y="2110959"/>
            <a:ext cx="1395151" cy="1395151"/>
          </a:xfrm>
          <a:prstGeom prst="rect">
            <a:avLst/>
          </a:prstGeom>
        </p:spPr>
      </p:pic>
      <p:cxnSp>
        <p:nvCxnSpPr>
          <p:cNvPr id="35" name="직선 화살표 연결선 34"/>
          <p:cNvCxnSpPr/>
          <p:nvPr/>
        </p:nvCxnSpPr>
        <p:spPr>
          <a:xfrm flipH="1">
            <a:off x="3250693" y="2848544"/>
            <a:ext cx="698023" cy="1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2081527" y="4186467"/>
            <a:ext cx="670299" cy="988295"/>
            <a:chOff x="1382945" y="3392978"/>
            <a:chExt cx="670299" cy="98829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945" y="3392978"/>
              <a:ext cx="670299" cy="67029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382945" y="4119663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관리자</a:t>
              </a:r>
              <a:endParaRPr lang="ko-KR" altLang="en-US" dirty="0"/>
            </a:p>
          </p:txBody>
        </p:sp>
      </p:grpSp>
      <p:cxnSp>
        <p:nvCxnSpPr>
          <p:cNvPr id="43" name="직선 화살표 연결선 42"/>
          <p:cNvCxnSpPr/>
          <p:nvPr/>
        </p:nvCxnSpPr>
        <p:spPr>
          <a:xfrm flipV="1">
            <a:off x="2416677" y="3430822"/>
            <a:ext cx="493" cy="715727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38176" y="221170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데이터 조회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474695" y="373766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신청서 제작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098354" y="382381"/>
            <a:ext cx="3887515" cy="6001794"/>
          </a:xfrm>
          <a:prstGeom prst="rect">
            <a:avLst/>
          </a:prstGeom>
          <a:noFill/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0" name="그룹 1039"/>
          <p:cNvGrpSpPr/>
          <p:nvPr/>
        </p:nvGrpSpPr>
        <p:grpSpPr>
          <a:xfrm>
            <a:off x="4359848" y="1188739"/>
            <a:ext cx="798617" cy="771331"/>
            <a:chOff x="3129789" y="2616963"/>
            <a:chExt cx="798617" cy="771331"/>
          </a:xfrm>
        </p:grpSpPr>
        <p:pic>
          <p:nvPicPr>
            <p:cNvPr id="100" name="Picture 4" descr="db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9385" y="2616963"/>
              <a:ext cx="519426" cy="51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TextBox 100"/>
            <p:cNvSpPr txBox="1"/>
            <p:nvPr/>
          </p:nvSpPr>
          <p:spPr>
            <a:xfrm>
              <a:off x="3129789" y="3126684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학생 관리</a:t>
              </a:r>
              <a:endParaRPr lang="ko-KR" altLang="en-US" dirty="0"/>
            </a:p>
          </p:txBody>
        </p:sp>
      </p:grpSp>
      <p:grpSp>
        <p:nvGrpSpPr>
          <p:cNvPr id="1041" name="그룹 1040"/>
          <p:cNvGrpSpPr/>
          <p:nvPr/>
        </p:nvGrpSpPr>
        <p:grpSpPr>
          <a:xfrm>
            <a:off x="4226837" y="3143284"/>
            <a:ext cx="1080745" cy="779644"/>
            <a:chOff x="2983318" y="3452125"/>
            <a:chExt cx="1080745" cy="779644"/>
          </a:xfrm>
        </p:grpSpPr>
        <p:pic>
          <p:nvPicPr>
            <p:cNvPr id="102" name="Picture 4" descr="db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230" y="3452125"/>
              <a:ext cx="519426" cy="51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2983318" y="3970159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프로그램 관리</a:t>
              </a:r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884262" y="1714031"/>
            <a:ext cx="1413570" cy="1712821"/>
            <a:chOff x="7125162" y="1946356"/>
            <a:chExt cx="1413570" cy="1712821"/>
          </a:xfrm>
        </p:grpSpPr>
        <p:pic>
          <p:nvPicPr>
            <p:cNvPr id="113" name="Picture 2" descr="server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5162" y="2355794"/>
              <a:ext cx="1413570" cy="1060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7178117" y="2266542"/>
              <a:ext cx="1291438" cy="1392635"/>
            </a:xfrm>
            <a:prstGeom prst="rect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383564" y="3370722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메인 서버</a:t>
              </a:r>
              <a:endParaRPr lang="ko-KR" alt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478942" y="1946356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관리자</a:t>
              </a:r>
              <a:endParaRPr lang="ko-KR" altLang="en-US" dirty="0"/>
            </a:p>
          </p:txBody>
        </p:sp>
      </p:grp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1407"/>
              </p:ext>
            </p:extLst>
          </p:nvPr>
        </p:nvGraphicFramePr>
        <p:xfrm>
          <a:off x="5308103" y="522737"/>
          <a:ext cx="1030964" cy="1950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0964">
                  <a:extLst>
                    <a:ext uri="{9D8B030D-6E8A-4147-A177-3AD203B41FA5}">
                      <a16:colId xmlns:a16="http://schemas.microsoft.com/office/drawing/2014/main" val="173652446"/>
                    </a:ext>
                  </a:extLst>
                </a:gridCol>
              </a:tblGrid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86475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03613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34308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63021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이메일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387020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휴대폰번호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775643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지도교수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8068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전공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92044"/>
                  </a:ext>
                </a:extLst>
              </a:tr>
            </a:tbl>
          </a:graphicData>
        </a:graphic>
      </p:graphicFrame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16157"/>
              </p:ext>
            </p:extLst>
          </p:nvPr>
        </p:nvGraphicFramePr>
        <p:xfrm>
          <a:off x="5334685" y="4570350"/>
          <a:ext cx="1030964" cy="170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0964">
                  <a:extLst>
                    <a:ext uri="{9D8B030D-6E8A-4147-A177-3AD203B41FA5}">
                      <a16:colId xmlns:a16="http://schemas.microsoft.com/office/drawing/2014/main" val="173652446"/>
                    </a:ext>
                  </a:extLst>
                </a:gridCol>
              </a:tblGrid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추가내용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86475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프로그램 코드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03613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34308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예치금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63021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튜터링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681286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발표자료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174084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보고서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98848"/>
                  </a:ext>
                </a:extLst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341113"/>
              </p:ext>
            </p:extLst>
          </p:nvPr>
        </p:nvGraphicFramePr>
        <p:xfrm>
          <a:off x="5318498" y="2545639"/>
          <a:ext cx="1398110" cy="1950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8110">
                  <a:extLst>
                    <a:ext uri="{9D8B030D-6E8A-4147-A177-3AD203B41FA5}">
                      <a16:colId xmlns:a16="http://schemas.microsoft.com/office/drawing/2014/main" val="173652446"/>
                    </a:ext>
                  </a:extLst>
                </a:gridCol>
              </a:tblGrid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프로그램 코드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86475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관리자 번호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03613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프로그램 이름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34308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프로그램 포스터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63021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프로그램 내용</a:t>
                      </a:r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45574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운영기간</a:t>
                      </a:r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570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카테고리</a:t>
                      </a:r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204072"/>
                  </a:ext>
                </a:extLst>
              </a:tr>
              <a:tr h="20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폼 양식 내용</a:t>
                      </a:r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69453"/>
                  </a:ext>
                </a:extLst>
              </a:tr>
            </a:tbl>
          </a:graphicData>
        </a:graphic>
      </p:graphicFrame>
      <p:cxnSp>
        <p:nvCxnSpPr>
          <p:cNvPr id="158" name="직선 화살표 연결선 157"/>
          <p:cNvCxnSpPr/>
          <p:nvPr/>
        </p:nvCxnSpPr>
        <p:spPr>
          <a:xfrm flipV="1">
            <a:off x="8129657" y="2516224"/>
            <a:ext cx="757906" cy="1671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 flipH="1">
            <a:off x="8092213" y="2829210"/>
            <a:ext cx="777418" cy="5504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4218783" y="4985099"/>
            <a:ext cx="1080745" cy="779644"/>
            <a:chOff x="2983318" y="3452125"/>
            <a:chExt cx="1080745" cy="779644"/>
          </a:xfrm>
        </p:grpSpPr>
        <p:pic>
          <p:nvPicPr>
            <p:cNvPr id="70" name="Picture 4" descr="db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230" y="3452125"/>
              <a:ext cx="519426" cy="51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>
              <a:off x="2983318" y="3970159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추가내용 관리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69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9490" y="2270904"/>
            <a:ext cx="1395151" cy="1684632"/>
            <a:chOff x="5160575" y="1879668"/>
            <a:chExt cx="1395151" cy="1684632"/>
          </a:xfrm>
        </p:grpSpPr>
        <p:sp>
          <p:nvSpPr>
            <p:cNvPr id="29" name="직사각형 28"/>
            <p:cNvSpPr/>
            <p:nvPr/>
          </p:nvSpPr>
          <p:spPr>
            <a:xfrm>
              <a:off x="5259756" y="1879668"/>
              <a:ext cx="1196787" cy="3938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Form Editor</a:t>
              </a: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0575" y="2169149"/>
              <a:ext cx="1395151" cy="1395151"/>
            </a:xfrm>
            <a:prstGeom prst="rect">
              <a:avLst/>
            </a:prstGeom>
          </p:spPr>
        </p:pic>
      </p:grpSp>
      <p:sp>
        <p:nvSpPr>
          <p:cNvPr id="115" name="TextBox 114"/>
          <p:cNvSpPr txBox="1"/>
          <p:nvPr/>
        </p:nvSpPr>
        <p:spPr>
          <a:xfrm>
            <a:off x="224583" y="28247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신청서 양식 공유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endCxn id="8" idx="1"/>
          </p:cNvCxnSpPr>
          <p:nvPr/>
        </p:nvCxnSpPr>
        <p:spPr>
          <a:xfrm flipV="1">
            <a:off x="6189782" y="3257029"/>
            <a:ext cx="1280415" cy="521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43" y="1736064"/>
            <a:ext cx="917995" cy="9179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97" y="2798031"/>
            <a:ext cx="917995" cy="9179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41" y="3859998"/>
            <a:ext cx="986505" cy="986505"/>
          </a:xfrm>
          <a:prstGeom prst="rect">
            <a:avLst/>
          </a:prstGeom>
        </p:spPr>
      </p:pic>
      <p:cxnSp>
        <p:nvCxnSpPr>
          <p:cNvPr id="40" name="직선 화살표 연결선 39"/>
          <p:cNvCxnSpPr>
            <a:endCxn id="7" idx="1"/>
          </p:cNvCxnSpPr>
          <p:nvPr/>
        </p:nvCxnSpPr>
        <p:spPr>
          <a:xfrm flipV="1">
            <a:off x="6189782" y="2195062"/>
            <a:ext cx="1246161" cy="1062488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9" idx="1"/>
          </p:cNvCxnSpPr>
          <p:nvPr/>
        </p:nvCxnSpPr>
        <p:spPr>
          <a:xfrm>
            <a:off x="6189782" y="3257550"/>
            <a:ext cx="1246159" cy="1095701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6" idx="3"/>
            <a:endCxn id="41" idx="2"/>
          </p:cNvCxnSpPr>
          <p:nvPr/>
        </p:nvCxnSpPr>
        <p:spPr>
          <a:xfrm flipV="1">
            <a:off x="2174641" y="3257550"/>
            <a:ext cx="896893" cy="411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4144938" y="1981290"/>
            <a:ext cx="901191" cy="1076046"/>
            <a:chOff x="5186727" y="1710963"/>
            <a:chExt cx="901191" cy="1076046"/>
          </a:xfrm>
        </p:grpSpPr>
        <p:sp>
          <p:nvSpPr>
            <p:cNvPr id="61" name="TextBox 60"/>
            <p:cNvSpPr txBox="1"/>
            <p:nvPr/>
          </p:nvSpPr>
          <p:spPr>
            <a:xfrm>
              <a:off x="5186727" y="2525399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프로그램 </a:t>
              </a:r>
              <a:r>
                <a:rPr lang="en-US" altLang="ko-KR" sz="1100" dirty="0" smtClean="0"/>
                <a:t>A</a:t>
              </a:r>
              <a:endParaRPr lang="ko-KR" altLang="en-US" dirty="0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727" y="1710963"/>
              <a:ext cx="901191" cy="901191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504342" y="3225035"/>
            <a:ext cx="891591" cy="1077835"/>
            <a:chOff x="5666683" y="2722309"/>
            <a:chExt cx="891591" cy="1077835"/>
          </a:xfrm>
        </p:grpSpPr>
        <p:sp>
          <p:nvSpPr>
            <p:cNvPr id="62" name="TextBox 61"/>
            <p:cNvSpPr txBox="1"/>
            <p:nvPr/>
          </p:nvSpPr>
          <p:spPr>
            <a:xfrm>
              <a:off x="5666683" y="3538534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프로그램 </a:t>
              </a:r>
              <a:r>
                <a:rPr lang="en-US" altLang="ko-KR" sz="1100" dirty="0" smtClean="0"/>
                <a:t>B</a:t>
              </a:r>
              <a:endParaRPr lang="ko-KR" altLang="en-US" dirty="0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4615" y="2722309"/>
              <a:ext cx="816701" cy="816701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4762067" y="3055044"/>
            <a:ext cx="1074109" cy="1247826"/>
            <a:chOff x="5129628" y="4151257"/>
            <a:chExt cx="1074109" cy="1247826"/>
          </a:xfrm>
        </p:grpSpPr>
        <p:sp>
          <p:nvSpPr>
            <p:cNvPr id="63" name="TextBox 62"/>
            <p:cNvSpPr txBox="1"/>
            <p:nvPr/>
          </p:nvSpPr>
          <p:spPr>
            <a:xfrm>
              <a:off x="5224259" y="5137473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프로그램 </a:t>
              </a:r>
              <a:r>
                <a:rPr lang="en-US" altLang="ko-KR" sz="1100" dirty="0" smtClean="0"/>
                <a:t>C</a:t>
              </a:r>
              <a:endParaRPr lang="ko-KR" altLang="en-US" dirty="0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628" y="4151257"/>
              <a:ext cx="1074109" cy="1074109"/>
            </a:xfrm>
            <a:prstGeom prst="rect">
              <a:avLst/>
            </a:prstGeom>
          </p:spPr>
        </p:pic>
      </p:grpSp>
      <p:sp>
        <p:nvSpPr>
          <p:cNvPr id="41" name="타원 40"/>
          <p:cNvSpPr/>
          <p:nvPr/>
        </p:nvSpPr>
        <p:spPr>
          <a:xfrm>
            <a:off x="3071534" y="1661160"/>
            <a:ext cx="3124200" cy="319278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3842209" y="4394090"/>
            <a:ext cx="1582849" cy="1180834"/>
            <a:chOff x="4961358" y="4688049"/>
            <a:chExt cx="1582849" cy="1180834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264" y="4688049"/>
              <a:ext cx="806915" cy="806915"/>
            </a:xfrm>
            <a:prstGeom prst="rect">
              <a:avLst/>
            </a:prstGeom>
          </p:spPr>
        </p:pic>
        <p:sp>
          <p:nvSpPr>
            <p:cNvPr id="74" name="직사각형 73"/>
            <p:cNvSpPr/>
            <p:nvPr/>
          </p:nvSpPr>
          <p:spPr>
            <a:xfrm>
              <a:off x="4961358" y="5475063"/>
              <a:ext cx="1582849" cy="3938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동일한 신청서 양식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6" name="그림 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96" y="1791603"/>
            <a:ext cx="806915" cy="80691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196" y="2958877"/>
            <a:ext cx="806915" cy="80691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96" y="4135677"/>
            <a:ext cx="806915" cy="806915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8090719" y="1424434"/>
            <a:ext cx="1582849" cy="3938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ysClr val="windowText" lastClr="000000"/>
                </a:solidFill>
              </a:rPr>
              <a:t>작성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090719" y="2617058"/>
            <a:ext cx="1582849" cy="3938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ysClr val="windowText" lastClr="000000"/>
                </a:solidFill>
              </a:rPr>
              <a:t>작성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090719" y="3805400"/>
            <a:ext cx="1582849" cy="3938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ysClr val="windowText" lastClr="000000"/>
                </a:solidFill>
              </a:rPr>
              <a:t>작성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9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371495" y="1441582"/>
            <a:ext cx="822960" cy="1040481"/>
            <a:chOff x="623731" y="3513518"/>
            <a:chExt cx="822960" cy="1040481"/>
          </a:xfrm>
        </p:grpSpPr>
        <p:sp>
          <p:nvSpPr>
            <p:cNvPr id="25" name="직사각형 24"/>
            <p:cNvSpPr/>
            <p:nvPr/>
          </p:nvSpPr>
          <p:spPr>
            <a:xfrm>
              <a:off x="623731" y="4207636"/>
              <a:ext cx="822960" cy="34636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rgbClr val="767171"/>
                  </a:solidFill>
                </a:rPr>
                <a:t>관리자</a:t>
              </a:r>
              <a:endParaRPr lang="ko-KR" altLang="en-US" sz="1200" dirty="0">
                <a:solidFill>
                  <a:srgbClr val="767171"/>
                </a:solidFill>
              </a:endParaRPr>
            </a:p>
          </p:txBody>
        </p:sp>
        <p:pic>
          <p:nvPicPr>
            <p:cNvPr id="41" name="Picture 4" descr="man, person, user icon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48" y="3513518"/>
              <a:ext cx="712127" cy="712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3784927" y="4546624"/>
            <a:ext cx="822960" cy="1040481"/>
            <a:chOff x="1714083" y="3513519"/>
            <a:chExt cx="822960" cy="1040481"/>
          </a:xfrm>
        </p:grpSpPr>
        <p:pic>
          <p:nvPicPr>
            <p:cNvPr id="45" name="Picture 4" descr="man, person, user icon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500" y="3513519"/>
              <a:ext cx="712126" cy="712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직사각형 47"/>
            <p:cNvSpPr/>
            <p:nvPr/>
          </p:nvSpPr>
          <p:spPr>
            <a:xfrm>
              <a:off x="1714083" y="4207637"/>
              <a:ext cx="822960" cy="34636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rgbClr val="767171"/>
                  </a:solidFill>
                </a:rPr>
                <a:t>사용자</a:t>
              </a:r>
              <a:endParaRPr lang="ko-KR" altLang="en-US" sz="1200" dirty="0">
                <a:solidFill>
                  <a:srgbClr val="767171"/>
                </a:solidFill>
              </a:endParaRPr>
            </a:p>
          </p:txBody>
        </p:sp>
      </p:grpSp>
      <p:sp>
        <p:nvSpPr>
          <p:cNvPr id="5" name="오른쪽 화살표 4"/>
          <p:cNvSpPr/>
          <p:nvPr/>
        </p:nvSpPr>
        <p:spPr>
          <a:xfrm>
            <a:off x="5259580" y="1486601"/>
            <a:ext cx="1181854" cy="453042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(A)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회원가입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5208483" y="1878714"/>
            <a:ext cx="1163507" cy="1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441434" y="1461005"/>
            <a:ext cx="1714340" cy="835417"/>
          </a:xfrm>
          <a:prstGeom prst="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(B)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포스터 내용 작성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드래그 앤 드롭 방식 에디터로 작성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프로그램 등록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4663303" y="4782163"/>
            <a:ext cx="1181854" cy="453042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(A)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회원가입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4612206" y="5174276"/>
            <a:ext cx="1163507" cy="1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826810" y="4545218"/>
            <a:ext cx="1714340" cy="1018971"/>
          </a:xfrm>
          <a:prstGeom prst="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(C)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프로그램 확인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관리자로부터 등록된 프로그램 확인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9100" y="39116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서비스 시나리오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7566258" y="5145809"/>
            <a:ext cx="732605" cy="1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298863" y="4545218"/>
            <a:ext cx="1841252" cy="1018971"/>
          </a:xfrm>
          <a:prstGeom prst="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(D)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프로그램 신청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ysClr val="windowText" lastClr="000000"/>
                </a:solidFill>
              </a:rPr>
              <a:t>원하는 프로그램 선택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ysClr val="windowText" lastClr="000000"/>
                </a:solidFill>
              </a:rPr>
              <a:t>신청서 확인 후 작성 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7" name="꺾인 연결선 6"/>
          <p:cNvCxnSpPr>
            <a:stCxn id="30" idx="0"/>
            <a:endCxn id="25" idx="2"/>
          </p:cNvCxnSpPr>
          <p:nvPr/>
        </p:nvCxnSpPr>
        <p:spPr>
          <a:xfrm rot="16200000" flipV="1">
            <a:off x="5969655" y="1295384"/>
            <a:ext cx="2063155" cy="4436514"/>
          </a:xfrm>
          <a:prstGeom prst="bentConnector3">
            <a:avLst/>
          </a:prstGeom>
          <a:ln w="19050">
            <a:solidFill>
              <a:srgbClr val="76717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오른쪽 화살표 32"/>
          <p:cNvSpPr/>
          <p:nvPr/>
        </p:nvSpPr>
        <p:spPr>
          <a:xfrm>
            <a:off x="6420619" y="3081009"/>
            <a:ext cx="1361306" cy="453042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(E)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신청 확인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화살표 연결선 33"/>
          <p:cNvCxnSpPr>
            <a:endCxn id="35" idx="3"/>
          </p:cNvCxnSpPr>
          <p:nvPr/>
        </p:nvCxnSpPr>
        <p:spPr>
          <a:xfrm flipH="1">
            <a:off x="3007204" y="1872968"/>
            <a:ext cx="1391032" cy="0"/>
          </a:xfrm>
          <a:prstGeom prst="straightConnector1">
            <a:avLst/>
          </a:prstGeom>
          <a:ln>
            <a:solidFill>
              <a:srgbClr val="76717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006798" y="1455259"/>
            <a:ext cx="2000406" cy="835417"/>
          </a:xfrm>
          <a:prstGeom prst="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(F)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학생 및 추가내용 관리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프로그램 등록한 학생 정보 관리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추가적인 사항 관리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373</Words>
  <Application>Microsoft Office PowerPoint</Application>
  <PresentationFormat>와이드스크린</PresentationFormat>
  <Paragraphs>175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김요셉</dc:creator>
  <cp:lastModifiedBy>김요셉</cp:lastModifiedBy>
  <cp:revision>78</cp:revision>
  <dcterms:created xsi:type="dcterms:W3CDTF">2017-10-11T11:59:15Z</dcterms:created>
  <dcterms:modified xsi:type="dcterms:W3CDTF">2017-11-28T15:13:23Z</dcterms:modified>
</cp:coreProperties>
</file>