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7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1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38BA-9EDA-403E-BBC8-CD89FDADAC04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898D-65D3-4555-A102-3596EDA27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44107"/>
              </p:ext>
            </p:extLst>
          </p:nvPr>
        </p:nvGraphicFramePr>
        <p:xfrm>
          <a:off x="2269287" y="231026"/>
          <a:ext cx="6935673" cy="444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축제 주최자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7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169920" y="821228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368040" y="129366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50795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366144" y="1951066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10218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승인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6166569" y="799064"/>
            <a:ext cx="94386" cy="3790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70690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주최자테이블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8063170" y="3580102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65050" y="4050446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24642" y="1959637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13045" y="2220016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39406" y="245952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등록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5272788" y="1436882"/>
            <a:ext cx="109697" cy="388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84577" y="2913421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87490" y="3143426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6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98116"/>
              </p:ext>
            </p:extLst>
          </p:nvPr>
        </p:nvGraphicFramePr>
        <p:xfrm>
          <a:off x="2269287" y="231026"/>
          <a:ext cx="6935673" cy="444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푸드 트럭 창업자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7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169920" y="821228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368040" y="129366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50795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366144" y="1951066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10218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승인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6166569" y="799064"/>
            <a:ext cx="94386" cy="3790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70690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창업자테이블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8063170" y="3580102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65050" y="4050446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24642" y="1959637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13045" y="2220016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39406" y="245952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푸드트럭 등록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5272788" y="1436882"/>
            <a:ext cx="109697" cy="388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84577" y="2913421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87490" y="3143426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푸드트럭 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9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97278"/>
              </p:ext>
            </p:extLst>
          </p:nvPr>
        </p:nvGraphicFramePr>
        <p:xfrm>
          <a:off x="2360726" y="945921"/>
          <a:ext cx="6935673" cy="5130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푸드 트럭 창업자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축제 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6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261359" y="153612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459479" y="2008563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42234" y="248100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확인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435244" y="3567450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76937" y="338418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신청 테이블 저장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11769" y="3377194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신청 확인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3476016" y="294023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90361" y="3590222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38078" y="339219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신청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76937" y="430997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신청 테이블 갱신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아래쪽 화살표 25"/>
          <p:cNvSpPr/>
          <p:nvPr/>
        </p:nvSpPr>
        <p:spPr>
          <a:xfrm rot="5400000">
            <a:off x="6987753" y="4284306"/>
            <a:ext cx="111227" cy="487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8149969" y="3819807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11769" y="4294347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신청 수락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17017" y="5223646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815137" y="475193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47428"/>
              </p:ext>
            </p:extLst>
          </p:nvPr>
        </p:nvGraphicFramePr>
        <p:xfrm>
          <a:off x="2360726" y="945922"/>
          <a:ext cx="6935673" cy="407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축제 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푸드 트럭 창업자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261359" y="153612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459479" y="2008563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42234" y="248100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 트럭 확인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435244" y="3567450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76937" y="338418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 트럭 신청 테이블 저장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11769" y="3377194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신청 확인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3476016" y="294023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90361" y="3590222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38078" y="339219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 트럭 신청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8149969" y="3819807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51849" y="427839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81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68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김요셉</cp:lastModifiedBy>
  <cp:revision>23</cp:revision>
  <dcterms:created xsi:type="dcterms:W3CDTF">2017-03-23T08:27:08Z</dcterms:created>
  <dcterms:modified xsi:type="dcterms:W3CDTF">2017-09-08T13:01:26Z</dcterms:modified>
</cp:coreProperties>
</file>