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8" r:id="rId6"/>
    <p:sldId id="266" r:id="rId7"/>
    <p:sldId id="267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7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8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1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6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38BA-9EDA-403E-BBC8-CD89FDADAC04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898D-65D3-4555-A102-3596EDA27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0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44107"/>
              </p:ext>
            </p:extLst>
          </p:nvPr>
        </p:nvGraphicFramePr>
        <p:xfrm>
          <a:off x="2269287" y="231026"/>
          <a:ext cx="6935673" cy="444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축제 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7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169920" y="821228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368040" y="129366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50795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366144" y="1951066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10218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승인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6166569" y="799064"/>
            <a:ext cx="94386" cy="3790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70690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주최자테이블 저장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8063170" y="3580102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65050" y="4050446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24642" y="1959637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13045" y="2220016"/>
            <a:ext cx="58365" cy="49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39406" y="245952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등록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5272788" y="1436882"/>
            <a:ext cx="109697" cy="3886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84577" y="2913421"/>
            <a:ext cx="58365" cy="49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87490" y="3143426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테이블 저장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3400" y="1173480"/>
            <a:ext cx="1737360" cy="108204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98116"/>
              </p:ext>
            </p:extLst>
          </p:nvPr>
        </p:nvGraphicFramePr>
        <p:xfrm>
          <a:off x="2269287" y="231026"/>
          <a:ext cx="6935673" cy="444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푸드 트럭 창업자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7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169920" y="821228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368040" y="129366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50795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366144" y="1951066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10218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승인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6166569" y="799064"/>
            <a:ext cx="94386" cy="3790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70690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창업자테이블 저장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8063170" y="3580102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65050" y="4050446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24642" y="1959637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13045" y="2220016"/>
            <a:ext cx="58365" cy="49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39406" y="245952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푸드트럭 등록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5272788" y="1436882"/>
            <a:ext cx="109697" cy="3886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84577" y="2913421"/>
            <a:ext cx="58365" cy="49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87490" y="3143426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푸드트럭 테이블 저장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9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97278"/>
              </p:ext>
            </p:extLst>
          </p:nvPr>
        </p:nvGraphicFramePr>
        <p:xfrm>
          <a:off x="2360726" y="945921"/>
          <a:ext cx="6935673" cy="5130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푸드 트럭 창업자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축제 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6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261359" y="1536123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459479" y="2008563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42234" y="2481003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확인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435244" y="3567450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76937" y="338418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신청 테이블 저장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311769" y="3377194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신청 확인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3476016" y="294023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90361" y="3590222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38078" y="3392190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신청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76937" y="430997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축제 신청 테이블 갱신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아래쪽 화살표 25"/>
          <p:cNvSpPr/>
          <p:nvPr/>
        </p:nvSpPr>
        <p:spPr>
          <a:xfrm rot="5400000">
            <a:off x="6987753" y="4284306"/>
            <a:ext cx="111227" cy="487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8149969" y="3819807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11769" y="4294347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신청 수락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17017" y="5223646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815137" y="475193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7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47428"/>
              </p:ext>
            </p:extLst>
          </p:nvPr>
        </p:nvGraphicFramePr>
        <p:xfrm>
          <a:off x="2360726" y="945922"/>
          <a:ext cx="6935673" cy="407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축제 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푸드 트럭 창업자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261359" y="1536123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459479" y="2008563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42234" y="2481003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 트럭 확인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435244" y="3567450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76937" y="338418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 트럭 신청 테이블 저장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311769" y="3377194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신청 확인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3476016" y="294023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90361" y="3590222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38078" y="3392190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푸드 트럭 신청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8149969" y="3819807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51849" y="4278393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8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83696"/>
              </p:ext>
            </p:extLst>
          </p:nvPr>
        </p:nvGraphicFramePr>
        <p:xfrm>
          <a:off x="2360726" y="945922"/>
          <a:ext cx="6935673" cy="475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261359" y="1536123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459479" y="2008563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42234" y="2481003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신청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443299" y="2656263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73089" y="247276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신청확인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90362" y="3372887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예치금 요구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5782842" y="2930927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86488" y="4292488"/>
            <a:ext cx="49656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66999" y="3372887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예치금 납부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8181914" y="4523729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83794" y="4996110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아래쪽 화살표 13"/>
          <p:cNvSpPr/>
          <p:nvPr/>
        </p:nvSpPr>
        <p:spPr>
          <a:xfrm rot="5400000">
            <a:off x="4689613" y="3350222"/>
            <a:ext cx="55744" cy="50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8517" y="4081769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확인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4202467" y="3584436"/>
            <a:ext cx="98651" cy="1493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5068" y="3810344"/>
            <a:ext cx="62172" cy="51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08857" y="4084816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</a:t>
            </a:r>
            <a:endParaRPr lang="en-US" altLang="ko-KR" sz="1400" noProof="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테이블 갱신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2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93628"/>
              </p:ext>
            </p:extLst>
          </p:nvPr>
        </p:nvGraphicFramePr>
        <p:xfrm>
          <a:off x="2269287" y="231025"/>
          <a:ext cx="7160463" cy="601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프로그램 페이지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80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169920" y="821228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368040" y="129366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50795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5031190" y="1899765"/>
            <a:ext cx="118805" cy="149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75560" y="2425802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4566249" y="1685960"/>
            <a:ext cx="81987" cy="577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79772" y="2177588"/>
            <a:ext cx="62172" cy="51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851" y="173562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관리자테이블저장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3434715" y="2864516"/>
            <a:ext cx="118110" cy="406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60" y="3267464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폼 에디터 제작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4608679" y="3210511"/>
            <a:ext cx="81987" cy="577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5945" y="3240230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프로그램신청서</a:t>
            </a:r>
            <a:endParaRPr lang="en-US" altLang="ko-KR" sz="140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테이블저장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아래쪽 화살표 27"/>
          <p:cNvSpPr/>
          <p:nvPr/>
        </p:nvSpPr>
        <p:spPr>
          <a:xfrm rot="5400000">
            <a:off x="5085224" y="3405305"/>
            <a:ext cx="118805" cy="149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33806" y="3683128"/>
            <a:ext cx="62172" cy="51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09850" y="3956973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등록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107601" y="5540113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8260001" y="5098153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48050" y="4410135"/>
            <a:ext cx="62172" cy="51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4161890" y="4159939"/>
            <a:ext cx="80216" cy="1507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80972" y="4697730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</a:t>
            </a:r>
            <a:endParaRPr lang="en-US" altLang="ko-KR" sz="140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테이블저장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아래쪽 화살표 42"/>
          <p:cNvSpPr/>
          <p:nvPr/>
        </p:nvSpPr>
        <p:spPr>
          <a:xfrm rot="16200000">
            <a:off x="7021453" y="4624393"/>
            <a:ext cx="81987" cy="577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376081" y="4666620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등록된 프로그램 조회 </a:t>
            </a:r>
            <a:endParaRPr lang="en-US" altLang="ko-KR" sz="140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7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19662"/>
              </p:ext>
            </p:extLst>
          </p:nvPr>
        </p:nvGraphicFramePr>
        <p:xfrm>
          <a:off x="2269287" y="231025"/>
          <a:ext cx="4623782" cy="603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6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3169920" y="821228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368040" y="1293668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50795" y="176610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 rot="5400000">
            <a:off x="5031190" y="1899765"/>
            <a:ext cx="118805" cy="149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75560" y="2425802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4566249" y="1685960"/>
            <a:ext cx="81987" cy="577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79772" y="2177588"/>
            <a:ext cx="62172" cy="51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851" y="1735628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학생테이블저장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3434715" y="2864516"/>
            <a:ext cx="118110" cy="406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60" y="3267464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신청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4608679" y="3210511"/>
            <a:ext cx="81987" cy="577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5945" y="3240230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학생테이블</a:t>
            </a:r>
            <a:r>
              <a:rPr lang="en-US" altLang="ko-KR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Select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아래쪽 화살표 27"/>
          <p:cNvSpPr/>
          <p:nvPr/>
        </p:nvSpPr>
        <p:spPr>
          <a:xfrm rot="5400000">
            <a:off x="5085224" y="3405305"/>
            <a:ext cx="118805" cy="149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33806" y="3683128"/>
            <a:ext cx="62172" cy="51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09850" y="3956973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신청서 </a:t>
            </a:r>
            <a:endParaRPr lang="en-US" altLang="ko-KR" sz="1600" noProof="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자동완성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95779" y="5574843"/>
            <a:ext cx="487680" cy="472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5893899" y="5132883"/>
            <a:ext cx="91440" cy="44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3770" y="4398933"/>
            <a:ext cx="62172" cy="51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 rot="16200000">
            <a:off x="4207610" y="4159939"/>
            <a:ext cx="80216" cy="1507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001666" y="4690923"/>
            <a:ext cx="17678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</a:t>
            </a:r>
            <a:endParaRPr lang="en-US" altLang="ko-KR" sz="1400" noProof="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테이블저장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User\My Documents\Downloads\brow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4370" y="1689389"/>
            <a:ext cx="1926648" cy="1926648"/>
          </a:xfrm>
          <a:prstGeom prst="rect">
            <a:avLst/>
          </a:prstGeom>
          <a:noFill/>
        </p:spPr>
      </p:pic>
      <p:grpSp>
        <p:nvGrpSpPr>
          <p:cNvPr id="7" name="그룹 6"/>
          <p:cNvGrpSpPr/>
          <p:nvPr/>
        </p:nvGrpSpPr>
        <p:grpSpPr>
          <a:xfrm>
            <a:off x="1080654" y="1689535"/>
            <a:ext cx="2206053" cy="2254270"/>
            <a:chOff x="1579418" y="1627189"/>
            <a:chExt cx="2206053" cy="2254270"/>
          </a:xfrm>
        </p:grpSpPr>
        <p:pic>
          <p:nvPicPr>
            <p:cNvPr id="1026" name="Picture 2" descr="C:\Documents and Settings\User\My Documents\Downloads\food-truck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86070" y="1627189"/>
              <a:ext cx="1919576" cy="191957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1579418" y="3512127"/>
              <a:ext cx="220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푸드트럭 창업자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94752" y="1648026"/>
            <a:ext cx="1940302" cy="2292315"/>
            <a:chOff x="8512898" y="2198744"/>
            <a:chExt cx="1940302" cy="2292315"/>
          </a:xfrm>
        </p:grpSpPr>
        <p:pic>
          <p:nvPicPr>
            <p:cNvPr id="1027" name="Picture 3" descr="C:\Documents and Settings\User\My Documents\Downloads\bos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12898" y="2198744"/>
              <a:ext cx="1940302" cy="194030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8641771" y="412172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축제 관리자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283528" y="2244436"/>
            <a:ext cx="139238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8054" y="183919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푸드트럭 등록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906523" y="2251363"/>
            <a:ext cx="139238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1049" y="1846118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축제 신청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3259283" y="3208917"/>
            <a:ext cx="1352648" cy="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3186544" y="2812473"/>
            <a:ext cx="188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푸드트럭 신청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6882278" y="3215844"/>
            <a:ext cx="1352648" cy="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6871884" y="2819400"/>
            <a:ext cx="188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축제 등록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38254" y="1257300"/>
            <a:ext cx="234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go! food truck 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19766" y="143883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6" y="2864105"/>
            <a:ext cx="1371524" cy="137152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2641670" y="3600070"/>
            <a:ext cx="1463040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0156" y="3258982"/>
            <a:ext cx="168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폼 에디터 작성</a:t>
            </a:r>
            <a:endParaRPr lang="ko-KR" altLang="en-US" sz="1600" dirty="0"/>
          </a:p>
        </p:txBody>
      </p:sp>
      <p:pic>
        <p:nvPicPr>
          <p:cNvPr id="17" name="Picture 4" descr="C:\Documents and Settings\User\My Documents\Downloads\brow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5090" y="2744502"/>
            <a:ext cx="1523399" cy="1523399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309106" y="4267902"/>
            <a:ext cx="168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신청서 업로드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92" y="2912106"/>
            <a:ext cx="1301461" cy="1301461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8192489" y="3654169"/>
            <a:ext cx="1463040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Documents and Settings\User\My Documents\Downloads\brow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9566" y="2801136"/>
            <a:ext cx="1523399" cy="152339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8260077" y="3326373"/>
            <a:ext cx="134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신청서 작성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799566" y="4324535"/>
            <a:ext cx="168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정보 자동완성 </a:t>
            </a:r>
            <a:r>
              <a:rPr lang="en-US" altLang="ko-KR" sz="1600" dirty="0" smtClean="0"/>
              <a:t>/</a:t>
            </a:r>
          </a:p>
          <a:p>
            <a:r>
              <a:rPr lang="ko-KR" altLang="en-US" sz="1600" dirty="0" smtClean="0"/>
              <a:t>프로그램 신청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928353" y="14077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158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김요셉</cp:lastModifiedBy>
  <cp:revision>53</cp:revision>
  <dcterms:created xsi:type="dcterms:W3CDTF">2017-03-23T08:27:08Z</dcterms:created>
  <dcterms:modified xsi:type="dcterms:W3CDTF">2017-09-12T11:54:27Z</dcterms:modified>
</cp:coreProperties>
</file>