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1"/>
  </p:notes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D5A5AC0-C6C4-4C46-8D78-1E29458F8F9B}">
  <a:tblStyle styleId="{AD5A5AC0-C6C4-4C46-8D78-1E29458F8F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3642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462" algn="l" rtl="0">
              <a:spcBef>
                <a:spcPts val="0"/>
              </a:spcBef>
              <a:buClr>
                <a:schemeClr val="dk1"/>
              </a:buClr>
              <a:buSzPts val="275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ㄴ</a:t>
            </a:r>
          </a:p>
        </p:txBody>
      </p:sp>
    </p:spTree>
    <p:extLst>
      <p:ext uri="{BB962C8B-B14F-4D97-AF65-F5344CB8AC3E}">
        <p14:creationId xmlns:p14="http://schemas.microsoft.com/office/powerpoint/2010/main" val="17724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96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12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78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20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2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69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11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699"/>
            <a:ext cx="9144000" cy="21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6730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marL="0" marR="0" lvl="2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3pPr>
            <a:lvl4pPr marL="0" marR="0" lvl="3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4pPr>
            <a:lvl5pPr marL="0" marR="0" lvl="4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5pPr>
            <a:lvl6pPr marL="0" marR="0" lvl="5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6pPr>
            <a:lvl7pPr marL="0" marR="0" lvl="6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7pPr>
            <a:lvl8pPr marL="0" marR="0" lvl="7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8pPr>
            <a:lvl9pPr marL="0" marR="0" lvl="8" indent="0" algn="ctr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3"/>
            <a:ext cx="863035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8101000" y="4847100"/>
            <a:ext cx="932400" cy="2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DN Lab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rot="10800000" flipH="1">
            <a:off x="0" y="1163400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 rot="10800000">
            <a:off x="4526627" y="1164905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4526627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4"/>
            <a:ext cx="862979" cy="18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8101000" y="4847100"/>
            <a:ext cx="932400" cy="2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DN Lab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10800000" flipH="1">
            <a:off x="0" y="1163400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flipH="1">
            <a:off x="4526627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 rot="10800000">
            <a:off x="4526627" y="1164905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>
            <a:off x="4526627" y="3820834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 rot="10800000">
            <a:off x="4526627" y="4414390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399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4526626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10800000">
            <a:off x="4526626" y="1164903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3"/>
            <a:ext cx="863035" cy="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1163399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rot="10800000">
            <a:off x="4526626" y="1164903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6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3"/>
            <a:ext cx="863035" cy="1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1163399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flipH="1">
            <a:off x="4526626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6" y="1164903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rot="10800000" flipH="1">
            <a:off x="0" y="4412698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 flipH="1">
            <a:off x="4526626" y="3820834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4526626" y="4414389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10800000" flipH="1">
            <a:off x="0" y="1163400"/>
            <a:ext cx="91440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flipH="1">
            <a:off x="4526627" y="571349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>
            <a:off x="4526627" y="1164905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4"/>
            <a:ext cx="862979" cy="18935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8101000" y="4847100"/>
            <a:ext cx="932400" cy="2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DN Lab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10800000" flipH="1">
            <a:off x="0" y="2984700"/>
            <a:ext cx="9144000" cy="21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2393175"/>
            <a:ext cx="4617373" cy="5932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rot="10800000" flipH="1">
            <a:off x="0" y="2986730"/>
            <a:ext cx="4617373" cy="5683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algn="ctr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0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8215200" y="48755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lang="ko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.NET Lab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4144"/>
            <a:ext cx="862979" cy="18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SzPts val="1800"/>
              <a:buFont typeface="Georgia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685800" y="1561005"/>
            <a:ext cx="7772400" cy="12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</a:pPr>
            <a:r>
              <a:rPr lang="ko-KR" altLang="en-US" sz="4800" b="1">
                <a:solidFill>
                  <a:schemeClr val="lt1"/>
                </a:solidFill>
              </a:rPr>
              <a:t>졸업작품 </a:t>
            </a:r>
            <a:r>
              <a:rPr lang="ko-KR" altLang="en-US" sz="4800" b="1" dirty="0">
                <a:solidFill>
                  <a:schemeClr val="lt1"/>
                </a:solidFill>
              </a:rPr>
              <a:t>계획안</a:t>
            </a:r>
            <a:r>
              <a:rPr lang="en-US" altLang="ko-KR" sz="4800" b="1" dirty="0">
                <a:solidFill>
                  <a:schemeClr val="lt1"/>
                </a:solidFill>
              </a:rPr>
              <a:t/>
            </a:r>
            <a:br>
              <a:rPr lang="en-US" altLang="ko-KR" sz="4800" b="1" dirty="0">
                <a:solidFill>
                  <a:schemeClr val="lt1"/>
                </a:solidFill>
              </a:rPr>
            </a:br>
            <a:r>
              <a:rPr lang="ko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2017.1</a:t>
            </a:r>
            <a:r>
              <a:rPr lang="ko" sz="4800" dirty="0">
                <a:solidFill>
                  <a:schemeClr val="lt1"/>
                </a:solidFill>
              </a:rPr>
              <a:t>2</a:t>
            </a:r>
            <a:r>
              <a:rPr lang="ko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" sz="4800" dirty="0">
                <a:solidFill>
                  <a:schemeClr val="lt1"/>
                </a:solidFill>
              </a:rPr>
              <a:t>20</a:t>
            </a:r>
            <a:endParaRPr lang="ko" sz="4800" dirty="0">
              <a:solidFill>
                <a:schemeClr val="lt1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85800" y="3207656"/>
            <a:ext cx="7772400" cy="92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8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Georgia"/>
              <a:buNone/>
            </a:pPr>
            <a:r>
              <a:rPr lang="en-US" altLang="ko" sz="2400" b="1" dirty="0">
                <a:solidFill>
                  <a:schemeClr val="dk2"/>
                </a:solidFill>
              </a:rPr>
              <a:t>20152645</a:t>
            </a:r>
            <a:r>
              <a:rPr lang="en-US" altLang="ko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>
                <a:solidFill>
                  <a:schemeClr val="dk2"/>
                </a:solidFill>
              </a:rPr>
              <a:t>이수빈</a:t>
            </a:r>
            <a:endParaRPr lang="ko" sz="2400" b="1" dirty="0">
              <a:solidFill>
                <a:schemeClr val="dk2"/>
              </a:solidFill>
            </a:endParaRPr>
          </a:p>
          <a:p>
            <a:pPr marL="0" marR="0" lvl="0" indent="-238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"/>
              <a:buFont typeface="Georgia"/>
              <a:buNone/>
            </a:pPr>
            <a:r>
              <a:rPr lang="ko" sz="1500" b="1" i="1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DN Lab Dept. of  softwaretrack</a:t>
            </a:r>
          </a:p>
          <a:p>
            <a:pPr marL="0" marR="0" lvl="0" indent="-34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Georgia"/>
              <a:buNone/>
            </a:pPr>
            <a:r>
              <a:rPr lang="ko" sz="2200" b="1" i="0" u="none" strike="noStrike" cap="none" dirty="0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Dong Seo University, Republic of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680" y="107960"/>
            <a:ext cx="7101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AR</a:t>
            </a:r>
            <a:r>
              <a:rPr lang="ko-KR" altLang="en-US" sz="2000" b="1" dirty="0">
                <a:solidFill>
                  <a:schemeClr val="bg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을 사용한 일정 알림 </a:t>
            </a:r>
            <a:r>
              <a:rPr lang="ko-KR" altLang="en-US" sz="2000" b="1" dirty="0" err="1">
                <a:solidFill>
                  <a:schemeClr val="bg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하이브리드</a:t>
            </a:r>
            <a:r>
              <a:rPr lang="ko-KR" altLang="en-US" sz="2000" b="1" dirty="0">
                <a:solidFill>
                  <a:schemeClr val="bg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웹앱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8700" y="2226825"/>
            <a:ext cx="1446600" cy="68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36825" y="926076"/>
            <a:ext cx="7331400" cy="30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r>
              <a:rPr lang="ko-KR" altLang="en-US" sz="2400" dirty="0">
                <a:solidFill>
                  <a:schemeClr val="lt1"/>
                </a:solidFill>
              </a:rPr>
              <a:t>졸업작품 개요</a:t>
            </a: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r>
              <a:rPr lang="ko-KR" altLang="en-US" sz="2400" dirty="0">
                <a:solidFill>
                  <a:schemeClr val="lt1"/>
                </a:solidFill>
              </a:rPr>
              <a:t>졸업작품 연구 내용 및 시스템 구성</a:t>
            </a: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r>
              <a:rPr lang="ko-KR" altLang="en-US" sz="2400" dirty="0">
                <a:solidFill>
                  <a:schemeClr val="lt1"/>
                </a:solidFill>
              </a:rPr>
              <a:t>주요 기능</a:t>
            </a: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r>
              <a:rPr lang="ko-KR" altLang="en-US" sz="2400" dirty="0">
                <a:solidFill>
                  <a:schemeClr val="lt1"/>
                </a:solidFill>
              </a:rPr>
              <a:t>기대 효과</a:t>
            </a:r>
            <a:endParaRPr lang="en-US" altLang="ko-KR" sz="2400" dirty="0">
              <a:solidFill>
                <a:schemeClr val="lt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endParaRPr lang="en-US" altLang="ko-K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❖"/>
            </a:pPr>
            <a:r>
              <a:rPr lang="ko-KR" alt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일정</a:t>
            </a:r>
            <a:endParaRPr lang="ko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21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-304800"/>
            <a:r>
              <a:rPr lang="en-US" altLang="ko-KR" dirty="0" smtClean="0"/>
              <a:t>1. </a:t>
            </a:r>
            <a:r>
              <a:rPr lang="ko-KR" altLang="en-US" dirty="0" smtClean="0"/>
              <a:t>졸업작품 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200" dirty="0" smtClean="0"/>
              <a:t>(AR</a:t>
            </a:r>
            <a:r>
              <a:rPr lang="ko-KR" altLang="en-US" sz="2200" dirty="0"/>
              <a:t>을 사용한 일정 알림 </a:t>
            </a:r>
            <a:r>
              <a:rPr lang="ko-KR" altLang="en-US" sz="2200" dirty="0" err="1"/>
              <a:t>하이브리드</a:t>
            </a:r>
            <a:r>
              <a:rPr lang="ko-KR" altLang="en-US" sz="2200" dirty="0"/>
              <a:t> </a:t>
            </a:r>
            <a:r>
              <a:rPr lang="ko-KR" altLang="en-US" sz="2200" dirty="0" err="1" smtClean="0"/>
              <a:t>웹앱</a:t>
            </a:r>
            <a:r>
              <a:rPr lang="en-US" altLang="ko-KR" sz="2200" dirty="0" smtClean="0"/>
              <a:t>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C22F48-421F-43C5-9FC6-973394EA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1" y="2571750"/>
            <a:ext cx="1194853" cy="1194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8863E0C-F503-4425-98C3-4E0FB26C1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56" y="2631541"/>
            <a:ext cx="1194852" cy="11948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52AFE0C-09DA-458C-8ABE-03A040EEE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836" y="2571750"/>
            <a:ext cx="1194853" cy="1194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B1E45F-1D58-43BE-B4B0-C1A9F0BEB610}"/>
              </a:ext>
            </a:extLst>
          </p:cNvPr>
          <p:cNvSpPr txBox="1"/>
          <p:nvPr/>
        </p:nvSpPr>
        <p:spPr>
          <a:xfrm>
            <a:off x="1113798" y="3938640"/>
            <a:ext cx="30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캘린더에 일정 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개인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일정 등</a:t>
            </a:r>
            <a:endParaRPr lang="ko-KR" altLang="en-US" dirty="0"/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xmlns="" id="{1FC34EE8-DD7A-4BB7-B6BD-5FACCFFCE047}"/>
              </a:ext>
            </a:extLst>
          </p:cNvPr>
          <p:cNvSpPr/>
          <p:nvPr/>
        </p:nvSpPr>
        <p:spPr>
          <a:xfrm>
            <a:off x="6111716" y="3096197"/>
            <a:ext cx="354419" cy="368595"/>
          </a:xfrm>
          <a:prstGeom prst="plus">
            <a:avLst>
              <a:gd name="adj" fmla="val 4038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E1E397-4D8E-4CE8-AB33-B786E9E22DD6}"/>
              </a:ext>
            </a:extLst>
          </p:cNvPr>
          <p:cNvSpPr txBox="1"/>
          <p:nvPr/>
        </p:nvSpPr>
        <p:spPr>
          <a:xfrm>
            <a:off x="4550735" y="3938640"/>
            <a:ext cx="350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시간에 맞춰 알림을 주고 </a:t>
            </a:r>
            <a:r>
              <a:rPr lang="en-US" altLang="ko-KR" dirty="0"/>
              <a:t>AR</a:t>
            </a:r>
            <a:r>
              <a:rPr lang="ko-KR" altLang="en-US" dirty="0"/>
              <a:t> 기반의 위치 안내를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0480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</a:pPr>
            <a:r>
              <a:rPr lang="en-US" altLang="ko-KR" dirty="0"/>
              <a:t>2. </a:t>
            </a:r>
            <a:r>
              <a:rPr lang="ko-KR" altLang="en-US" dirty="0"/>
              <a:t>연구내용 및 시스템 구성</a:t>
            </a:r>
            <a:endParaRPr lang="ko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FDC2CE-C017-4612-8682-D42465F8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9" y="2024173"/>
            <a:ext cx="2633330" cy="2018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66059DA-D048-43D5-B0EC-1562C030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2138060"/>
            <a:ext cx="1905000" cy="1905000"/>
          </a:xfrm>
          <a:prstGeom prst="rect">
            <a:avLst/>
          </a:prstGeom>
        </p:spPr>
      </p:pic>
      <p:pic>
        <p:nvPicPr>
          <p:cNvPr id="1028" name="Picture 4" descr="NODE JS에 대한 이미지 검색결과">
            <a:extLst>
              <a:ext uri="{FF2B5EF4-FFF2-40B4-BE49-F238E27FC236}">
                <a16:creationId xmlns:a16="http://schemas.microsoft.com/office/drawing/2014/main" xmlns="" id="{C8F24396-160B-400E-B592-C618A6CF2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1" r="25382"/>
          <a:stretch/>
        </p:blipFill>
        <p:spPr bwMode="auto">
          <a:xfrm>
            <a:off x="6528391" y="2074431"/>
            <a:ext cx="1750828" cy="18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47ECC1-C573-4676-A72A-5FFE724E2DCA}"/>
              </a:ext>
            </a:extLst>
          </p:cNvPr>
          <p:cNvSpPr txBox="1"/>
          <p:nvPr/>
        </p:nvSpPr>
        <p:spPr>
          <a:xfrm>
            <a:off x="625549" y="4118344"/>
            <a:ext cx="256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AR.JS</a:t>
            </a:r>
            <a:r>
              <a:rPr lang="ko-KR" altLang="en-US" dirty="0"/>
              <a:t> 의 </a:t>
            </a:r>
            <a:r>
              <a:rPr lang="en-US" altLang="ko-KR" dirty="0"/>
              <a:t>three.js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74748C-930E-4FF0-BFB7-120C27B2687A}"/>
              </a:ext>
            </a:extLst>
          </p:cNvPr>
          <p:cNvSpPr txBox="1"/>
          <p:nvPr/>
        </p:nvSpPr>
        <p:spPr>
          <a:xfrm>
            <a:off x="3593805" y="4118344"/>
            <a:ext cx="256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</a:t>
            </a:r>
            <a:r>
              <a:rPr lang="ko-KR" altLang="en-US" dirty="0" err="1"/>
              <a:t>웹앱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C120F0-6F6F-4B9F-9E2C-FAAF141A8D7B}"/>
              </a:ext>
            </a:extLst>
          </p:cNvPr>
          <p:cNvSpPr txBox="1"/>
          <p:nvPr/>
        </p:nvSpPr>
        <p:spPr>
          <a:xfrm>
            <a:off x="6159795" y="4118344"/>
            <a:ext cx="256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Node.js</a:t>
            </a:r>
            <a:r>
              <a:rPr lang="ko-KR" altLang="en-US" dirty="0"/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12960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0480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주요기능</a:t>
            </a:r>
            <a:endParaRPr lang="ko" dirty="0"/>
          </a:p>
        </p:txBody>
      </p:sp>
      <p:pic>
        <p:nvPicPr>
          <p:cNvPr id="2050" name="Picture 2" descr="ar 길안내에 대한 이미지 검색결과">
            <a:extLst>
              <a:ext uri="{FF2B5EF4-FFF2-40B4-BE49-F238E27FC236}">
                <a16:creationId xmlns:a16="http://schemas.microsoft.com/office/drawing/2014/main" xmlns="" id="{CC52962B-19C6-4421-A2A8-B572F26C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0015"/>
            <a:ext cx="3900820" cy="29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725CF8-AC47-4522-8868-73D8B093001F}"/>
              </a:ext>
            </a:extLst>
          </p:cNvPr>
          <p:cNvSpPr txBox="1"/>
          <p:nvPr/>
        </p:nvSpPr>
        <p:spPr>
          <a:xfrm>
            <a:off x="4521793" y="2739925"/>
            <a:ext cx="402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dirty="0" smtClean="0"/>
              <a:t>AR </a:t>
            </a:r>
            <a:r>
              <a:rPr lang="ko-KR" altLang="en-US" dirty="0" smtClean="0"/>
              <a:t>기반의 </a:t>
            </a:r>
            <a:r>
              <a:rPr lang="ko-KR" altLang="en-US" dirty="0" smtClean="0"/>
              <a:t>약속장소 </a:t>
            </a:r>
            <a:r>
              <a:rPr lang="ko-KR" altLang="en-US" dirty="0" smtClean="0"/>
              <a:t>길 안내 서비스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지정한 </a:t>
            </a:r>
            <a:r>
              <a:rPr lang="ko-KR" altLang="en-US" dirty="0"/>
              <a:t>장소와 현재 장소를 </a:t>
            </a:r>
            <a:r>
              <a:rPr lang="en-US" altLang="ko-KR" dirty="0"/>
              <a:t>GPS</a:t>
            </a:r>
            <a:r>
              <a:rPr lang="ko-KR" altLang="en-US" dirty="0"/>
              <a:t>로 탐색하여 증강현실로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725CF8-AC47-4522-8868-73D8B093001F}"/>
              </a:ext>
            </a:extLst>
          </p:cNvPr>
          <p:cNvSpPr txBox="1"/>
          <p:nvPr/>
        </p:nvSpPr>
        <p:spPr>
          <a:xfrm>
            <a:off x="4521792" y="3693141"/>
            <a:ext cx="402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smtClean="0"/>
              <a:t>주요 일정의 장소와 이동 거리를 감안하여 사전에 출발 시간을 알려주는 서비스</a:t>
            </a:r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725CF8-AC47-4522-8868-73D8B093001F}"/>
              </a:ext>
            </a:extLst>
          </p:cNvPr>
          <p:cNvSpPr txBox="1"/>
          <p:nvPr/>
        </p:nvSpPr>
        <p:spPr>
          <a:xfrm>
            <a:off x="4521793" y="1854948"/>
            <a:ext cx="402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 관리 및 공유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smtClean="0"/>
              <a:t>개인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일정 등 다양한 형태의 일정 관리 서비스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47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0480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</a:pPr>
            <a:r>
              <a:rPr lang="en-US" altLang="ko-KR" dirty="0"/>
              <a:t>4. </a:t>
            </a:r>
            <a:r>
              <a:rPr lang="ko-KR" altLang="en-US" dirty="0"/>
              <a:t>기대효과</a:t>
            </a:r>
            <a:endParaRPr lang="k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FB285E-DA72-4F44-BEC9-CC6A9827CC57}"/>
              </a:ext>
            </a:extLst>
          </p:cNvPr>
          <p:cNvSpPr txBox="1"/>
          <p:nvPr/>
        </p:nvSpPr>
        <p:spPr>
          <a:xfrm>
            <a:off x="687572" y="2385116"/>
            <a:ext cx="7768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일정을 정리하여 관리할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일정에 알림을 줘서 잊지 않도록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처음 가보는 장소를 쉽게 찾을 수 있도록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761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0480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</a:pPr>
            <a:r>
              <a:rPr lang="en-US" altLang="ko-KR" dirty="0"/>
              <a:t>5. </a:t>
            </a:r>
            <a:r>
              <a:rPr lang="ko-KR" altLang="en-US" dirty="0"/>
              <a:t>추진 일정</a:t>
            </a:r>
            <a:endParaRPr lang="ko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A8FCE3AF-C4C5-49A6-8A4D-15E8D4BA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97666"/>
              </p:ext>
            </p:extLst>
          </p:nvPr>
        </p:nvGraphicFramePr>
        <p:xfrm>
          <a:off x="627743" y="1198563"/>
          <a:ext cx="7888514" cy="3634695"/>
        </p:xfrm>
        <a:graphic>
          <a:graphicData uri="http://schemas.openxmlformats.org/drawingml/2006/table">
            <a:tbl>
              <a:tblPr/>
              <a:tblGrid>
                <a:gridCol w="1701116">
                  <a:extLst>
                    <a:ext uri="{9D8B030D-6E8A-4147-A177-3AD203B41FA5}">
                      <a16:colId xmlns:a16="http://schemas.microsoft.com/office/drawing/2014/main" xmlns="" val="1057615403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2180161819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2941386821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723863507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3288468535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281647149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147351861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xmlns="" val="2699750460"/>
                    </a:ext>
                  </a:extLst>
                </a:gridCol>
              </a:tblGrid>
              <a:tr h="424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3142315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 작성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1871316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DB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249629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389561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일정 관리 기능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/>
                      </a:r>
                      <a:br>
                        <a:rPr lang="ko-KR" altLang="en-US" sz="1200">
                          <a:effectLst/>
                        </a:rPr>
                      </a:br>
                      <a:endParaRPr lang="ko-KR" altLang="en-US" sz="120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863409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증강현실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안내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4379316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440906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</a:rPr>
                        <a:t/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54436" marR="54436" marT="36291" marB="362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68883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BC2CFFB-DBD9-46CA-84FE-00926D7E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198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04800" rtl="0">
              <a:spcBef>
                <a:spcPts val="0"/>
              </a:spcBef>
              <a:buClr>
                <a:schemeClr val="lt1"/>
              </a:buClr>
              <a:buSzPts val="4800"/>
              <a:buFont typeface="Georgia"/>
              <a:buNone/>
            </a:pPr>
            <a:r>
              <a:rPr lang="en-US" altLang="ko-KR" dirty="0"/>
              <a:t>Q&amp;A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721098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화면 슬라이드 쇼(16:9)</PresentationFormat>
  <Paragraphs>99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Georgia</vt:lpstr>
      <vt:lpstr>Impact</vt:lpstr>
      <vt:lpstr>paper-plane</vt:lpstr>
      <vt:lpstr>Paper Plane</vt:lpstr>
      <vt:lpstr>졸업작품 계획안 2017.12.20</vt:lpstr>
      <vt:lpstr>PowerPoint 프레젠테이션</vt:lpstr>
      <vt:lpstr>1. 졸업작품 개요 (AR을 사용한 일정 알림 하이브리드 웹앱) </vt:lpstr>
      <vt:lpstr>2. 연구내용 및 시스템 구성</vt:lpstr>
      <vt:lpstr>3. 주요기능</vt:lpstr>
      <vt:lpstr>4. 기대효과</vt:lpstr>
      <vt:lpstr>5. 추진 일정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세미나 2017.12.07</dc:title>
  <dc:creator>hdlee</dc:creator>
  <cp:lastModifiedBy>hdlee</cp:lastModifiedBy>
  <cp:revision>44</cp:revision>
  <dcterms:modified xsi:type="dcterms:W3CDTF">2017-12-20T00:45:08Z</dcterms:modified>
</cp:coreProperties>
</file>