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6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6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7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1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16D8-0FA3-490F-A4A7-9E056A97424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425E-9C45-4AD3-840C-865E3CCBA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8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2960156" y="2634818"/>
            <a:ext cx="2637902" cy="2177167"/>
          </a:xfrm>
          <a:prstGeom prst="roundRect">
            <a:avLst>
              <a:gd name="adj" fmla="val 8709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7420" y="2634818"/>
            <a:ext cx="2637902" cy="3028046"/>
          </a:xfrm>
          <a:prstGeom prst="roundRect">
            <a:avLst>
              <a:gd name="adj" fmla="val 7648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1132" y="207518"/>
            <a:ext cx="5275718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187" y="3139247"/>
            <a:ext cx="2342367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등록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9925" y="1015018"/>
            <a:ext cx="5298133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07923" y="3155912"/>
            <a:ext cx="2342367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신청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5186" y="3975616"/>
            <a:ext cx="2342367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수정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07923" y="3980439"/>
            <a:ext cx="2342367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이력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673644" y="1228613"/>
            <a:ext cx="1349710" cy="1627216"/>
            <a:chOff x="7982180" y="1101247"/>
            <a:chExt cx="1349710" cy="16272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180" y="1101247"/>
              <a:ext cx="1349710" cy="13497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174783" y="2359131"/>
              <a:ext cx="96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MySQL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733703" y="1346958"/>
            <a:ext cx="1113019" cy="1508871"/>
            <a:chOff x="7061764" y="1615444"/>
            <a:chExt cx="1113019" cy="150887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764" y="1615444"/>
              <a:ext cx="1113019" cy="111301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36021" y="2754983"/>
              <a:ext cx="96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Node.js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08881" y="2634818"/>
            <a:ext cx="140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11818" y="2651845"/>
            <a:ext cx="140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학생</a:t>
            </a:r>
            <a:endParaRPr lang="ko-KR" altLang="en-US" sz="2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808836" y="1678898"/>
            <a:ext cx="166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08836" y="1997774"/>
            <a:ext cx="166596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021936" y="1678898"/>
            <a:ext cx="16659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021936" y="1997774"/>
            <a:ext cx="166596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25186" y="4811985"/>
            <a:ext cx="2342367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8100" y="1824918"/>
            <a:ext cx="5298133" cy="6638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김요셉</cp:lastModifiedBy>
  <cp:revision>10</cp:revision>
  <dcterms:created xsi:type="dcterms:W3CDTF">2017-10-10T08:27:26Z</dcterms:created>
  <dcterms:modified xsi:type="dcterms:W3CDTF">2017-10-18T12:09:44Z</dcterms:modified>
</cp:coreProperties>
</file>