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4660"/>
  </p:normalViewPr>
  <p:slideViewPr>
    <p:cSldViewPr>
      <p:cViewPr varScale="1">
        <p:scale>
          <a:sx n="79" d="100"/>
          <a:sy n="79" d="100"/>
        </p:scale>
        <p:origin x="-352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7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5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2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5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9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B106-5536-4D11-B848-DB95E4F42C3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4B69-FF96-4103-A2B2-F28295F5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6858000" cy="69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9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783631" cy="691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3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724"/>
            <a:ext cx="6858000" cy="537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3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khkim</dc:creator>
  <cp:lastModifiedBy>khkim</cp:lastModifiedBy>
  <cp:revision>6</cp:revision>
  <dcterms:created xsi:type="dcterms:W3CDTF">2015-12-11T07:12:36Z</dcterms:created>
  <dcterms:modified xsi:type="dcterms:W3CDTF">2015-12-11T07:28:31Z</dcterms:modified>
</cp:coreProperties>
</file>