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208-11" initials="D" lastIdx="1" clrIdx="0">
    <p:extLst>
      <p:ext uri="{19B8F6BF-5375-455C-9EA6-DF929625EA0E}">
        <p15:presenceInfo xmlns:p15="http://schemas.microsoft.com/office/powerpoint/2012/main" userId="D208-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1111"/>
    <a:srgbClr val="DEB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8T09:04:47.46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8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8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D0B4-722D-41F4-82C8-18E074C176F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3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66" y="-85941"/>
            <a:ext cx="12192000" cy="6858000"/>
          </a:xfrm>
          <a:prstGeom prst="rect">
            <a:avLst/>
          </a:prstGeom>
          <a:solidFill>
            <a:srgbClr val="DEB8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0404" y="2164324"/>
            <a:ext cx="7074131" cy="1430244"/>
          </a:xfrm>
          <a:prstGeom prst="rect">
            <a:avLst/>
          </a:prstGeom>
          <a:solidFill>
            <a:srgbClr val="781111"/>
          </a:solidFill>
          <a:ln>
            <a:solidFill>
              <a:srgbClr val="78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44084" y="4137484"/>
            <a:ext cx="7082853" cy="340309"/>
          </a:xfrm>
          <a:prstGeom prst="rect">
            <a:avLst/>
          </a:prstGeom>
          <a:solidFill>
            <a:srgbClr val="781111"/>
          </a:solidFill>
          <a:ln>
            <a:solidFill>
              <a:srgbClr val="78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68002" y="2155560"/>
            <a:ext cx="142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Kansas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2393" y="4122508"/>
            <a:ext cx="137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Band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34235" y="4566550"/>
            <a:ext cx="7100298" cy="340309"/>
          </a:xfrm>
          <a:prstGeom prst="rect">
            <a:avLst/>
          </a:prstGeom>
          <a:solidFill>
            <a:srgbClr val="781111"/>
          </a:solidFill>
          <a:ln>
            <a:solidFill>
              <a:srgbClr val="78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42959" y="4995616"/>
            <a:ext cx="7091575" cy="340309"/>
          </a:xfrm>
          <a:prstGeom prst="rect">
            <a:avLst/>
          </a:prstGeom>
          <a:solidFill>
            <a:srgbClr val="781111"/>
          </a:solidFill>
          <a:ln>
            <a:solidFill>
              <a:srgbClr val="78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42958" y="5408698"/>
            <a:ext cx="7091575" cy="340309"/>
          </a:xfrm>
          <a:prstGeom prst="rect">
            <a:avLst/>
          </a:prstGeom>
          <a:solidFill>
            <a:srgbClr val="781111"/>
          </a:solidFill>
          <a:ln>
            <a:solidFill>
              <a:srgbClr val="78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34236" y="4539475"/>
            <a:ext cx="14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32393" y="4975672"/>
            <a:ext cx="142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Band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42958" y="5392489"/>
            <a:ext cx="142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Band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55586" y="4966563"/>
            <a:ext cx="3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49183" y="5385769"/>
            <a:ext cx="31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52561" y="4135841"/>
            <a:ext cx="93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49183" y="4544241"/>
            <a:ext cx="31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" y="9149"/>
            <a:ext cx="2102249" cy="580228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702" y="0"/>
            <a:ext cx="2524298" cy="5993476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0566" y="6485563"/>
            <a:ext cx="12181434" cy="372437"/>
          </a:xfrm>
          <a:prstGeom prst="rect">
            <a:avLst/>
          </a:prstGeom>
          <a:solidFill>
            <a:srgbClr val="781111"/>
          </a:solidFill>
          <a:ln>
            <a:solidFill>
              <a:srgbClr val="78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78421" y="2105718"/>
            <a:ext cx="1242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^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566" y="6488668"/>
            <a:ext cx="552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Aden </a:t>
            </a:r>
            <a:r>
              <a:rPr lang="en-US" dirty="0" err="1">
                <a:solidFill>
                  <a:schemeClr val="bg1"/>
                </a:solidFill>
              </a:rPr>
              <a:t>Litwiller</a:t>
            </a:r>
            <a:r>
              <a:rPr lang="en-US" dirty="0">
                <a:solidFill>
                  <a:schemeClr val="bg1"/>
                </a:solidFill>
              </a:rPr>
              <a:t> and Peyton Miller October 25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2018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237" y="-75658"/>
            <a:ext cx="7673468" cy="207678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656253" y="1118775"/>
            <a:ext cx="3433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Concerts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38855" y="2001132"/>
            <a:ext cx="45719" cy="1739595"/>
          </a:xfrm>
          <a:prstGeom prst="rect">
            <a:avLst/>
          </a:prstGeom>
          <a:solidFill>
            <a:srgbClr val="781111"/>
          </a:solidFill>
          <a:ln>
            <a:solidFill>
              <a:srgbClr val="78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50369" y="2001132"/>
            <a:ext cx="45719" cy="1739595"/>
          </a:xfrm>
          <a:prstGeom prst="rect">
            <a:avLst/>
          </a:prstGeom>
          <a:solidFill>
            <a:srgbClr val="781111"/>
          </a:solidFill>
          <a:ln>
            <a:solidFill>
              <a:srgbClr val="78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B74109-6B29-45ED-A826-F712D034FE6B}"/>
              </a:ext>
            </a:extLst>
          </p:cNvPr>
          <p:cNvSpPr/>
          <p:nvPr/>
        </p:nvSpPr>
        <p:spPr>
          <a:xfrm>
            <a:off x="2250370" y="3695008"/>
            <a:ext cx="7334204" cy="45719"/>
          </a:xfrm>
          <a:prstGeom prst="rect">
            <a:avLst/>
          </a:prstGeom>
          <a:solidFill>
            <a:srgbClr val="781111"/>
          </a:solidFill>
          <a:ln>
            <a:solidFill>
              <a:srgbClr val="78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1A963-4B14-4EBC-A4DF-F2FEAE190352}"/>
              </a:ext>
            </a:extLst>
          </p:cNvPr>
          <p:cNvSpPr txBox="1"/>
          <p:nvPr/>
        </p:nvSpPr>
        <p:spPr>
          <a:xfrm>
            <a:off x="3997168" y="2200162"/>
            <a:ext cx="4830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November 10, 2018</a:t>
            </a:r>
          </a:p>
          <a:p>
            <a:r>
              <a:rPr lang="en-US" dirty="0">
                <a:solidFill>
                  <a:schemeClr val="bg1"/>
                </a:solidFill>
              </a:rPr>
              <a:t>Indianapolis, IN (Point of Know Return Tour)</a:t>
            </a:r>
          </a:p>
          <a:p>
            <a:r>
              <a:rPr lang="en-US" dirty="0">
                <a:solidFill>
                  <a:schemeClr val="bg1"/>
                </a:solidFill>
              </a:rPr>
              <a:t>Murat Theatre at Old National Centre</a:t>
            </a:r>
          </a:p>
          <a:p>
            <a:r>
              <a:rPr lang="en-US" dirty="0">
                <a:solidFill>
                  <a:schemeClr val="bg1"/>
                </a:solidFill>
              </a:rPr>
              <a:t>502 N. New Jersey Street, Indianapolis, IN 46204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55DCC-3322-47F4-A2D0-5E29AA5F9D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39" y="2524892"/>
            <a:ext cx="1371600" cy="874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70E439-A6AC-46B0-A7FF-E49229E80F44}"/>
              </a:ext>
            </a:extLst>
          </p:cNvPr>
          <p:cNvSpPr txBox="1"/>
          <p:nvPr/>
        </p:nvSpPr>
        <p:spPr>
          <a:xfrm>
            <a:off x="755373" y="5993476"/>
            <a:ext cx="502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Peyton Miller – Concert/Time Organizer Author</a:t>
            </a:r>
          </a:p>
        </p:txBody>
      </p:sp>
    </p:spTree>
    <p:extLst>
      <p:ext uri="{BB962C8B-B14F-4D97-AF65-F5344CB8AC3E}">
        <p14:creationId xmlns:p14="http://schemas.microsoft.com/office/powerpoint/2010/main" val="216148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Parkland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D208-11</dc:creator>
  <cp:lastModifiedBy>Peyton Miller</cp:lastModifiedBy>
  <cp:revision>20</cp:revision>
  <dcterms:created xsi:type="dcterms:W3CDTF">2018-10-18T13:53:08Z</dcterms:created>
  <dcterms:modified xsi:type="dcterms:W3CDTF">2018-10-26T23:08:07Z</dcterms:modified>
</cp:coreProperties>
</file>