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D0B4-722D-41F4-82C8-18E074C176FE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F2D2-42F4-4EB1-98C4-A9404F2E9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Parkland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D208-11</dc:creator>
  <cp:lastModifiedBy>D208-11</cp:lastModifiedBy>
  <cp:revision>1</cp:revision>
  <dcterms:created xsi:type="dcterms:W3CDTF">2018-10-18T13:53:08Z</dcterms:created>
  <dcterms:modified xsi:type="dcterms:W3CDTF">2018-10-18T13:53:38Z</dcterms:modified>
</cp:coreProperties>
</file>