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BC30-A237-47A9-B7B8-BCA50489486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76AF-7D26-4E91-B2DA-1157613D0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BC30-A237-47A9-B7B8-BCA50489486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76AF-7D26-4E91-B2DA-1157613D0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9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BC30-A237-47A9-B7B8-BCA50489486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76AF-7D26-4E91-B2DA-1157613D0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8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BC30-A237-47A9-B7B8-BCA50489486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76AF-7D26-4E91-B2DA-1157613D0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6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BC30-A237-47A9-B7B8-BCA50489486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76AF-7D26-4E91-B2DA-1157613D0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5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BC30-A237-47A9-B7B8-BCA50489486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76AF-7D26-4E91-B2DA-1157613D0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4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BC30-A237-47A9-B7B8-BCA50489486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76AF-7D26-4E91-B2DA-1157613D0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0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BC30-A237-47A9-B7B8-BCA50489486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76AF-7D26-4E91-B2DA-1157613D0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2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BC30-A237-47A9-B7B8-BCA50489486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76AF-7D26-4E91-B2DA-1157613D0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6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BC30-A237-47A9-B7B8-BCA50489486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76AF-7D26-4E91-B2DA-1157613D0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5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BC30-A237-47A9-B7B8-BCA50489486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76AF-7D26-4E91-B2DA-1157613D0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1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3BC30-A237-47A9-B7B8-BCA50489486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A76AF-7D26-4E91-B2DA-1157613D0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0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949" y="957627"/>
            <a:ext cx="2447619" cy="8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0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095" y="-1094810"/>
            <a:ext cx="3723809" cy="9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2038350"/>
            <a:ext cx="83343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79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Parkland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shawntaiesnelson@gmail.com</dc:creator>
  <cp:lastModifiedBy>D208-11</cp:lastModifiedBy>
  <cp:revision>2</cp:revision>
  <dcterms:created xsi:type="dcterms:W3CDTF">2018-10-25T13:36:38Z</dcterms:created>
  <dcterms:modified xsi:type="dcterms:W3CDTF">2018-10-25T14:24:36Z</dcterms:modified>
</cp:coreProperties>
</file>