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5" r:id="rId3"/>
    <p:sldId id="310" r:id="rId4"/>
    <p:sldId id="316" r:id="rId5"/>
    <p:sldId id="324" r:id="rId6"/>
    <p:sldId id="318" r:id="rId7"/>
    <p:sldId id="319" r:id="rId8"/>
    <p:sldId id="32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FF4"/>
    <a:srgbClr val="D3A45F"/>
    <a:srgbClr val="D8AF71"/>
    <a:srgbClr val="E8CFAA"/>
    <a:srgbClr val="AE6F12"/>
    <a:srgbClr val="EBB8A3"/>
    <a:srgbClr val="F6F6F6"/>
    <a:srgbClr val="4E4C4D"/>
    <a:srgbClr val="F5C4B3"/>
    <a:srgbClr val="F2A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0" autoAdjust="0"/>
    <p:restoredTop sz="99879" autoAdjust="0"/>
  </p:normalViewPr>
  <p:slideViewPr>
    <p:cSldViewPr snapToGrid="0">
      <p:cViewPr varScale="1">
        <p:scale>
          <a:sx n="88" d="100"/>
          <a:sy n="88" d="100"/>
        </p:scale>
        <p:origin x="-82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3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0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2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73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22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6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941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65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8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1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7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05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1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9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6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67F-C495-45B5-B368-F4679945A243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0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2872943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2949143"/>
            <a:ext cx="12192000" cy="3908858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0531678" y="4226224"/>
            <a:ext cx="1343025" cy="49242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11043297" y="4538742"/>
            <a:ext cx="936896" cy="45719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09188" y="4010025"/>
            <a:ext cx="1653584" cy="420346"/>
            <a:chOff x="109188" y="4048125"/>
            <a:chExt cx="1653584" cy="420346"/>
          </a:xfrm>
        </p:grpSpPr>
        <p:sp>
          <p:nvSpPr>
            <p:cNvPr id="47" name="자유형 46"/>
            <p:cNvSpPr/>
            <p:nvPr/>
          </p:nvSpPr>
          <p:spPr>
            <a:xfrm>
              <a:off x="123825" y="4048125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46377" y="4323275"/>
              <a:ext cx="916395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09188" y="4269517"/>
              <a:ext cx="671512" cy="198954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13390" y="4331365"/>
              <a:ext cx="461963" cy="75258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자유형 53"/>
          <p:cNvSpPr/>
          <p:nvPr/>
        </p:nvSpPr>
        <p:spPr>
          <a:xfrm flipV="1">
            <a:off x="174865" y="6239570"/>
            <a:ext cx="991182" cy="45719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1386378" y="5409649"/>
            <a:ext cx="631915" cy="301300"/>
            <a:chOff x="123825" y="4048125"/>
            <a:chExt cx="881591" cy="420346"/>
          </a:xfrm>
        </p:grpSpPr>
        <p:sp>
          <p:nvSpPr>
            <p:cNvPr id="56" name="자유형 55"/>
            <p:cNvSpPr/>
            <p:nvPr/>
          </p:nvSpPr>
          <p:spPr>
            <a:xfrm>
              <a:off x="123825" y="4048125"/>
              <a:ext cx="881591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28263" y="4269517"/>
              <a:ext cx="671512" cy="198954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432465" y="4331365"/>
              <a:ext cx="461963" cy="75258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71600" y="4016098"/>
            <a:ext cx="9531350" cy="1735678"/>
            <a:chOff x="1371600" y="4339948"/>
            <a:chExt cx="9531350" cy="1735678"/>
          </a:xfrm>
        </p:grpSpPr>
        <p:sp>
          <p:nvSpPr>
            <p:cNvPr id="20" name="사다리꼴 19"/>
            <p:cNvSpPr/>
            <p:nvPr/>
          </p:nvSpPr>
          <p:spPr>
            <a:xfrm>
              <a:off x="1419225" y="4585377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1450975" y="4471213"/>
              <a:ext cx="938847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>
              <a:outerShdw blurRad="2159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23413" y="4339948"/>
              <a:ext cx="5394256" cy="1071062"/>
            </a:xfrm>
            <a:prstGeom prst="rect">
              <a:avLst/>
            </a:prstGeom>
            <a:scene3d>
              <a:camera prst="perspectiveRelaxedModerately" fov="7200000">
                <a:rot lat="18290628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800" b="1" dirty="0" smtClean="0">
                  <a:solidFill>
                    <a:schemeClr val="bg1">
                      <a:lumMod val="8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까칠한 조땡</a:t>
              </a:r>
              <a:endParaRPr lang="en-US" altLang="ko-KR" sz="4800" b="1" dirty="0" smtClean="0"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 flipH="1">
            <a:off x="7968029" y="4893458"/>
            <a:ext cx="3671995" cy="1978165"/>
            <a:chOff x="6638696" y="4768812"/>
            <a:chExt cx="3671995" cy="1978165"/>
          </a:xfrm>
        </p:grpSpPr>
        <p:sp>
          <p:nvSpPr>
            <p:cNvPr id="67" name="타원 66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69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 70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 71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3" name="직사각형 72"/>
          <p:cNvSpPr/>
          <p:nvPr/>
        </p:nvSpPr>
        <p:spPr>
          <a:xfrm>
            <a:off x="3129690" y="319333"/>
            <a:ext cx="631910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600" b="1" i="1" dirty="0" err="1" smtClean="0">
                <a:solidFill>
                  <a:schemeClr val="bg1"/>
                </a:solidFill>
              </a:rPr>
              <a:t>리아리</a:t>
            </a:r>
            <a:endParaRPr lang="en-US" altLang="ko-KR" sz="6600" b="1" i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</a:rPr>
              <a:t>길이 </a:t>
            </a:r>
            <a:r>
              <a:rPr lang="ko-KR" altLang="en-US" sz="1600" dirty="0">
                <a:solidFill>
                  <a:schemeClr val="bg1"/>
                </a:solidFill>
              </a:rPr>
              <a:t>없으면 만들어서라도 </a:t>
            </a:r>
            <a:r>
              <a:rPr lang="ko-KR" altLang="en-US" sz="1600" dirty="0" err="1">
                <a:solidFill>
                  <a:schemeClr val="bg1"/>
                </a:solidFill>
              </a:rPr>
              <a:t>나아가자라는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말이</a:t>
            </a:r>
            <a:r>
              <a:rPr lang="ko-KR" altLang="en-US" sz="1600" dirty="0">
                <a:solidFill>
                  <a:schemeClr val="bg1"/>
                </a:solidFill>
              </a:rPr>
              <a:t>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파이팅</a:t>
            </a:r>
            <a:r>
              <a:rPr lang="en-US" altLang="ko-KR" sz="1600" dirty="0">
                <a:solidFill>
                  <a:schemeClr val="bg1"/>
                </a:solidFill>
              </a:rPr>
              <a:t>' </a:t>
            </a:r>
            <a:r>
              <a:rPr lang="ko-KR" altLang="en-US" sz="1600" dirty="0">
                <a:solidFill>
                  <a:schemeClr val="bg1"/>
                </a:solidFill>
              </a:rPr>
              <a:t>대신 쓰는 말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09393" y="4250845"/>
            <a:ext cx="4048592" cy="836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2109 </a:t>
            </a:r>
            <a:r>
              <a:rPr lang="ko-KR" altLang="en-US" dirty="0" err="1" smtClean="0">
                <a:solidFill>
                  <a:schemeClr val="tx1"/>
                </a:solidFill>
              </a:rPr>
              <a:t>박민초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2114 </a:t>
            </a:r>
            <a:r>
              <a:rPr lang="ko-KR" altLang="en-US" dirty="0" smtClean="0">
                <a:solidFill>
                  <a:schemeClr val="tx1"/>
                </a:solidFill>
              </a:rPr>
              <a:t>양나영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371600" y="-13624"/>
            <a:ext cx="9531350" cy="6089250"/>
            <a:chOff x="1371600" y="-13624"/>
            <a:chExt cx="9531350" cy="608925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337166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879239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2129610" y="-1"/>
              <a:ext cx="7980345" cy="4505571"/>
            </a:xfrm>
            <a:prstGeom prst="round2SameRect">
              <a:avLst>
                <a:gd name="adj1" fmla="val 0"/>
                <a:gd name="adj2" fmla="val 5356"/>
              </a:avLst>
            </a:prstGeom>
            <a:solidFill>
              <a:srgbClr val="4E4C4D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387826" y="-13624"/>
              <a:ext cx="7462066" cy="416113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1419225" y="4594902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2129610" y="4725661"/>
              <a:ext cx="7980345" cy="564942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222019" y="5424046"/>
              <a:ext cx="1747961" cy="315645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/>
          <p:cNvSpPr/>
          <p:nvPr/>
        </p:nvSpPr>
        <p:spPr>
          <a:xfrm>
            <a:off x="2993297" y="5017928"/>
            <a:ext cx="1844744" cy="727590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9188" y="4048125"/>
            <a:ext cx="11909105" cy="2237164"/>
            <a:chOff x="109188" y="4048125"/>
            <a:chExt cx="11909105" cy="2237164"/>
          </a:xfrm>
        </p:grpSpPr>
        <p:sp>
          <p:nvSpPr>
            <p:cNvPr id="49" name="자유형 48"/>
            <p:cNvSpPr/>
            <p:nvPr/>
          </p:nvSpPr>
          <p:spPr>
            <a:xfrm>
              <a:off x="10531678" y="4226224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09188" y="4048125"/>
              <a:ext cx="1653584" cy="420346"/>
              <a:chOff x="109188" y="4048125"/>
              <a:chExt cx="1653584" cy="420346"/>
            </a:xfrm>
          </p:grpSpPr>
          <p:sp>
            <p:nvSpPr>
              <p:cNvPr id="47" name="자유형 46"/>
              <p:cNvSpPr/>
              <p:nvPr/>
            </p:nvSpPr>
            <p:spPr>
              <a:xfrm>
                <a:off x="123825" y="4048125"/>
                <a:ext cx="1343025" cy="49242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846377" y="4323275"/>
                <a:ext cx="916395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09188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13390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 49"/>
            <p:cNvSpPr/>
            <p:nvPr/>
          </p:nvSpPr>
          <p:spPr>
            <a:xfrm>
              <a:off x="11043297" y="4538742"/>
              <a:ext cx="936896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 flipV="1">
              <a:off x="174865" y="6239570"/>
              <a:ext cx="991182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11386378" y="5409649"/>
              <a:ext cx="631915" cy="301300"/>
              <a:chOff x="123825" y="4048125"/>
              <a:chExt cx="881591" cy="420346"/>
            </a:xfrm>
          </p:grpSpPr>
          <p:sp>
            <p:nvSpPr>
              <p:cNvPr id="56" name="자유형 55"/>
              <p:cNvSpPr/>
              <p:nvPr/>
            </p:nvSpPr>
            <p:spPr>
              <a:xfrm>
                <a:off x="123825" y="4048125"/>
                <a:ext cx="881591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328263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432465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1166046" y="4893458"/>
            <a:ext cx="3426386" cy="1978165"/>
            <a:chOff x="2280763" y="4702090"/>
            <a:chExt cx="2579379" cy="1489160"/>
          </a:xfrm>
        </p:grpSpPr>
        <p:sp>
          <p:nvSpPr>
            <p:cNvPr id="9" name="모서리가 둥근 직사각형 8"/>
            <p:cNvSpPr/>
            <p:nvPr/>
          </p:nvSpPr>
          <p:spPr>
            <a:xfrm rot="640875">
              <a:off x="3803930" y="4852259"/>
              <a:ext cx="803752" cy="347094"/>
            </a:xfrm>
            <a:custGeom>
              <a:avLst/>
              <a:gdLst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81807 w 559404"/>
                <a:gd name="connsiteY5" fmla="*/ 155194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34392 w 559404"/>
                <a:gd name="connsiteY5" fmla="*/ 135058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59404 w 585320"/>
                <a:gd name="connsiteY3" fmla="*/ 7759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72254 w 585320"/>
                <a:gd name="connsiteY3" fmla="*/ 5578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5320" h="252766">
                  <a:moveTo>
                    <a:pt x="7" y="77597"/>
                  </a:moveTo>
                  <a:cubicBezTo>
                    <a:pt x="574" y="35469"/>
                    <a:pt x="34748" y="0"/>
                    <a:pt x="77604" y="0"/>
                  </a:cubicBezTo>
                  <a:lnTo>
                    <a:pt x="481807" y="0"/>
                  </a:lnTo>
                  <a:cubicBezTo>
                    <a:pt x="524663" y="0"/>
                    <a:pt x="572254" y="12931"/>
                    <a:pt x="572254" y="55787"/>
                  </a:cubicBezTo>
                  <a:lnTo>
                    <a:pt x="585320" y="99365"/>
                  </a:lnTo>
                  <a:cubicBezTo>
                    <a:pt x="585320" y="142221"/>
                    <a:pt x="477248" y="135058"/>
                    <a:pt x="434392" y="135058"/>
                  </a:cubicBezTo>
                  <a:cubicBezTo>
                    <a:pt x="241424" y="121808"/>
                    <a:pt x="208933" y="252766"/>
                    <a:pt x="74199" y="252766"/>
                  </a:cubicBezTo>
                  <a:cubicBezTo>
                    <a:pt x="31343" y="252766"/>
                    <a:pt x="-560" y="119725"/>
                    <a:pt x="7" y="77597"/>
                  </a:cubicBezTo>
                  <a:close/>
                </a:path>
              </a:pathLst>
            </a:custGeom>
            <a:solidFill>
              <a:srgbClr val="F2A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2609610" y="4702090"/>
              <a:ext cx="2250532" cy="1489160"/>
            </a:xfrm>
            <a:custGeom>
              <a:avLst/>
              <a:gdLst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80875 w 2250532"/>
                <a:gd name="connsiteY9" fmla="*/ 248512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08317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50532" h="1489160">
                  <a:moveTo>
                    <a:pt x="1377310" y="0"/>
                  </a:moveTo>
                  <a:cubicBezTo>
                    <a:pt x="1418728" y="0"/>
                    <a:pt x="1459479" y="15260"/>
                    <a:pt x="1514647" y="19620"/>
                  </a:cubicBezTo>
                  <a:cubicBezTo>
                    <a:pt x="1569815" y="23980"/>
                    <a:pt x="1665809" y="14170"/>
                    <a:pt x="1708317" y="26159"/>
                  </a:cubicBezTo>
                  <a:cubicBezTo>
                    <a:pt x="1750826" y="38149"/>
                    <a:pt x="1737669" y="78477"/>
                    <a:pt x="1769698" y="91557"/>
                  </a:cubicBezTo>
                  <a:cubicBezTo>
                    <a:pt x="1801727" y="104637"/>
                    <a:pt x="1842339" y="90257"/>
                    <a:pt x="1900494" y="104637"/>
                  </a:cubicBezTo>
                  <a:cubicBezTo>
                    <a:pt x="1958649" y="119017"/>
                    <a:pt x="2067404" y="151677"/>
                    <a:pt x="2118632" y="177837"/>
                  </a:cubicBezTo>
                  <a:cubicBezTo>
                    <a:pt x="2169860" y="203996"/>
                    <a:pt x="2194082" y="233463"/>
                    <a:pt x="2207864" y="261592"/>
                  </a:cubicBezTo>
                  <a:cubicBezTo>
                    <a:pt x="2221646" y="289721"/>
                    <a:pt x="2222244" y="330438"/>
                    <a:pt x="2201324" y="346610"/>
                  </a:cubicBezTo>
                  <a:cubicBezTo>
                    <a:pt x="2180404" y="362782"/>
                    <a:pt x="2142924" y="369598"/>
                    <a:pt x="2082346" y="358626"/>
                  </a:cubicBezTo>
                  <a:cubicBezTo>
                    <a:pt x="2021768" y="347654"/>
                    <a:pt x="1929200" y="281692"/>
                    <a:pt x="1837853" y="280779"/>
                  </a:cubicBezTo>
                  <a:cubicBezTo>
                    <a:pt x="1746506" y="279866"/>
                    <a:pt x="1591403" y="302939"/>
                    <a:pt x="1534265" y="353149"/>
                  </a:cubicBezTo>
                  <a:cubicBezTo>
                    <a:pt x="1477127" y="403359"/>
                    <a:pt x="1447068" y="540623"/>
                    <a:pt x="1495027" y="582042"/>
                  </a:cubicBezTo>
                  <a:cubicBezTo>
                    <a:pt x="1542985" y="623460"/>
                    <a:pt x="1716289" y="616920"/>
                    <a:pt x="1822016" y="601661"/>
                  </a:cubicBezTo>
                  <a:cubicBezTo>
                    <a:pt x="1927743" y="586402"/>
                    <a:pt x="2060719" y="504655"/>
                    <a:pt x="2129387" y="490485"/>
                  </a:cubicBezTo>
                  <a:cubicBezTo>
                    <a:pt x="2198054" y="476315"/>
                    <a:pt x="2216584" y="492664"/>
                    <a:pt x="2234023" y="516644"/>
                  </a:cubicBezTo>
                  <a:cubicBezTo>
                    <a:pt x="2251463" y="540623"/>
                    <a:pt x="2260182" y="591852"/>
                    <a:pt x="2234023" y="634360"/>
                  </a:cubicBezTo>
                  <a:cubicBezTo>
                    <a:pt x="2207864" y="676869"/>
                    <a:pt x="2159906" y="717196"/>
                    <a:pt x="2077068" y="771695"/>
                  </a:cubicBezTo>
                  <a:cubicBezTo>
                    <a:pt x="1994231" y="826194"/>
                    <a:pt x="1838367" y="895952"/>
                    <a:pt x="1736999" y="961350"/>
                  </a:cubicBezTo>
                  <a:cubicBezTo>
                    <a:pt x="1635632" y="1026748"/>
                    <a:pt x="1590944" y="1119394"/>
                    <a:pt x="1468867" y="1164083"/>
                  </a:cubicBezTo>
                  <a:cubicBezTo>
                    <a:pt x="1346791" y="1208771"/>
                    <a:pt x="1098281" y="1213131"/>
                    <a:pt x="1004543" y="1229480"/>
                  </a:cubicBezTo>
                  <a:cubicBezTo>
                    <a:pt x="910807" y="1245830"/>
                    <a:pt x="963124" y="1214222"/>
                    <a:pt x="906446" y="1262180"/>
                  </a:cubicBezTo>
                  <a:cubicBezTo>
                    <a:pt x="863937" y="1298149"/>
                    <a:pt x="777898" y="1396654"/>
                    <a:pt x="715924" y="1463891"/>
                  </a:cubicBezTo>
                  <a:lnTo>
                    <a:pt x="692233" y="1489160"/>
                  </a:lnTo>
                  <a:lnTo>
                    <a:pt x="496803" y="1489160"/>
                  </a:lnTo>
                  <a:lnTo>
                    <a:pt x="415962" y="1438754"/>
                  </a:lnTo>
                  <a:cubicBezTo>
                    <a:pt x="341845" y="1399515"/>
                    <a:pt x="208868" y="1348287"/>
                    <a:pt x="154371" y="1314498"/>
                  </a:cubicBezTo>
                  <a:cubicBezTo>
                    <a:pt x="99873" y="1280710"/>
                    <a:pt x="114042" y="1255641"/>
                    <a:pt x="88973" y="1236021"/>
                  </a:cubicBezTo>
                  <a:cubicBezTo>
                    <a:pt x="63904" y="1216401"/>
                    <a:pt x="-18935" y="1243650"/>
                    <a:pt x="3955" y="1196782"/>
                  </a:cubicBezTo>
                  <a:cubicBezTo>
                    <a:pt x="26844" y="1149914"/>
                    <a:pt x="136931" y="1040916"/>
                    <a:pt x="226308" y="954809"/>
                  </a:cubicBezTo>
                  <a:cubicBezTo>
                    <a:pt x="315684" y="868702"/>
                    <a:pt x="460650" y="776055"/>
                    <a:pt x="540218" y="680138"/>
                  </a:cubicBezTo>
                  <a:cubicBezTo>
                    <a:pt x="619785" y="584221"/>
                    <a:pt x="627416" y="482854"/>
                    <a:pt x="703713" y="379308"/>
                  </a:cubicBezTo>
                  <a:cubicBezTo>
                    <a:pt x="780010" y="275762"/>
                    <a:pt x="915165" y="113358"/>
                    <a:pt x="998003" y="58859"/>
                  </a:cubicBezTo>
                  <a:cubicBezTo>
                    <a:pt x="1080840" y="4360"/>
                    <a:pt x="1156048" y="58858"/>
                    <a:pt x="1200737" y="52319"/>
                  </a:cubicBezTo>
                  <a:cubicBezTo>
                    <a:pt x="1245426" y="45779"/>
                    <a:pt x="1236706" y="28340"/>
                    <a:pt x="1266135" y="19620"/>
                  </a:cubicBezTo>
                  <a:cubicBezTo>
                    <a:pt x="1295563" y="10901"/>
                    <a:pt x="1335892" y="0"/>
                    <a:pt x="1377310" y="0"/>
                  </a:cubicBez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72832" y="5217808"/>
              <a:ext cx="153926" cy="155302"/>
            </a:xfrm>
            <a:custGeom>
              <a:avLst/>
              <a:gdLst>
                <a:gd name="connsiteX0" fmla="*/ 557 w 112094"/>
                <a:gd name="connsiteY0" fmla="*/ 21973 h 113096"/>
                <a:gd name="connsiteX1" fmla="*/ 55326 w 112094"/>
                <a:gd name="connsiteY1" fmla="*/ 112460 h 113096"/>
                <a:gd name="connsiteX2" fmla="*/ 105332 w 112094"/>
                <a:gd name="connsiteY2" fmla="*/ 60073 h 113096"/>
                <a:gd name="connsiteX3" fmla="*/ 110095 w 112094"/>
                <a:gd name="connsiteY3" fmla="*/ 17210 h 113096"/>
                <a:gd name="connsiteX4" fmla="*/ 91045 w 112094"/>
                <a:gd name="connsiteY4" fmla="*/ 542 h 113096"/>
                <a:gd name="connsiteX5" fmla="*/ 557 w 112094"/>
                <a:gd name="connsiteY5" fmla="*/ 21973 h 11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094" h="113096">
                  <a:moveTo>
                    <a:pt x="557" y="21973"/>
                  </a:moveTo>
                  <a:cubicBezTo>
                    <a:pt x="-5396" y="40626"/>
                    <a:pt x="37864" y="106110"/>
                    <a:pt x="55326" y="112460"/>
                  </a:cubicBezTo>
                  <a:cubicBezTo>
                    <a:pt x="72788" y="118810"/>
                    <a:pt x="96204" y="75948"/>
                    <a:pt x="105332" y="60073"/>
                  </a:cubicBezTo>
                  <a:cubicBezTo>
                    <a:pt x="114460" y="44198"/>
                    <a:pt x="112476" y="27132"/>
                    <a:pt x="110095" y="17210"/>
                  </a:cubicBezTo>
                  <a:cubicBezTo>
                    <a:pt x="107714" y="7288"/>
                    <a:pt x="101761" y="2923"/>
                    <a:pt x="91045" y="542"/>
                  </a:cubicBezTo>
                  <a:cubicBezTo>
                    <a:pt x="80329" y="-1839"/>
                    <a:pt x="6510" y="3320"/>
                    <a:pt x="557" y="219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280763" y="5835034"/>
              <a:ext cx="898430" cy="356216"/>
            </a:xfrm>
            <a:custGeom>
              <a:avLst/>
              <a:gdLst>
                <a:gd name="connsiteX0" fmla="*/ 367027 w 898430"/>
                <a:gd name="connsiteY0" fmla="*/ 0 h 356216"/>
                <a:gd name="connsiteX1" fmla="*/ 898430 w 898430"/>
                <a:gd name="connsiteY1" fmla="*/ 356216 h 356216"/>
                <a:gd name="connsiteX2" fmla="*/ 0 w 898430"/>
                <a:gd name="connsiteY2" fmla="*/ 356216 h 3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8430" h="356216">
                  <a:moveTo>
                    <a:pt x="367027" y="0"/>
                  </a:moveTo>
                  <a:lnTo>
                    <a:pt x="898430" y="356216"/>
                  </a:lnTo>
                  <a:lnTo>
                    <a:pt x="0" y="356216"/>
                  </a:ln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 flipH="1">
            <a:off x="7968029" y="4893458"/>
            <a:ext cx="3671995" cy="1978165"/>
            <a:chOff x="6638696" y="4768812"/>
            <a:chExt cx="3671995" cy="1978165"/>
          </a:xfrm>
        </p:grpSpPr>
        <p:sp>
          <p:nvSpPr>
            <p:cNvPr id="36" name="타원 35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38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자유형 38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 39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4" name="직사각형 43"/>
          <p:cNvSpPr/>
          <p:nvPr/>
        </p:nvSpPr>
        <p:spPr>
          <a:xfrm>
            <a:off x="2972169" y="0"/>
            <a:ext cx="6319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 smtClean="0">
                <a:solidFill>
                  <a:schemeClr val="tx2">
                    <a:lumMod val="75000"/>
                  </a:schemeClr>
                </a:solidFill>
              </a:rPr>
              <a:t>일정계획</a:t>
            </a:r>
            <a:endParaRPr lang="en-US" altLang="ko-KR" sz="36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23981" y="968113"/>
            <a:ext cx="5744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월 </a:t>
            </a:r>
            <a:r>
              <a:rPr lang="en-US" altLang="ko-KR" sz="2400" dirty="0"/>
              <a:t>10</a:t>
            </a:r>
            <a:r>
              <a:rPr lang="ko-KR" altLang="en-US" sz="2400" dirty="0"/>
              <a:t>일 기본 틀 완성</a:t>
            </a:r>
          </a:p>
          <a:p>
            <a:r>
              <a:rPr lang="en-US" altLang="ko-KR" sz="2400" dirty="0"/>
              <a:t>6</a:t>
            </a:r>
            <a:r>
              <a:rPr lang="ko-KR" altLang="en-US" sz="2400" dirty="0"/>
              <a:t>월 </a:t>
            </a:r>
            <a:r>
              <a:rPr lang="en-US" altLang="ko-KR" sz="2400" dirty="0"/>
              <a:t>10</a:t>
            </a:r>
            <a:r>
              <a:rPr lang="ko-KR" altLang="en-US" sz="2400" dirty="0"/>
              <a:t>일 게임 </a:t>
            </a:r>
            <a:r>
              <a:rPr lang="en-US" altLang="ko-KR" sz="2400" dirty="0"/>
              <a:t>1. </a:t>
            </a:r>
            <a:r>
              <a:rPr lang="ko-KR" altLang="en-US" sz="2400" dirty="0"/>
              <a:t>오목게임 완성</a:t>
            </a:r>
            <a:r>
              <a:rPr lang="en-US" altLang="ko-KR" sz="2400" dirty="0"/>
              <a:t>!</a:t>
            </a:r>
          </a:p>
          <a:p>
            <a:r>
              <a:rPr lang="en-US" altLang="ko-KR" sz="2400" dirty="0"/>
              <a:t>7</a:t>
            </a:r>
            <a:r>
              <a:rPr lang="ko-KR" altLang="en-US" sz="2400" dirty="0"/>
              <a:t>월 </a:t>
            </a:r>
            <a:r>
              <a:rPr lang="en-US" altLang="ko-KR" sz="2400" dirty="0" smtClean="0"/>
              <a:t>20</a:t>
            </a:r>
            <a:r>
              <a:rPr lang="ko-KR" altLang="en-US" sz="2400" dirty="0"/>
              <a:t>일 게임 </a:t>
            </a:r>
            <a:r>
              <a:rPr lang="en-US" altLang="ko-KR" sz="2400" dirty="0"/>
              <a:t>2. </a:t>
            </a:r>
            <a:r>
              <a:rPr lang="ko-KR" altLang="en-US" sz="2400" dirty="0" smtClean="0"/>
              <a:t>농구 슛 게임 완성</a:t>
            </a:r>
            <a:r>
              <a:rPr lang="en-US" altLang="ko-KR" sz="2400" dirty="0" smtClean="0"/>
              <a:t>!</a:t>
            </a:r>
            <a:endParaRPr lang="en-US" altLang="ko-KR" sz="2400" dirty="0"/>
          </a:p>
          <a:p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 smtClean="0"/>
              <a:t>30</a:t>
            </a:r>
            <a:r>
              <a:rPr lang="ko-KR" altLang="en-US" sz="2400" dirty="0"/>
              <a:t>일 게임 </a:t>
            </a:r>
            <a:r>
              <a:rPr lang="en-US" altLang="ko-KR" sz="2400" dirty="0"/>
              <a:t>3. </a:t>
            </a:r>
            <a:r>
              <a:rPr lang="ko-KR" altLang="en-US" sz="2400" dirty="0" smtClean="0"/>
              <a:t>블</a:t>
            </a:r>
            <a:r>
              <a:rPr lang="ko-KR" altLang="en-US" sz="2400" dirty="0"/>
              <a:t>록</a:t>
            </a:r>
            <a:r>
              <a:rPr lang="ko-KR" altLang="en-US" sz="2400" dirty="0" smtClean="0"/>
              <a:t> 깨기 게임 </a:t>
            </a:r>
            <a:r>
              <a:rPr lang="ko-KR" altLang="en-US" sz="2400" dirty="0"/>
              <a:t>완성</a:t>
            </a:r>
            <a:r>
              <a:rPr lang="en-US" altLang="ko-KR" sz="2400" dirty="0"/>
              <a:t>!</a:t>
            </a:r>
          </a:p>
          <a:p>
            <a:r>
              <a:rPr lang="en-US" altLang="ko-KR" sz="2400" dirty="0" smtClean="0"/>
              <a:t>9</a:t>
            </a:r>
            <a:r>
              <a:rPr lang="ko-KR" altLang="en-US" sz="2400" dirty="0" smtClean="0"/>
              <a:t>월 </a:t>
            </a:r>
            <a:r>
              <a:rPr lang="en-US" altLang="ko-KR" sz="2400" dirty="0"/>
              <a:t>30</a:t>
            </a:r>
            <a:r>
              <a:rPr lang="ko-KR" altLang="en-US" sz="2400" dirty="0"/>
              <a:t>일 게임들 실행 및 피드백</a:t>
            </a:r>
          </a:p>
          <a:p>
            <a:r>
              <a:rPr lang="en-US" altLang="ko-KR" sz="2400" dirty="0" smtClean="0"/>
              <a:t>11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GUI </a:t>
            </a:r>
            <a:r>
              <a:rPr lang="ko-KR" altLang="en-US" sz="2400" dirty="0" smtClean="0"/>
              <a:t>완성</a:t>
            </a:r>
            <a:r>
              <a:rPr lang="en-US" altLang="ko-KR" sz="2400" dirty="0" smtClean="0"/>
              <a:t>!</a:t>
            </a:r>
            <a:endParaRPr lang="en-US" altLang="ko-KR" sz="2400" dirty="0"/>
          </a:p>
          <a:p>
            <a:r>
              <a:rPr lang="en-US" altLang="ko-KR" sz="2400" dirty="0"/>
              <a:t>11</a:t>
            </a:r>
            <a:r>
              <a:rPr lang="ko-KR" altLang="en-US" sz="2400" dirty="0"/>
              <a:t>월 </a:t>
            </a:r>
            <a:r>
              <a:rPr lang="en-US" altLang="ko-KR" sz="2400" dirty="0" smtClean="0"/>
              <a:t>20</a:t>
            </a:r>
            <a:r>
              <a:rPr lang="ko-KR" altLang="en-US" sz="2400" dirty="0" smtClean="0"/>
              <a:t>일 </a:t>
            </a:r>
            <a:r>
              <a:rPr lang="ko-KR" altLang="en-US" sz="2400" dirty="0"/>
              <a:t>마지막 점검 및 확인</a:t>
            </a:r>
          </a:p>
          <a:p>
            <a:r>
              <a:rPr lang="en-US" altLang="ko-KR" sz="2400" dirty="0" smtClean="0"/>
              <a:t>11</a:t>
            </a:r>
            <a:r>
              <a:rPr lang="ko-KR" altLang="en-US" sz="2400" dirty="0" smtClean="0"/>
              <a:t>월 </a:t>
            </a:r>
            <a:r>
              <a:rPr lang="en-US" altLang="ko-KR" sz="2400" dirty="0"/>
              <a:t>30</a:t>
            </a:r>
            <a:r>
              <a:rPr lang="ko-KR" altLang="en-US" sz="2400" dirty="0"/>
              <a:t>일 발표 준비</a:t>
            </a:r>
          </a:p>
        </p:txBody>
      </p:sp>
    </p:spTree>
    <p:extLst>
      <p:ext uri="{BB962C8B-B14F-4D97-AF65-F5344CB8AC3E}">
        <p14:creationId xmlns:p14="http://schemas.microsoft.com/office/powerpoint/2010/main" val="31182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319" y="919438"/>
            <a:ext cx="6525884" cy="41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직사각형 61"/>
          <p:cNvSpPr/>
          <p:nvPr/>
        </p:nvSpPr>
        <p:spPr>
          <a:xfrm>
            <a:off x="2997508" y="0"/>
            <a:ext cx="631910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게임을 선택한 이유</a:t>
            </a:r>
            <a:endParaRPr lang="en-US" altLang="ko-KR" sz="28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980" y="1096727"/>
            <a:ext cx="1476097" cy="1476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36469" y="1141665"/>
            <a:ext cx="2316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어떤 것으로 할까 하다가 많이 하고 쉽게 할 수 있는 게임을 선택하였습니다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각자의 취향이 다 다르기 때문에 하나만이 아닌 선택지를 주어서 골라서 할 수 있게 할 수 있는 게임입니다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319" y="2111161"/>
            <a:ext cx="2433578" cy="263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03564" y="2128498"/>
            <a:ext cx="1394305" cy="56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97" y="2877212"/>
            <a:ext cx="32575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6968">
            <a:off x="6741429" y="1141665"/>
            <a:ext cx="1208419" cy="151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직사각형 61"/>
          <p:cNvSpPr/>
          <p:nvPr/>
        </p:nvSpPr>
        <p:spPr>
          <a:xfrm>
            <a:off x="2997508" y="0"/>
            <a:ext cx="63191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오목게임</a:t>
            </a:r>
            <a:endParaRPr lang="en-US" altLang="ko-KR" sz="28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45" y="891618"/>
            <a:ext cx="3824464" cy="3824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97869" y="1788187"/>
            <a:ext cx="3538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설명 </a:t>
            </a:r>
            <a:r>
              <a:rPr lang="en-US" altLang="ko-KR" dirty="0" smtClean="0"/>
              <a:t>: </a:t>
            </a:r>
          </a:p>
          <a:p>
            <a:r>
              <a:rPr lang="ko-KR" altLang="en-US" dirty="0" err="1" smtClean="0"/>
              <a:t>두명이서</a:t>
            </a:r>
            <a:r>
              <a:rPr lang="ko-KR" altLang="en-US" dirty="0" smtClean="0"/>
              <a:t> 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인용 게임이다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명중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먼저 연달아 놓는 사람이 승리하게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방향키로 바둑돌을 놓을 곳으로 이동한 후 </a:t>
            </a:r>
            <a:r>
              <a:rPr lang="ko-KR" altLang="en-US" dirty="0" err="1" smtClean="0"/>
              <a:t>스페이스바로</a:t>
            </a:r>
            <a:r>
              <a:rPr lang="ko-KR" altLang="en-US" dirty="0" smtClean="0"/>
              <a:t> 놓는다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0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2" name="직사각형 61"/>
          <p:cNvSpPr/>
          <p:nvPr/>
        </p:nvSpPr>
        <p:spPr>
          <a:xfrm>
            <a:off x="2997508" y="0"/>
            <a:ext cx="63191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 smtClean="0">
                <a:solidFill>
                  <a:srgbClr val="44546A">
                    <a:lumMod val="75000"/>
                  </a:srgbClr>
                </a:solidFill>
              </a:rPr>
              <a:t>농구게임</a:t>
            </a:r>
            <a:endParaRPr lang="en-US" altLang="ko-KR" sz="2800" b="1" i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898" y="686591"/>
            <a:ext cx="80486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55011" y="3981342"/>
            <a:ext cx="7827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거리와 방향을 가늠하여 공을 던지는 게임이다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틀리면 게임 종료 골을 넣은 횟수를 누적</a:t>
            </a:r>
            <a:endParaRPr lang="en-US" altLang="ko-KR" dirty="0" smtClean="0"/>
          </a:p>
          <a:p>
            <a:r>
              <a:rPr lang="ko-KR" altLang="en-US" dirty="0" smtClean="0"/>
              <a:t>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방향키로 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 조절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번 중 성공한 횟수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6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8614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2" name="직사각형 61"/>
          <p:cNvSpPr/>
          <p:nvPr/>
        </p:nvSpPr>
        <p:spPr>
          <a:xfrm>
            <a:off x="2997508" y="0"/>
            <a:ext cx="63191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 err="1" smtClean="0">
                <a:solidFill>
                  <a:srgbClr val="44546A">
                    <a:lumMod val="75000"/>
                  </a:srgbClr>
                </a:solidFill>
              </a:rPr>
              <a:t>블</a:t>
            </a:r>
            <a:r>
              <a:rPr lang="ko-KR" altLang="en-US" sz="2800" b="1" i="1" dirty="0" err="1">
                <a:solidFill>
                  <a:srgbClr val="44546A">
                    <a:lumMod val="75000"/>
                  </a:srgbClr>
                </a:solidFill>
              </a:rPr>
              <a:t>록</a:t>
            </a:r>
            <a:r>
              <a:rPr lang="ko-KR" altLang="en-US" sz="2800" b="1" i="1" dirty="0" err="1" smtClean="0">
                <a:solidFill>
                  <a:srgbClr val="44546A">
                    <a:lumMod val="75000"/>
                  </a:srgbClr>
                </a:solidFill>
              </a:rPr>
              <a:t>깨기</a:t>
            </a:r>
            <a:endParaRPr lang="en-US" altLang="ko-KR" sz="2800" b="1" i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535" y="766736"/>
            <a:ext cx="3340989" cy="361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91779" y="1422276"/>
            <a:ext cx="3625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설명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바로 쳐내서 공을 </a:t>
            </a:r>
            <a:r>
              <a:rPr lang="ko-KR" altLang="en-US" dirty="0" err="1" smtClean="0"/>
              <a:t>튀어오르게</a:t>
            </a:r>
            <a:r>
              <a:rPr lang="ko-KR" altLang="en-US" dirty="0" smtClean="0"/>
              <a:t> 하고 쳐낸 공으로 벽돌을 맞춰서 부시는 게임이다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방법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방향키로 바의 위치를 조정해서 공이 땅에 닿지 않도록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블록을 부스면 게임 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43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2" name="직사각형 61"/>
          <p:cNvSpPr/>
          <p:nvPr/>
        </p:nvSpPr>
        <p:spPr>
          <a:xfrm>
            <a:off x="2997508" y="1656271"/>
            <a:ext cx="63191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i="1" dirty="0" smtClean="0">
                <a:solidFill>
                  <a:srgbClr val="44546A">
                    <a:lumMod val="75000"/>
                  </a:srgbClr>
                </a:solidFill>
              </a:rPr>
              <a:t>감사합니다</a:t>
            </a:r>
            <a:r>
              <a:rPr lang="en-US" altLang="ko-KR" sz="4000" b="1" i="1" dirty="0" smtClean="0">
                <a:solidFill>
                  <a:srgbClr val="44546A">
                    <a:lumMod val="75000"/>
                  </a:srgbClr>
                </a:solidFill>
              </a:rPr>
              <a:t>.</a:t>
            </a:r>
            <a:endParaRPr lang="en-US" altLang="ko-KR" sz="4000" b="1" i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220</Words>
  <Application>Microsoft Office PowerPoint</Application>
  <PresentationFormat>사용자 지정</PresentationFormat>
  <Paragraphs>35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user</cp:lastModifiedBy>
  <cp:revision>122</cp:revision>
  <dcterms:created xsi:type="dcterms:W3CDTF">2017-12-05T06:51:01Z</dcterms:created>
  <dcterms:modified xsi:type="dcterms:W3CDTF">2019-04-30T03:36:44Z</dcterms:modified>
</cp:coreProperties>
</file>