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4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8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9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0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96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88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6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8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8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12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40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67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90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50FC4B-B47D-41B0-BB2F-807CADE08C67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6CFFB5-C8CD-43A9-8BCE-F3995E4AD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2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84FD4-B7CF-4EF7-9886-C22DB9828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Борьба Московского государства с набегами татар </a:t>
            </a:r>
            <a:r>
              <a:rPr lang="en-US" dirty="0"/>
              <a:t>xvi</a:t>
            </a:r>
            <a:r>
              <a:rPr lang="ru-RU" dirty="0"/>
              <a:t>-</a:t>
            </a:r>
            <a:r>
              <a:rPr lang="en-US" dirty="0"/>
              <a:t>xvii</a:t>
            </a:r>
            <a:r>
              <a:rPr lang="ru-RU" dirty="0"/>
              <a:t> веках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B386E4-4EA6-4F6D-89AA-F3C1C85EC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выполняли студенты</a:t>
            </a:r>
            <a:r>
              <a:rPr lang="en-US" dirty="0"/>
              <a:t> </a:t>
            </a:r>
            <a:r>
              <a:rPr lang="ru-RU" dirty="0"/>
              <a:t>первого курса екатеринбургского филиала колледжа информационных технологий </a:t>
            </a:r>
            <a:r>
              <a:rPr lang="en-US" dirty="0"/>
              <a:t>“IT-HUB”</a:t>
            </a:r>
            <a:r>
              <a:rPr lang="ru-RU" dirty="0"/>
              <a:t>, академической группы 23.11. Смирнов Максим, Кузнецова Екатерина и Байрак Софья, под руководством студентки второго курса, Екатерины Тумановой.</a:t>
            </a:r>
          </a:p>
        </p:txBody>
      </p:sp>
    </p:spTree>
    <p:extLst>
      <p:ext uri="{BB962C8B-B14F-4D97-AF65-F5344CB8AC3E}">
        <p14:creationId xmlns:p14="http://schemas.microsoft.com/office/powerpoint/2010/main" val="18194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F926-CEB6-4081-BAFA-7F9E7883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/>
          <a:lstStyle/>
          <a:p>
            <a:r>
              <a:rPr lang="ru-RU" dirty="0"/>
              <a:t>Почему мы?</a:t>
            </a:r>
            <a:br>
              <a:rPr lang="ru-RU" dirty="0"/>
            </a:br>
            <a:r>
              <a:rPr lang="ru-RU" dirty="0"/>
              <a:t>Отвечаем! У нас есть: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B7A39-9C95-4A24-BCA3-B2AD1714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564" y="1635617"/>
            <a:ext cx="9905997" cy="4168463"/>
          </a:xfrm>
        </p:spPr>
        <p:txBody>
          <a:bodyPr>
            <a:normAutofit/>
          </a:bodyPr>
          <a:lstStyle/>
          <a:p>
            <a:r>
              <a:rPr lang="ru-RU" sz="2000" dirty="0"/>
              <a:t>Нестандартная подача информации от лиц, непосредственно наблюдавших, описанные событий и участвовавших в них.</a:t>
            </a:r>
          </a:p>
          <a:p>
            <a:r>
              <a:rPr lang="ru-RU" sz="2000" dirty="0"/>
              <a:t>Интересное визуальное сопровождение в виде забавных иллюстраций.</a:t>
            </a:r>
          </a:p>
          <a:p>
            <a:r>
              <a:rPr lang="ru-RU" sz="2000" dirty="0"/>
              <a:t>Красивый </a:t>
            </a:r>
            <a:r>
              <a:rPr lang="ru-RU" sz="2000" dirty="0" err="1"/>
              <a:t>визуал</a:t>
            </a:r>
            <a:r>
              <a:rPr lang="ru-RU" sz="2000" dirty="0"/>
              <a:t>, удобный и понятный интерфейс сайта, в котором разберётся каждый.</a:t>
            </a:r>
          </a:p>
          <a:p>
            <a:r>
              <a:rPr lang="ru-RU" sz="2000" dirty="0"/>
              <a:t>Интерактивная карта, позволяющая наглядно продемонстрировать локацию, на которой происходят те или иные события. </a:t>
            </a:r>
          </a:p>
          <a:p>
            <a:r>
              <a:rPr lang="ru-RU" sz="2000" dirty="0"/>
              <a:t>Тест для проверки и закрепления полученных знаний. </a:t>
            </a:r>
          </a:p>
        </p:txBody>
      </p:sp>
    </p:spTree>
    <p:extLst>
      <p:ext uri="{BB962C8B-B14F-4D97-AF65-F5344CB8AC3E}">
        <p14:creationId xmlns:p14="http://schemas.microsoft.com/office/powerpoint/2010/main" val="327512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0FF40-040A-4732-A7DD-1758FB78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8730"/>
          </a:xfrm>
        </p:spPr>
        <p:txBody>
          <a:bodyPr/>
          <a:lstStyle/>
          <a:p>
            <a:r>
              <a:rPr lang="ru-RU" dirty="0"/>
              <a:t>Примерный концепт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58470-EB07-42CB-8724-D165D8D0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A91E8E-219B-4A6B-BD6B-809CA617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65" y="1576736"/>
            <a:ext cx="3649477" cy="4343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DE89D8-2982-4146-AFBD-2A19C5F4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63" y="1568330"/>
            <a:ext cx="3525442" cy="4354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69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B7543-9C5E-4F0F-94D5-EA65765A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 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5C95B6-2ADA-4D40-AD24-3953FE8A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404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128</TotalTime>
  <Words>126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Сетка</vt:lpstr>
      <vt:lpstr>Борьба Московского государства с набегами татар xvi-xvii веках  </vt:lpstr>
      <vt:lpstr>Почему мы? Отвечаем! У нас есть:</vt:lpstr>
      <vt:lpstr>Примерный концепт сайта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Борьба Московского государства с набегами татар xvi-xvii веках  </dc:title>
  <dc:creator>mplay9434@gmail.com</dc:creator>
  <cp:lastModifiedBy>mplay9434@gmail.com</cp:lastModifiedBy>
  <cp:revision>6</cp:revision>
  <dcterms:created xsi:type="dcterms:W3CDTF">2023-11-21T10:06:47Z</dcterms:created>
  <dcterms:modified xsi:type="dcterms:W3CDTF">2023-11-23T12:42:33Z</dcterms:modified>
</cp:coreProperties>
</file>