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EDC7-BFF4-45BA-A760-D811FE5B50A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490E-60F0-4C56-8919-6253F663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7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EDC7-BFF4-45BA-A760-D811FE5B50A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490E-60F0-4C56-8919-6253F663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5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EDC7-BFF4-45BA-A760-D811FE5B50A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490E-60F0-4C56-8919-6253F663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1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EDC7-BFF4-45BA-A760-D811FE5B50A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490E-60F0-4C56-8919-6253F663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4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EDC7-BFF4-45BA-A760-D811FE5B50A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490E-60F0-4C56-8919-6253F663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3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EDC7-BFF4-45BA-A760-D811FE5B50A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490E-60F0-4C56-8919-6253F663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0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EDC7-BFF4-45BA-A760-D811FE5B50A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490E-60F0-4C56-8919-6253F663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6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EDC7-BFF4-45BA-A760-D811FE5B50A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490E-60F0-4C56-8919-6253F663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EDC7-BFF4-45BA-A760-D811FE5B50A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490E-60F0-4C56-8919-6253F663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5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EDC7-BFF4-45BA-A760-D811FE5B50A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490E-60F0-4C56-8919-6253F663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EDC7-BFF4-45BA-A760-D811FE5B50A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490E-60F0-4C56-8919-6253F663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1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EDC7-BFF4-45BA-A760-D811FE5B50A3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6490E-60F0-4C56-8919-6253F6635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6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산성비 - 위키백과, 우리 모두의 백과사전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33" y="0"/>
            <a:ext cx="91440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5610" y="74188"/>
            <a:ext cx="9460038" cy="2618211"/>
          </a:xfrm>
        </p:spPr>
        <p:txBody>
          <a:bodyPr>
            <a:normAutofit/>
          </a:bodyPr>
          <a:lstStyle/>
          <a:p>
            <a:r>
              <a:rPr lang="ko-KR" altLang="en-US" sz="8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산성비 게임</a:t>
            </a:r>
            <a:endParaRPr lang="ko-KR" altLang="en-US" sz="8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45629" y="6237173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20804 </a:t>
            </a: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박소민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3591" y="269239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m.c.r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project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08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934" y="115743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주제 선택 이유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242" y="1441306"/>
            <a:ext cx="116364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Python </a:t>
            </a:r>
            <a:r>
              <a:rPr lang="en-US" altLang="ko-KR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tkinter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수업 중 배운 내용에 충실하면서도 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실제로 프로그램을 상용화 시킨다고 가정했을 때 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프로그램을 실행하는 사람이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내가 만든 프로그램으로 어떤 것을 얻을 수 있을까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고민에서 타자 연습이 떠올랐고 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타자 연습 중에서도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재미있게 플레이 할 수 있는 게임 형태의 타자 연습이 프로그램을 실행하는 사람의 흥미와 재미를 이끌 수 있겠다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 </a:t>
            </a:r>
          </a:p>
          <a:p>
            <a:pPr marL="0" indent="0">
              <a:buNone/>
            </a:pP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라고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생각하여 산성비 게임이라는 주제로 프로그램을 만들었다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21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368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 소개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" y="1152294"/>
            <a:ext cx="5608639" cy="5614266"/>
          </a:xfrm>
        </p:spPr>
      </p:pic>
      <p:sp>
        <p:nvSpPr>
          <p:cNvPr id="5" name="TextBox 4"/>
          <p:cNvSpPr txBox="1"/>
          <p:nvPr/>
        </p:nvSpPr>
        <p:spPr>
          <a:xfrm>
            <a:off x="6533804" y="490451"/>
            <a:ext cx="51303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Voca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파일에 있던 단어들을 랜덤으로 가져와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단어가 아래로 일정 속도로 내려온다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창에 단어를 받아 쓴다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2-1.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창 단어가 산성비 단어와 일치할 시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산성비는 제거되고 점수가 오른다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09" y="1908437"/>
            <a:ext cx="1743318" cy="381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08618" y="2394065"/>
            <a:ext cx="51347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산성비 단어를 맞추지 못해 일정 시간 후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바닥으로 떨어질 시 목숨이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씩 줄어들며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체력 바와 같이 구현하였다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산성비가 내려오면 단계가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오르고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산성비의 속도가 증가한다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101" y="3276212"/>
            <a:ext cx="1886213" cy="219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28" y="4215811"/>
            <a:ext cx="743054" cy="2095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68297" y="4590135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체력이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되어 게임이 종료될 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총 집계된 점수 및 단계를 알려준다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06" y="5203828"/>
            <a:ext cx="3910590" cy="16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5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432" y="21549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제작 과정에서의 어려움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4251" y="15410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산성비 단어를 맞춰 점수를 올리는 부분의 코딩 과정에서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단어 제거를 </a:t>
            </a:r>
            <a:r>
              <a:rPr lang="en-US" altLang="ko-KR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def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변수로 처리하였고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score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변수는 </a:t>
            </a:r>
            <a:r>
              <a:rPr lang="en-US" altLang="ko-KR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def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밖의 변수라 서로 연동이 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안되어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score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변수를 사용하지 못하고 있는 어려움 속에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구글링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 탐색을 통해 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def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매개변수 전달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자료를 찾아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global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이라는 변수를 학습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하여 어려움을 해결함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체력 바 구현 과정에서 </a:t>
            </a:r>
            <a:r>
              <a:rPr lang="en-US" altLang="ko-KR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tkinter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통한 체력 바 생성에 대한 기초 자료가 부족하여 구현에        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어려움을 겪음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사람들이 공유한 슈팅 게임 코드 및 시청각 자료 등을 통해 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스스로 학습하여 구현해 어려움을 해결함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18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436" y="124056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소감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9436" y="15346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tkinter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그래픽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유저 인터페이스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모듈을 새롭게 배워 프로그램을 만들 수 있을 정도의 응용을 할 수 있게 됨과 더불어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만들고자 계획했던 프로그램을 중간에 시행착오가 있었음에도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오류는 계속 수정하고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방법을 찾고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도움을 받기도 하는 과정을 겪으며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결국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완성을 시켰다는 것 자체에 큰 뿌듯함과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성취감을 느낀다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60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310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HY헤드라인M</vt:lpstr>
      <vt:lpstr>맑은 고딕</vt:lpstr>
      <vt:lpstr>휴먼둥근헤드라인</vt:lpstr>
      <vt:lpstr>Arial</vt:lpstr>
      <vt:lpstr>Office 테마</vt:lpstr>
      <vt:lpstr>산성비 게임</vt:lpstr>
      <vt:lpstr>주제 선택 이유</vt:lpstr>
      <vt:lpstr>게임 소개</vt:lpstr>
      <vt:lpstr>제작 과정에서의 어려움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산성비 게임</dc:title>
  <dc:creator>user</dc:creator>
  <cp:lastModifiedBy>user</cp:lastModifiedBy>
  <cp:revision>6</cp:revision>
  <dcterms:created xsi:type="dcterms:W3CDTF">2024-06-17T08:29:54Z</dcterms:created>
  <dcterms:modified xsi:type="dcterms:W3CDTF">2024-06-17T09:14:31Z</dcterms:modified>
</cp:coreProperties>
</file>