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4" r:id="rId6"/>
    <p:sldId id="270" r:id="rId7"/>
    <p:sldId id="272" r:id="rId8"/>
    <p:sldId id="271" r:id="rId9"/>
    <p:sldId id="263" r:id="rId10"/>
    <p:sldId id="259" r:id="rId11"/>
    <p:sldId id="273" r:id="rId12"/>
    <p:sldId id="265" r:id="rId13"/>
    <p:sldId id="261" r:id="rId14"/>
    <p:sldId id="264" r:id="rId15"/>
    <p:sldId id="266" r:id="rId16"/>
    <p:sldId id="276" r:id="rId17"/>
    <p:sldId id="268" r:id="rId18"/>
    <p:sldId id="269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85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0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48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46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00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37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46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3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30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3B25-C48C-4791-8B0D-0B715D817EE1}" type="datetimeFigureOut">
              <a:rPr lang="en-AU" smtClean="0"/>
              <a:t>2019/12/19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0BAD-14FF-4AE3-80CE-99D4E18C7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forum.swmakers.org/viewtopic.php?f=9&amp;t=188&amp;sid=23c37aa15806201c5ae4c08eb28cc12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view785/Woman-in-Python-Web-Requ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Women in </a:t>
            </a:r>
            <a:r>
              <a:rPr lang="en-AU" dirty="0"/>
              <a:t>Python</a:t>
            </a:r>
            <a:br>
              <a:rPr lang="en-AU" dirty="0"/>
            </a:br>
            <a:r>
              <a:rPr lang="en-AU" dirty="0"/>
              <a:t>Web Requests 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Paul Hamilton</a:t>
            </a:r>
          </a:p>
          <a:p>
            <a:r>
              <a:rPr lang="en-AU" dirty="0" err="1" smtClean="0"/>
              <a:t>TroubleMaker</a:t>
            </a:r>
            <a:r>
              <a:rPr lang="en-AU" dirty="0" smtClean="0"/>
              <a:t>, Shenzhen</a:t>
            </a:r>
          </a:p>
          <a:p>
            <a:r>
              <a:rPr lang="en-AU" dirty="0" smtClean="0"/>
              <a:t>2019-12-18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3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Lesson 2</a:t>
            </a:r>
            <a:r>
              <a:rPr lang="en-AU" dirty="0"/>
              <a:t>.1</a:t>
            </a:r>
            <a:br>
              <a:rPr lang="en-AU" dirty="0"/>
            </a:br>
            <a:r>
              <a:rPr lang="en-AU" dirty="0"/>
              <a:t>Controlling RGB LEDs via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RGB stands for:  Red – Green – Blue </a:t>
            </a:r>
            <a:br>
              <a:rPr lang="en-AU" dirty="0" smtClean="0"/>
            </a:br>
            <a:r>
              <a:rPr lang="en-AU" dirty="0" smtClean="0"/>
              <a:t>  Red = ff0000, Green = 00ff00, Blue = 0000ff</a:t>
            </a:r>
          </a:p>
          <a:p>
            <a:r>
              <a:rPr lang="en-AU" dirty="0"/>
              <a:t>Run the program: </a:t>
            </a:r>
            <a:r>
              <a:rPr lang="en-AU" dirty="0">
                <a:solidFill>
                  <a:srgbClr val="0070C0"/>
                </a:solidFill>
              </a:rPr>
              <a:t>2.1.displayTest.py</a:t>
            </a:r>
          </a:p>
          <a:p>
            <a:r>
              <a:rPr lang="en-AU" dirty="0" smtClean="0"/>
              <a:t>Examine the code</a:t>
            </a:r>
          </a:p>
          <a:p>
            <a:r>
              <a:rPr lang="en-AU" dirty="0" smtClean="0"/>
              <a:t> response = </a:t>
            </a:r>
            <a:r>
              <a:rPr lang="en-AU" dirty="0" err="1" smtClean="0"/>
              <a:t>requests.get</a:t>
            </a:r>
            <a:r>
              <a:rPr lang="en-AU" dirty="0" smtClean="0"/>
              <a:t>('http://1.3.3.7/</a:t>
            </a:r>
            <a:r>
              <a:rPr lang="en-AU" dirty="0" err="1" smtClean="0"/>
              <a:t>cc?pixels</a:t>
            </a:r>
            <a:r>
              <a:rPr lang="en-AU" dirty="0" smtClean="0"/>
              <a:t>='+</a:t>
            </a:r>
            <a:r>
              <a:rPr lang="en-AU" dirty="0" err="1" smtClean="0"/>
              <a:t>teststring</a:t>
            </a:r>
            <a:r>
              <a:rPr lang="en-AU" dirty="0" smtClean="0"/>
              <a:t>) </a:t>
            </a:r>
          </a:p>
          <a:p>
            <a:r>
              <a:rPr lang="en-AU" dirty="0" smtClean="0"/>
              <a:t>Try it your self. Try editing the ‘</a:t>
            </a:r>
            <a:r>
              <a:rPr lang="en-AU" dirty="0" err="1" smtClean="0"/>
              <a:t>teststring</a:t>
            </a:r>
            <a:r>
              <a:rPr lang="en-AU" dirty="0" smtClean="0"/>
              <a:t>’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03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1143000"/>
          </a:xfrm>
        </p:spPr>
        <p:txBody>
          <a:bodyPr/>
          <a:lstStyle/>
          <a:p>
            <a:r>
              <a:rPr lang="en-AU" dirty="0" smtClean="0"/>
              <a:t>Lesson 2.1a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Copy and edit file</a:t>
            </a:r>
            <a:r>
              <a:rPr lang="en-AU" dirty="0"/>
              <a:t>:  2.1a.displayTest.py</a:t>
            </a:r>
            <a:endParaRPr lang="en-AU" dirty="0" smtClean="0"/>
          </a:p>
          <a:p>
            <a:r>
              <a:rPr lang="en-AU" dirty="0" smtClean="0"/>
              <a:t>Delete the red lines, keep the </a:t>
            </a:r>
            <a:r>
              <a:rPr lang="en-AU" b="1" dirty="0" smtClean="0"/>
              <a:t>BOLD</a:t>
            </a:r>
            <a:r>
              <a:rPr lang="en-AU" dirty="0" smtClean="0"/>
              <a:t> line:</a:t>
            </a:r>
          </a:p>
          <a:p>
            <a:pPr marL="0" indent="0">
              <a:buNone/>
            </a:pPr>
            <a:r>
              <a:rPr lang="en-A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pre-coded string of RGB values</a:t>
            </a:r>
          </a:p>
          <a:p>
            <a:pPr marL="0" indent="0">
              <a:buNone/>
            </a:pPr>
            <a:r>
              <a:rPr lang="en-A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print("Display Test Pixels:")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will fail miserably if the </a:t>
            </a:r>
            <a:r>
              <a:rPr lang="en-AU" sz="2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WiFi</a:t>
            </a: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is lost.  Try and make it a nicer with Try/Except</a:t>
            </a:r>
          </a:p>
          <a:p>
            <a:pPr marL="0" indent="0">
              <a:buNone/>
            </a:pPr>
            <a:r>
              <a:rPr lang="en-A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AU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AU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('http://1.3.3.7/</a:t>
            </a:r>
            <a:r>
              <a:rPr lang="en-AU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cc?pixels</a:t>
            </a:r>
            <a:r>
              <a:rPr lang="en-AU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 + </a:t>
            </a:r>
            <a:r>
              <a:rPr lang="en-AU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lang="en-AU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AU" sz="2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ConnectionAbortedError</a:t>
            </a: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print("Lost </a:t>
            </a:r>
            <a:r>
              <a:rPr lang="en-AU" sz="2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WiFi</a:t>
            </a: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connection.  Exciting program")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exit()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print("Something else went wrong. Exciting program.")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exit()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print("Webserver says: ", response</a:t>
            </a:r>
            <a:r>
              <a:rPr lang="en-AU" sz="2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AU" sz="29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/>
              <a:t>What error did you get and why?  How to </a:t>
            </a:r>
            <a:r>
              <a:rPr lang="en-AU" dirty="0" smtClean="0"/>
              <a:t>fix the error?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86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Lesson 2.2</a:t>
            </a:r>
            <a:br>
              <a:rPr lang="en-AU" dirty="0" smtClean="0"/>
            </a:br>
            <a:r>
              <a:rPr lang="en-AU" dirty="0" smtClean="0"/>
              <a:t>display some static data to LED Matrix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Run the code</a:t>
            </a:r>
            <a:r>
              <a:rPr lang="en-AU" dirty="0"/>
              <a:t>: </a:t>
            </a:r>
            <a:r>
              <a:rPr lang="en-AU" dirty="0" smtClean="0">
                <a:solidFill>
                  <a:srgbClr val="0070C0"/>
                </a:solidFill>
              </a:rPr>
              <a:t>2.2.displayTest.py</a:t>
            </a:r>
          </a:p>
          <a:p>
            <a:r>
              <a:rPr lang="en-AU" dirty="0" smtClean="0"/>
              <a:t>Examine the code:</a:t>
            </a:r>
          </a:p>
          <a:p>
            <a:pPr lvl="2"/>
            <a:r>
              <a:rPr lang="en-AU" dirty="0" smtClean="0"/>
              <a:t>Display Skull string of RGB values</a:t>
            </a:r>
          </a:p>
          <a:p>
            <a:pPr lvl="2"/>
            <a:r>
              <a:rPr lang="en-AU" dirty="0" smtClean="0"/>
              <a:t>Display SW Makers string of RGB values</a:t>
            </a:r>
          </a:p>
          <a:p>
            <a:pPr lvl="2"/>
            <a:r>
              <a:rPr lang="en-AU" dirty="0" smtClean="0"/>
              <a:t>Loop and display a string of random RGB numbers up to display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96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Lesson 3.1</a:t>
            </a:r>
            <a:br>
              <a:rPr lang="en-AU" dirty="0" smtClean="0"/>
            </a:br>
            <a:r>
              <a:rPr lang="en-AU" dirty="0" smtClean="0"/>
              <a:t>Uploading an image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Run the </a:t>
            </a:r>
            <a:r>
              <a:rPr lang="en-AU" dirty="0"/>
              <a:t>code:  </a:t>
            </a:r>
            <a:r>
              <a:rPr lang="en-AU" dirty="0">
                <a:solidFill>
                  <a:srgbClr val="0070C0"/>
                </a:solidFill>
              </a:rPr>
              <a:t>3.1.display-JPG2Matrix.py</a:t>
            </a:r>
            <a:endParaRPr lang="en-AU" dirty="0" smtClean="0">
              <a:solidFill>
                <a:srgbClr val="0070C0"/>
              </a:solidFill>
            </a:endParaRPr>
          </a:p>
          <a:p>
            <a:r>
              <a:rPr lang="en-AU" dirty="0" smtClean="0"/>
              <a:t>Examine the code:</a:t>
            </a:r>
          </a:p>
          <a:p>
            <a:pPr lvl="2"/>
            <a:r>
              <a:rPr lang="en-AU" dirty="0" smtClean="0"/>
              <a:t>Image processing is done with the pillow (PIL) library</a:t>
            </a:r>
          </a:p>
          <a:p>
            <a:pPr lvl="2"/>
            <a:r>
              <a:rPr lang="en-AU" dirty="0" smtClean="0"/>
              <a:t>Image file import</a:t>
            </a:r>
          </a:p>
          <a:p>
            <a:pPr lvl="2"/>
            <a:r>
              <a:rPr lang="en-AU" dirty="0" smtClean="0"/>
              <a:t>Re-size image down to 16 pixels by 16 pixels</a:t>
            </a:r>
          </a:p>
          <a:p>
            <a:pPr lvl="2"/>
            <a:r>
              <a:rPr lang="en-AU" dirty="0" smtClean="0"/>
              <a:t>Display the new image onto laptop</a:t>
            </a:r>
          </a:p>
          <a:p>
            <a:pPr lvl="2"/>
            <a:r>
              <a:rPr lang="en-AU" dirty="0" smtClean="0"/>
              <a:t>Save a local copy of the image to your laptop</a:t>
            </a:r>
          </a:p>
          <a:p>
            <a:pPr lvl="2"/>
            <a:r>
              <a:rPr lang="en-AU" dirty="0" smtClean="0"/>
              <a:t>Upload image onto matrix</a:t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49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0999"/>
            <a:ext cx="7232351" cy="542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14262"/>
            <a:ext cx="2327920" cy="23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5946155"/>
            <a:ext cx="563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Example photo and after it’s been re-sized to 16x16 pixels </a:t>
            </a:r>
          </a:p>
          <a:p>
            <a:r>
              <a:rPr lang="en-AU" dirty="0" smtClean="0"/>
              <a:t>and displayed on the LED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8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have I used ‘requests’ for?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Extracting and graphing Website comments: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forum.swmakers.org/viewtopic.php?f=9&amp;t=188&amp;sid=23c37aa15806201c5ae4c08eb28cc12a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Remotely controlling the 16x16 LED Matrix</a:t>
            </a:r>
          </a:p>
          <a:p>
            <a:r>
              <a:rPr lang="en-AU" dirty="0" smtClean="0"/>
              <a:t>Online trading via Python and Web API’s.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35927"/>
            <a:ext cx="8900827" cy="134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0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have I used PIL for?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Lots of things:</a:t>
            </a:r>
          </a:p>
          <a:p>
            <a:pPr lvl="2"/>
            <a:r>
              <a:rPr lang="en-AU" dirty="0" smtClean="0"/>
              <a:t>Image rotation</a:t>
            </a:r>
          </a:p>
          <a:p>
            <a:pPr lvl="2"/>
            <a:r>
              <a:rPr lang="en-AU" dirty="0" smtClean="0"/>
              <a:t>Adding text onto images</a:t>
            </a:r>
          </a:p>
          <a:p>
            <a:pPr lvl="2"/>
            <a:r>
              <a:rPr lang="en-AU" dirty="0" err="1" smtClean="0"/>
              <a:t>Pythonic</a:t>
            </a:r>
            <a:r>
              <a:rPr lang="en-AU" dirty="0" smtClean="0"/>
              <a:t> Graphics creation</a:t>
            </a:r>
          </a:p>
          <a:p>
            <a:pPr lvl="2"/>
            <a:r>
              <a:rPr lang="en-AU" dirty="0" smtClean="0"/>
              <a:t>Image overlays</a:t>
            </a:r>
          </a:p>
          <a:p>
            <a:pPr lvl="2"/>
            <a:r>
              <a:rPr lang="en-AU" dirty="0" smtClean="0"/>
              <a:t>Photo editing</a:t>
            </a:r>
          </a:p>
          <a:p>
            <a:pPr lvl="2"/>
            <a:r>
              <a:rPr lang="en-AU" dirty="0" smtClean="0"/>
              <a:t>….</a:t>
            </a:r>
            <a:br>
              <a:rPr lang="en-AU" dirty="0" smtClean="0"/>
            </a:br>
            <a:endParaRPr lang="en-AU" dirty="0"/>
          </a:p>
          <a:p>
            <a:r>
              <a:rPr lang="en-AU" dirty="0" smtClean="0"/>
              <a:t>It’s a VERY handy and worth while Python Library to learn.</a:t>
            </a:r>
          </a:p>
          <a:p>
            <a:pPr marL="0" indent="0">
              <a:buNone/>
            </a:pPr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PS: PIL would make a very interesting W-</a:t>
            </a:r>
            <a:r>
              <a:rPr lang="en-AU" sz="2800" dirty="0" err="1" smtClean="0"/>
              <a:t>i</a:t>
            </a:r>
            <a:r>
              <a:rPr lang="en-AU" sz="2800" dirty="0" smtClean="0"/>
              <a:t>-P class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544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A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AU" i="1" dirty="0" smtClean="0"/>
              <a:t>is </a:t>
            </a:r>
            <a:r>
              <a:rPr lang="en-AU" i="1" dirty="0"/>
              <a:t>a </a:t>
            </a:r>
            <a:r>
              <a:rPr lang="en-AU" b="1" i="1" dirty="0"/>
              <a:t>Python library for parsing HTML and XML documents</a:t>
            </a:r>
            <a:r>
              <a:rPr lang="en-AU" i="1" dirty="0"/>
              <a:t>. It is often used for web scraping. </a:t>
            </a:r>
            <a:r>
              <a:rPr lang="en-AU" i="1" dirty="0" err="1"/>
              <a:t>BeautifulSoup</a:t>
            </a:r>
            <a:r>
              <a:rPr lang="en-AU" i="1" dirty="0"/>
              <a:t> transforms a complex HTML document into a complex tree of Python objects, such as tag, navigable string, or comment</a:t>
            </a:r>
            <a:r>
              <a:rPr lang="en-AU" i="1" dirty="0" smtClean="0"/>
              <a:t>.</a:t>
            </a:r>
          </a:p>
          <a:p>
            <a:pPr marL="0" indent="0">
              <a:buNone/>
            </a:pPr>
            <a:endParaRPr lang="en-AU" i="1" dirty="0"/>
          </a:p>
          <a:p>
            <a:r>
              <a:rPr lang="en-AU" dirty="0" smtClean="0"/>
              <a:t>You could create your own webpage link crawler.  </a:t>
            </a:r>
          </a:p>
          <a:p>
            <a:r>
              <a:rPr lang="en-AU" dirty="0" smtClean="0"/>
              <a:t>Webpage automatic image downloader</a:t>
            </a:r>
          </a:p>
          <a:p>
            <a:r>
              <a:rPr lang="en-AU" dirty="0" smtClean="0"/>
              <a:t>Web Bot</a:t>
            </a:r>
          </a:p>
          <a:p>
            <a:r>
              <a:rPr lang="en-AU" dirty="0" smtClean="0"/>
              <a:t>Read up on HTML syntax</a:t>
            </a:r>
          </a:p>
          <a:p>
            <a:r>
              <a:rPr lang="en-AU" dirty="0" smtClean="0"/>
              <a:t>Read up on what Pillow can do to </a:t>
            </a:r>
            <a:r>
              <a:rPr lang="en-AU" smtClean="0"/>
              <a:t>your graphic 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23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WEB REQUESTS</a:t>
            </a:r>
            <a:br>
              <a:rPr lang="en-AU" dirty="0" smtClean="0"/>
            </a:br>
            <a:r>
              <a:rPr lang="en-AU" dirty="0" smtClean="0"/>
              <a:t>The End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 smtClean="0"/>
              <a:t>Paul Hamilton</a:t>
            </a:r>
          </a:p>
          <a:p>
            <a:pPr marL="0" indent="0" algn="ctr">
              <a:buNone/>
            </a:pPr>
            <a:r>
              <a:rPr lang="en-AU" dirty="0" smtClean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29385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Bonus Material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Discussion:</a:t>
            </a:r>
          </a:p>
          <a:p>
            <a:pPr lvl="2"/>
            <a:r>
              <a:rPr lang="en-AU" dirty="0" smtClean="0"/>
              <a:t>What might YOU be able to use this for?</a:t>
            </a:r>
          </a:p>
          <a:p>
            <a:pPr lvl="2"/>
            <a:r>
              <a:rPr lang="en-AU" dirty="0" smtClean="0"/>
              <a:t>How could web developers use this technique?</a:t>
            </a:r>
          </a:p>
          <a:p>
            <a:r>
              <a:rPr lang="en-AU" dirty="0" smtClean="0"/>
              <a:t>Can you upload a 16x16 single </a:t>
            </a:r>
            <a:r>
              <a:rPr lang="en-AU" dirty="0" err="1" smtClean="0"/>
              <a:t>color</a:t>
            </a:r>
            <a:r>
              <a:rPr lang="en-AU" dirty="0" smtClean="0"/>
              <a:t>, say: red, Green or Blue?   (Hint: have </a:t>
            </a:r>
            <a:r>
              <a:rPr lang="en-AU" dirty="0"/>
              <a:t>a look at: </a:t>
            </a:r>
            <a:r>
              <a:rPr lang="en-AU" dirty="0">
                <a:solidFill>
                  <a:srgbClr val="0070C0"/>
                </a:solidFill>
              </a:rPr>
              <a:t>2</a:t>
            </a:r>
            <a:r>
              <a:rPr lang="en-AU" dirty="0" smtClean="0">
                <a:solidFill>
                  <a:srgbClr val="0070C0"/>
                </a:solidFill>
              </a:rPr>
              <a:t>.2.display-JPG2Matrix.py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50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</a:t>
            </a:r>
            <a:r>
              <a:rPr lang="en-AU" dirty="0" err="1" smtClean="0"/>
              <a:t>TroubleMaker</a:t>
            </a:r>
            <a:r>
              <a:rPr lang="en-AU" dirty="0" smtClean="0"/>
              <a:t> for hosting the event</a:t>
            </a:r>
          </a:p>
          <a:p>
            <a:r>
              <a:rPr lang="en-AU" dirty="0" smtClean="0"/>
              <a:t>To Linda for organising the W-</a:t>
            </a:r>
            <a:r>
              <a:rPr lang="en-AU" dirty="0" err="1" smtClean="0"/>
              <a:t>i</a:t>
            </a:r>
            <a:r>
              <a:rPr lang="en-AU" dirty="0" smtClean="0"/>
              <a:t>-Python classes</a:t>
            </a:r>
          </a:p>
          <a:p>
            <a:r>
              <a:rPr lang="en-AU" dirty="0" smtClean="0"/>
              <a:t>You all for coming along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6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Python HTTP REQUESTS Library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‘requests’ module is </a:t>
            </a:r>
            <a:r>
              <a:rPr lang="en-AU" dirty="0"/>
              <a:t>an elegant and simple HTTP library for Python, built for human beings</a:t>
            </a:r>
            <a:r>
              <a:rPr lang="en-AU" dirty="0" smtClean="0"/>
              <a:t>.</a:t>
            </a:r>
          </a:p>
          <a:p>
            <a:r>
              <a:rPr lang="en-AU" dirty="0" smtClean="0"/>
              <a:t>You make a webpage request (http request) and the remote webserver will respond back to your request.  Hopefully with some kind of interesting data that you can use.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52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Python PILLOW Library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The </a:t>
            </a:r>
            <a:r>
              <a:rPr lang="en-AU" b="1" dirty="0"/>
              <a:t>Python Imaging Library</a:t>
            </a:r>
            <a:r>
              <a:rPr lang="en-AU" dirty="0"/>
              <a:t> adds image processing capabilities to your Python interpreter.</a:t>
            </a:r>
          </a:p>
          <a:p>
            <a:r>
              <a:rPr lang="en-AU" dirty="0" smtClean="0"/>
              <a:t>The </a:t>
            </a:r>
            <a:r>
              <a:rPr lang="en-AU" dirty="0"/>
              <a:t>library provides extensive file format support, an efficient internal representation, and fairly powerful image processing capabilities.</a:t>
            </a:r>
          </a:p>
          <a:p>
            <a:r>
              <a:rPr lang="en-AU" dirty="0"/>
              <a:t>The core image library is designed for fast access to data stored in a few basic pixel formats. It </a:t>
            </a:r>
            <a:r>
              <a:rPr lang="en-AU" dirty="0" smtClean="0"/>
              <a:t>provides </a:t>
            </a:r>
            <a:r>
              <a:rPr lang="en-AU" dirty="0"/>
              <a:t>a solid foundation for a general image </a:t>
            </a:r>
            <a:r>
              <a:rPr lang="en-AU" dirty="0" smtClean="0"/>
              <a:t>processing.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30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Downloading the Lesson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Run the following command at the command line to download the lesson files or download via zip file:</a:t>
            </a:r>
          </a:p>
          <a:p>
            <a:pPr marL="0" indent="0">
              <a:buNone/>
            </a:pPr>
            <a:r>
              <a:rPr lang="en-AU" dirty="0"/>
              <a:t>g</a:t>
            </a:r>
            <a:r>
              <a:rPr lang="en-AU" dirty="0" smtClean="0"/>
              <a:t>it clone   </a:t>
            </a:r>
            <a:r>
              <a:rPr lang="en-AU" dirty="0">
                <a:hlinkClick r:id="rId2"/>
              </a:rPr>
              <a:t>https://github.com/Parkview785/Woman-in-Python-Web-Requests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75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Python 3 Module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might need to install these modules:</a:t>
            </a:r>
          </a:p>
          <a:p>
            <a:r>
              <a:rPr lang="en-AU" dirty="0" smtClean="0"/>
              <a:t>Installing Python modules (Windows):</a:t>
            </a:r>
          </a:p>
          <a:p>
            <a:pPr marL="457200" lvl="1" indent="0">
              <a:buNone/>
            </a:pPr>
            <a:r>
              <a:rPr lang="en-AU" dirty="0"/>
              <a:t>p</a:t>
            </a:r>
            <a:r>
              <a:rPr lang="en-AU" dirty="0" smtClean="0"/>
              <a:t>ython --version      # you should have 3.6, 3.7, 3.8</a:t>
            </a:r>
          </a:p>
          <a:p>
            <a:pPr marL="457200" lvl="1" indent="0">
              <a:buNone/>
            </a:pPr>
            <a:r>
              <a:rPr lang="en-AU" dirty="0" smtClean="0"/>
              <a:t>Check what modules are installed:</a:t>
            </a:r>
          </a:p>
          <a:p>
            <a:pPr lvl="2"/>
            <a:r>
              <a:rPr lang="en-AU" dirty="0" err="1" smtClean="0">
                <a:solidFill>
                  <a:srgbClr val="C00000"/>
                </a:solidFill>
              </a:rPr>
              <a:t>py</a:t>
            </a:r>
            <a:r>
              <a:rPr lang="en-AU" dirty="0" smtClean="0">
                <a:solidFill>
                  <a:srgbClr val="C00000"/>
                </a:solidFill>
              </a:rPr>
              <a:t> -3 -m pip list    </a:t>
            </a:r>
          </a:p>
          <a:p>
            <a:pPr lvl="2"/>
            <a:r>
              <a:rPr lang="en-AU" dirty="0" err="1" smtClean="0">
                <a:solidFill>
                  <a:srgbClr val="C00000"/>
                </a:solidFill>
              </a:rPr>
              <a:t>py</a:t>
            </a:r>
            <a:r>
              <a:rPr lang="en-AU" dirty="0" smtClean="0">
                <a:solidFill>
                  <a:srgbClr val="C00000"/>
                </a:solidFill>
              </a:rPr>
              <a:t> -3 -m pip install requests</a:t>
            </a:r>
          </a:p>
          <a:p>
            <a:pPr lvl="2"/>
            <a:r>
              <a:rPr lang="en-AU" dirty="0" err="1" smtClean="0">
                <a:solidFill>
                  <a:srgbClr val="C00000"/>
                </a:solidFill>
              </a:rPr>
              <a:t>py</a:t>
            </a:r>
            <a:r>
              <a:rPr lang="en-AU" dirty="0" smtClean="0">
                <a:solidFill>
                  <a:srgbClr val="C00000"/>
                </a:solidFill>
              </a:rPr>
              <a:t> -3 -m pip install Pillow</a:t>
            </a:r>
          </a:p>
        </p:txBody>
      </p:sp>
    </p:spTree>
    <p:extLst>
      <p:ext uri="{BB962C8B-B14F-4D97-AF65-F5344CB8AC3E}">
        <p14:creationId xmlns:p14="http://schemas.microsoft.com/office/powerpoint/2010/main" val="37457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Lets check this basic webpage: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" y="1847850"/>
            <a:ext cx="9038259" cy="41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6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Lesson 1.1</a:t>
            </a:r>
            <a:br>
              <a:rPr lang="en-AU" dirty="0" smtClean="0"/>
            </a:br>
            <a:r>
              <a:rPr lang="en-AU" dirty="0"/>
              <a:t> List out some common Requests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r = all the information that was returned from the request.  We can examine each individual section:</a:t>
            </a:r>
          </a:p>
          <a:p>
            <a:pPr marL="0" indent="0">
              <a:buNone/>
            </a:pPr>
            <a:r>
              <a:rPr lang="en-AU" dirty="0">
                <a:solidFill>
                  <a:srgbClr val="C00000"/>
                </a:solidFill>
              </a:rPr>
              <a:t>p</a:t>
            </a:r>
            <a:r>
              <a:rPr lang="en-AU" dirty="0" smtClean="0">
                <a:solidFill>
                  <a:srgbClr val="C00000"/>
                </a:solidFill>
              </a:rPr>
              <a:t>ython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r </a:t>
            </a:r>
            <a:r>
              <a:rPr lang="en-AU" dirty="0">
                <a:solidFill>
                  <a:srgbClr val="C00000"/>
                </a:solidFill>
              </a:rPr>
              <a:t>= </a:t>
            </a:r>
            <a:r>
              <a:rPr lang="en-AU" dirty="0" err="1">
                <a:solidFill>
                  <a:srgbClr val="C00000"/>
                </a:solidFill>
              </a:rPr>
              <a:t>requests.get</a:t>
            </a:r>
            <a:r>
              <a:rPr lang="en-AU" dirty="0" smtClean="0">
                <a:solidFill>
                  <a:srgbClr val="C00000"/>
                </a:solidFill>
              </a:rPr>
              <a:t>(‘https://www.example.com/’) </a:t>
            </a:r>
          </a:p>
          <a:p>
            <a:pPr marL="0" indent="0">
              <a:buNone/>
            </a:pPr>
            <a:r>
              <a:rPr lang="en-AU" dirty="0">
                <a:solidFill>
                  <a:srgbClr val="C00000"/>
                </a:solidFill>
              </a:rPr>
              <a:t>p</a:t>
            </a:r>
            <a:r>
              <a:rPr lang="en-AU" dirty="0" smtClean="0">
                <a:solidFill>
                  <a:srgbClr val="C00000"/>
                </a:solidFill>
              </a:rPr>
              <a:t>rint(r.url)</a:t>
            </a:r>
          </a:p>
          <a:p>
            <a:pPr marL="0" indent="0">
              <a:buNone/>
            </a:pPr>
            <a:r>
              <a:rPr lang="en-AU" dirty="0">
                <a:solidFill>
                  <a:srgbClr val="C00000"/>
                </a:solidFill>
              </a:rPr>
              <a:t>p</a:t>
            </a:r>
            <a:r>
              <a:rPr lang="en-AU" dirty="0" smtClean="0">
                <a:solidFill>
                  <a:srgbClr val="C00000"/>
                </a:solidFill>
              </a:rPr>
              <a:t>rint(</a:t>
            </a:r>
            <a:r>
              <a:rPr lang="en-AU" dirty="0" err="1" smtClean="0">
                <a:solidFill>
                  <a:srgbClr val="C00000"/>
                </a:solidFill>
              </a:rPr>
              <a:t>r.headers</a:t>
            </a:r>
            <a:r>
              <a:rPr lang="en-AU" dirty="0" smtClean="0">
                <a:solidFill>
                  <a:srgbClr val="C00000"/>
                </a:solidFill>
              </a:rPr>
              <a:t>)</a:t>
            </a:r>
            <a:endParaRPr lang="en-A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C00000"/>
                </a:solidFill>
              </a:rPr>
              <a:t>p</a:t>
            </a:r>
            <a:r>
              <a:rPr lang="en-AU" dirty="0" smtClean="0">
                <a:solidFill>
                  <a:srgbClr val="C00000"/>
                </a:solidFill>
              </a:rPr>
              <a:t>rint(</a:t>
            </a:r>
            <a:r>
              <a:rPr lang="en-AU" dirty="0" err="1" smtClean="0">
                <a:solidFill>
                  <a:srgbClr val="C00000"/>
                </a:solidFill>
              </a:rPr>
              <a:t>r.encoding</a:t>
            </a:r>
            <a:r>
              <a:rPr lang="en-AU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AU" dirty="0">
                <a:solidFill>
                  <a:srgbClr val="C00000"/>
                </a:solidFill>
              </a:rPr>
              <a:t>p</a:t>
            </a:r>
            <a:r>
              <a:rPr lang="en-AU" dirty="0" smtClean="0">
                <a:solidFill>
                  <a:srgbClr val="C00000"/>
                </a:solidFill>
              </a:rPr>
              <a:t>rint(</a:t>
            </a:r>
            <a:r>
              <a:rPr lang="en-AU" dirty="0" err="1" smtClean="0">
                <a:solidFill>
                  <a:srgbClr val="C00000"/>
                </a:solidFill>
              </a:rPr>
              <a:t>r.text</a:t>
            </a:r>
            <a:r>
              <a:rPr lang="en-AU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17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Lesson 1.2</a:t>
            </a:r>
            <a:br>
              <a:rPr lang="en-AU" dirty="0" smtClean="0"/>
            </a:br>
            <a:r>
              <a:rPr lang="en-AU" dirty="0" smtClean="0"/>
              <a:t>Adding a simple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Lets add a function to nicely display Header dictionary Text:</a:t>
            </a:r>
          </a:p>
          <a:p>
            <a:r>
              <a:rPr lang="en-AU" dirty="0" smtClean="0"/>
              <a:t>Edit this file</a:t>
            </a:r>
            <a:r>
              <a:rPr lang="en-AU" dirty="0"/>
              <a:t>: </a:t>
            </a:r>
            <a:r>
              <a:rPr lang="en-AU" dirty="0">
                <a:solidFill>
                  <a:srgbClr val="0070C0"/>
                </a:solidFill>
              </a:rPr>
              <a:t>1.2.GeneralRequest.py</a:t>
            </a:r>
            <a:r>
              <a:rPr lang="en-A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AU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listHeaders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headerText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 This is a simple function'''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print("Nicely list headers:")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AU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headerText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print(key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,": ", </a:t>
            </a:r>
            <a:r>
              <a:rPr lang="en-AU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headerText</a:t>
            </a:r>
            <a:r>
              <a:rPr lang="en-A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04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713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Women in Python Web Requests  </vt:lpstr>
      <vt:lpstr>Thank You</vt:lpstr>
      <vt:lpstr>Python HTTP REQUESTS Library</vt:lpstr>
      <vt:lpstr>Python PILLOW Library</vt:lpstr>
      <vt:lpstr>Downloading the Lesson files</vt:lpstr>
      <vt:lpstr>Python 3 Module Requirements</vt:lpstr>
      <vt:lpstr>1.1 Lets check this basic webpage:</vt:lpstr>
      <vt:lpstr>Lesson 1.1  List out some common Requests types</vt:lpstr>
      <vt:lpstr>Lesson 1.2 Adding a simple function</vt:lpstr>
      <vt:lpstr>Lesson 2.1 Controlling RGB LEDs via HTTP</vt:lpstr>
      <vt:lpstr>Lesson 2.1a</vt:lpstr>
      <vt:lpstr>Lesson 2.2 display some static data to LED Matrix</vt:lpstr>
      <vt:lpstr>Lesson 3.1 Uploading an image</vt:lpstr>
      <vt:lpstr>PowerPoint Presentation</vt:lpstr>
      <vt:lpstr>What have I used ‘requests’ for?</vt:lpstr>
      <vt:lpstr>What have I used PIL for?</vt:lpstr>
      <vt:lpstr>Further Reading</vt:lpstr>
      <vt:lpstr>WEB REQUESTS The End</vt:lpstr>
      <vt:lpstr>Bonus Material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Woman in Python</dc:title>
  <dc:creator>Parkview78</dc:creator>
  <cp:lastModifiedBy>Parkview78</cp:lastModifiedBy>
  <cp:revision>36</cp:revision>
  <dcterms:created xsi:type="dcterms:W3CDTF">2019-12-17T10:02:47Z</dcterms:created>
  <dcterms:modified xsi:type="dcterms:W3CDTF">2019-12-19T00:17:56Z</dcterms:modified>
</cp:coreProperties>
</file>