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>
        <p:scale>
          <a:sx n="141" d="100"/>
          <a:sy n="141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4BC-AD4E-3720-4FBF-CD477BC4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7EAEA-4A0B-3728-F49C-B5CDEA66B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9530-BC98-5C67-029C-CAE6A1B1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32E6-C246-80D4-69A4-A799CF76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C620-1A2D-C9FF-3BB8-B5E188A4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D1E9-7E34-3E06-92AA-C4C9F39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00DA0-087F-8EAF-600A-B76E7655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27E1-661C-EA0F-5FBB-E1EC3879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601D-34A1-0674-46AB-6465762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ADE4-8D0B-DD9B-573A-986D05D0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BB210-FBBF-3E61-8D18-24A51EFC6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F29DD-9671-270C-BBA8-0782A085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BDCF-EB68-9B8A-968A-8FA41A08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2450-2B89-9D05-79E5-5C3C276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D933-5B61-3F4E-D433-24113CB9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C6E4-310B-7447-36BC-143205E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485C-45A8-8FF8-B2C2-E760AC78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A1D0-579D-207C-2282-0093C027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FCEC-9BED-C1AD-529D-349414C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267B-E5F6-1035-23C2-42A84451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242F-E2F4-DFDD-7AC3-2DA7E8F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F3DA-483B-1F65-B51A-FAD630B3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D4D5-3CFC-BB69-D338-A4873F1D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C6B0-2325-8135-0BCD-D72031DC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A360-60DA-3641-B5DF-BCEE6EE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BA6-C872-39EA-1471-5152A30C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D35D-A7F7-8E3C-AE3E-C9B537C9A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BFEB-8082-579D-786B-5FEAE239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E330-FCDF-3327-29E7-B54AB247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8C663-D4EB-5076-B7AF-4FDFC931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F9F4-B021-E1A9-A9E4-339292EF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3DBA-127D-289D-0723-ADF66BE2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8B61-08DF-818F-3A6C-9E7218F0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256A8-9F1E-45D1-A082-DA60B065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CD170-3B7E-07FC-B7F9-C09BE7309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220F8-BAD2-1EA9-4FA3-B7F93E46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EDE34-F96E-E4AB-670B-560AD165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835C7-291F-CD0C-548B-80004E7A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E8889-52D8-B575-9ED6-F0565FF1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02A4-2FF9-7711-9303-5BD02956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E8362-46F7-A923-BDE7-021DA17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4030A-493D-6B55-173F-A5C8406F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13F2C-62DD-427F-5877-D0DD5ADF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63745-654E-89E5-0E83-1D6ED865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0435A-894E-7F28-E9BA-09605863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ACC9-CC39-C2E2-AB4E-1BFF2D6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9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AEB0-5CC6-2F93-A866-2A9731EA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E81F-83BD-3120-8CA8-7CDF1B99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D527-7E9A-1400-D1D4-A56B2B4AD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ED109-1FFF-6530-1A39-CF9B03B6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D12B-CEC3-38DC-AD99-B88733FD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48DC-F24C-A55F-AB09-CD1636E4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7374-5980-06B8-78C9-6C1A341E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66086-CF2B-5B6E-D18E-81C4AB278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E742D-63DE-1020-0905-3F9F579D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4173-F9CE-7157-67F6-BC9F3599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4133A-5670-37FE-8B78-D3C29E95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4E36-5F65-6E98-0A2D-E3CC416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B5127-0C67-83E8-A4F1-0665EF7C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0BD0B-4DF0-4B52-BF1D-7DE24356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CAC3-BC1B-BFCA-7B36-210543EB3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D0AC-70B9-29CA-463A-ECFD9D5F5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A63B-A842-0E07-7060-39A5EE3C0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AA5EF-EA93-78AD-0D2F-972ACBF1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36" y="792092"/>
            <a:ext cx="9834494" cy="202230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E3A11-0CEB-4412-F11C-9B0717B82676}"/>
              </a:ext>
            </a:extLst>
          </p:cNvPr>
          <p:cNvSpPr/>
          <p:nvPr/>
        </p:nvSpPr>
        <p:spPr>
          <a:xfrm>
            <a:off x="1139687" y="3429000"/>
            <a:ext cx="384313" cy="1752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solidFill>
              <a:schemeClr val="accent1">
                <a:lumMod val="60000"/>
                <a:lumOff val="40000"/>
                <a:alpha val="5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32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36D93A-6DC3-62C9-223D-8889BCAC5C30}"/>
              </a:ext>
            </a:extLst>
          </p:cNvPr>
          <p:cNvSpPr/>
          <p:nvPr/>
        </p:nvSpPr>
        <p:spPr>
          <a:xfrm>
            <a:off x="1742661" y="3429000"/>
            <a:ext cx="384313" cy="1752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solidFill>
              <a:schemeClr val="accent1">
                <a:lumMod val="60000"/>
                <a:lumOff val="40000"/>
                <a:alpha val="5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32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8F921F-2C6F-E280-DD81-2D8BB3E5887F}"/>
              </a:ext>
            </a:extLst>
          </p:cNvPr>
          <p:cNvSpPr/>
          <p:nvPr/>
        </p:nvSpPr>
        <p:spPr>
          <a:xfrm>
            <a:off x="2782954" y="3429000"/>
            <a:ext cx="384313" cy="1752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64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CE4782-A67D-C343-4E92-B8C80FB64D06}"/>
              </a:ext>
            </a:extLst>
          </p:cNvPr>
          <p:cNvSpPr/>
          <p:nvPr/>
        </p:nvSpPr>
        <p:spPr>
          <a:xfrm>
            <a:off x="3419058" y="3429000"/>
            <a:ext cx="384313" cy="1752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64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3F8F09-8B79-A9AB-C437-D47F30C99E92}"/>
              </a:ext>
            </a:extLst>
          </p:cNvPr>
          <p:cNvSpPr/>
          <p:nvPr/>
        </p:nvSpPr>
        <p:spPr>
          <a:xfrm>
            <a:off x="4406342" y="3429000"/>
            <a:ext cx="384313" cy="17526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solidFill>
              <a:schemeClr val="accent5">
                <a:lumMod val="20000"/>
                <a:lumOff val="80000"/>
                <a:alpha val="5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128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7545ED-D285-1FD8-8098-F0B45A98BF7C}"/>
              </a:ext>
            </a:extLst>
          </p:cNvPr>
          <p:cNvSpPr/>
          <p:nvPr/>
        </p:nvSpPr>
        <p:spPr>
          <a:xfrm>
            <a:off x="5486395" y="3429000"/>
            <a:ext cx="384313" cy="17526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solidFill>
              <a:schemeClr val="accent6">
                <a:lumMod val="20000"/>
                <a:lumOff val="80000"/>
                <a:alpha val="86203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   128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BC392F-7FB2-C150-5D1F-6AF610F9E99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524000" y="4305300"/>
            <a:ext cx="218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2BC020-8C91-1B53-52C8-29F6C6BD18B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126974" y="4305300"/>
            <a:ext cx="655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6512C-2BBB-4728-BDC6-30161330499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67267" y="4305300"/>
            <a:ext cx="251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E7D93-8176-52C5-01D4-1BD6183C224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803371" y="4305300"/>
            <a:ext cx="602971" cy="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F038A-9F8B-4916-AB22-18569DD0760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790655" y="4305300"/>
            <a:ext cx="695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3F9E96-B969-791A-CD11-4B33D2DC68FC}"/>
              </a:ext>
            </a:extLst>
          </p:cNvPr>
          <p:cNvSpPr txBox="1"/>
          <p:nvPr/>
        </p:nvSpPr>
        <p:spPr>
          <a:xfrm>
            <a:off x="2263965" y="3988094"/>
            <a:ext cx="353337" cy="6344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75600" tIns="36000" rtlCol="0">
            <a:spAutoFit/>
          </a:bodyPr>
          <a:lstStyle/>
          <a:p>
            <a:r>
              <a:rPr lang="en-US" sz="1200" dirty="0"/>
              <a:t>Pool 1/2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F535DB-3892-9B11-4D52-B61B8BD4B2B2}"/>
              </a:ext>
            </a:extLst>
          </p:cNvPr>
          <p:cNvSpPr txBox="1"/>
          <p:nvPr/>
        </p:nvSpPr>
        <p:spPr>
          <a:xfrm>
            <a:off x="3878493" y="3986437"/>
            <a:ext cx="353337" cy="6344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75600" tIns="36000" rtlCol="0">
            <a:spAutoFit/>
          </a:bodyPr>
          <a:lstStyle/>
          <a:p>
            <a:r>
              <a:rPr lang="en-US" sz="1200" dirty="0"/>
              <a:t>Pool 1/2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43BF8-E3EE-571B-665A-A9F21BB17AD7}"/>
              </a:ext>
            </a:extLst>
          </p:cNvPr>
          <p:cNvSpPr txBox="1"/>
          <p:nvPr/>
        </p:nvSpPr>
        <p:spPr>
          <a:xfrm>
            <a:off x="4940901" y="2928472"/>
            <a:ext cx="353337" cy="2230265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75600" tIns="36000" rtlCol="0">
            <a:spAutoFit/>
          </a:bodyPr>
          <a:lstStyle/>
          <a:p>
            <a:r>
              <a:rPr lang="en-AU" sz="1200" b="0" dirty="0">
                <a:effectLst/>
                <a:latin typeface="Menlo" panose="020B0609030804020204" pitchFamily="49" charset="0"/>
              </a:rPr>
              <a:t>Global Average Pool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3C27A47-3831-C3EC-4F2C-2504950E60A0}"/>
              </a:ext>
            </a:extLst>
          </p:cNvPr>
          <p:cNvSpPr/>
          <p:nvPr/>
        </p:nvSpPr>
        <p:spPr>
          <a:xfrm>
            <a:off x="6079031" y="3427343"/>
            <a:ext cx="384313" cy="17526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solidFill>
              <a:schemeClr val="accent6">
                <a:lumMod val="20000"/>
                <a:lumOff val="80000"/>
                <a:alpha val="86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   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0B0291-47B2-F5F9-3409-DE365C1601C3}"/>
              </a:ext>
            </a:extLst>
          </p:cNvPr>
          <p:cNvCxnSpPr>
            <a:stCxn id="12" idx="3"/>
            <a:endCxn id="27" idx="1"/>
          </p:cNvCxnSpPr>
          <p:nvPr/>
        </p:nvCxnSpPr>
        <p:spPr>
          <a:xfrm flipV="1">
            <a:off x="5870708" y="4303643"/>
            <a:ext cx="208323" cy="1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7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5CD3F1-CEAE-AC62-19B9-3A9DCE46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957580"/>
            <a:ext cx="3225800" cy="462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47F18-9367-DA08-8F56-6FCFA9974FE0}"/>
              </a:ext>
            </a:extLst>
          </p:cNvPr>
          <p:cNvSpPr txBox="1"/>
          <p:nvPr/>
        </p:nvSpPr>
        <p:spPr>
          <a:xfrm>
            <a:off x="4950765" y="5192559"/>
            <a:ext cx="6841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6C98B9-DD4B-7E2E-6C58-E0FD404A317A}"/>
              </a:ext>
            </a:extLst>
          </p:cNvPr>
          <p:cNvSpPr/>
          <p:nvPr/>
        </p:nvSpPr>
        <p:spPr>
          <a:xfrm rot="5400000">
            <a:off x="4946378" y="2646845"/>
            <a:ext cx="543207" cy="252851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Multi-Head</a:t>
            </a:r>
            <a:r>
              <a:rPr lang="zh-CN" altLang="en-US" sz="1200" dirty="0"/>
              <a:t> </a:t>
            </a:r>
            <a:r>
              <a:rPr lang="en-US" sz="1200" dirty="0"/>
              <a:t>Attention</a:t>
            </a:r>
          </a:p>
          <a:p>
            <a:pPr algn="ctr"/>
            <a:r>
              <a:rPr lang="en-US" altLang="zh-CN" sz="1000" dirty="0"/>
              <a:t>12</a:t>
            </a:r>
            <a:r>
              <a:rPr lang="zh-CN" altLang="en-US" sz="1000" dirty="0"/>
              <a:t> </a:t>
            </a:r>
            <a:r>
              <a:rPr lang="en-US" altLang="zh-CN" sz="1000" dirty="0"/>
              <a:t>Heads, 64 dim</a:t>
            </a:r>
            <a:endParaRPr lang="en-US" sz="10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F603AFE-0939-F667-F304-582BA604D2DA}"/>
              </a:ext>
            </a:extLst>
          </p:cNvPr>
          <p:cNvSpPr/>
          <p:nvPr/>
        </p:nvSpPr>
        <p:spPr>
          <a:xfrm rot="5400000">
            <a:off x="5100747" y="2496302"/>
            <a:ext cx="234468" cy="1398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  <a:alpha val="59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Layer Norm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EB1BA7-6333-26F0-520D-71A843B06A81}"/>
              </a:ext>
            </a:extLst>
          </p:cNvPr>
          <p:cNvSpPr/>
          <p:nvPr/>
        </p:nvSpPr>
        <p:spPr>
          <a:xfrm rot="5400000">
            <a:off x="5008548" y="1357010"/>
            <a:ext cx="418866" cy="25285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  <a:alpha val="33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Feed Forward</a:t>
            </a:r>
          </a:p>
          <a:p>
            <a:pPr algn="ctr"/>
            <a:r>
              <a:rPr lang="en-US" sz="1000" dirty="0"/>
              <a:t>Hidden dim = 4*input dim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8894C24-5071-2113-07BA-5E3D1E6219AF}"/>
              </a:ext>
            </a:extLst>
          </p:cNvPr>
          <p:cNvSpPr/>
          <p:nvPr/>
        </p:nvSpPr>
        <p:spPr>
          <a:xfrm rot="5400000">
            <a:off x="5100747" y="3988449"/>
            <a:ext cx="234468" cy="1398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  <a:alpha val="59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Layer Norm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018BEC-48DA-0FED-102E-AF726C3F3583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5217981" y="4804867"/>
            <a:ext cx="0" cy="387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18ACA1-2079-54B8-1128-15482E3E4034}"/>
              </a:ext>
            </a:extLst>
          </p:cNvPr>
          <p:cNvCxnSpPr>
            <a:stCxn id="34" idx="1"/>
            <a:endCxn id="8" idx="3"/>
          </p:cNvCxnSpPr>
          <p:nvPr/>
        </p:nvCxnSpPr>
        <p:spPr>
          <a:xfrm flipV="1">
            <a:off x="5217981" y="4182706"/>
            <a:ext cx="0" cy="387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ight Bracket 68">
            <a:extLst>
              <a:ext uri="{FF2B5EF4-FFF2-40B4-BE49-F238E27FC236}">
                <a16:creationId xmlns:a16="http://schemas.microsoft.com/office/drawing/2014/main" id="{C95FB0BD-D109-D13D-2160-C582473A2D55}"/>
              </a:ext>
            </a:extLst>
          </p:cNvPr>
          <p:cNvSpPr/>
          <p:nvPr/>
        </p:nvSpPr>
        <p:spPr>
          <a:xfrm rot="5400000">
            <a:off x="5100746" y="3855772"/>
            <a:ext cx="234470" cy="869986"/>
          </a:xfrm>
          <a:prstGeom prst="rightBracket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76C8AA-4BC3-7BC0-279A-247D47B0DE06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V="1">
            <a:off x="5217981" y="3312720"/>
            <a:ext cx="0" cy="326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CAEDE4-7E71-9B14-20C1-971EB187F2FB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217981" y="2830701"/>
            <a:ext cx="0" cy="247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ight Bracket 73">
            <a:extLst>
              <a:ext uri="{FF2B5EF4-FFF2-40B4-BE49-F238E27FC236}">
                <a16:creationId xmlns:a16="http://schemas.microsoft.com/office/drawing/2014/main" id="{DF8F9DFB-DF1B-41E5-89B1-3E9D69F5A725}"/>
              </a:ext>
            </a:extLst>
          </p:cNvPr>
          <p:cNvSpPr/>
          <p:nvPr/>
        </p:nvSpPr>
        <p:spPr>
          <a:xfrm>
            <a:off x="5217981" y="2189296"/>
            <a:ext cx="1707920" cy="82997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25B27F-D0CB-1FE7-87AD-9E261BD90567}"/>
              </a:ext>
            </a:extLst>
          </p:cNvPr>
          <p:cNvSpPr txBox="1"/>
          <p:nvPr/>
        </p:nvSpPr>
        <p:spPr>
          <a:xfrm>
            <a:off x="4904293" y="1663104"/>
            <a:ext cx="77704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Outputs</a:t>
            </a:r>
          </a:p>
        </p:txBody>
      </p:sp>
      <p:sp>
        <p:nvSpPr>
          <p:cNvPr id="80" name="Right Bracket 79">
            <a:extLst>
              <a:ext uri="{FF2B5EF4-FFF2-40B4-BE49-F238E27FC236}">
                <a16:creationId xmlns:a16="http://schemas.microsoft.com/office/drawing/2014/main" id="{C13E1D92-7747-0BA9-65E1-87753FFC5E9D}"/>
              </a:ext>
            </a:extLst>
          </p:cNvPr>
          <p:cNvSpPr/>
          <p:nvPr/>
        </p:nvSpPr>
        <p:spPr>
          <a:xfrm>
            <a:off x="5217981" y="3497117"/>
            <a:ext cx="1707920" cy="100409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272947D-C20F-CB69-4692-77334E616920}"/>
              </a:ext>
            </a:extLst>
          </p:cNvPr>
          <p:cNvSpPr txBox="1"/>
          <p:nvPr/>
        </p:nvSpPr>
        <p:spPr>
          <a:xfrm>
            <a:off x="6726725" y="2411834"/>
            <a:ext cx="45267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Add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29A274-3982-A125-5890-40CF49FB0C63}"/>
              </a:ext>
            </a:extLst>
          </p:cNvPr>
          <p:cNvSpPr txBox="1"/>
          <p:nvPr/>
        </p:nvSpPr>
        <p:spPr>
          <a:xfrm>
            <a:off x="6726724" y="3838730"/>
            <a:ext cx="45267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Add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6E4453D-5D51-62D2-6036-CE96CD41E06A}"/>
              </a:ext>
            </a:extLst>
          </p:cNvPr>
          <p:cNvCxnSpPr>
            <a:cxnSpLocks/>
          </p:cNvCxnSpPr>
          <p:nvPr/>
        </p:nvCxnSpPr>
        <p:spPr>
          <a:xfrm flipV="1">
            <a:off x="5217981" y="2027976"/>
            <a:ext cx="0" cy="38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2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60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Shuying Piao</dc:creator>
  <cp:lastModifiedBy>Shuying Piao</cp:lastModifiedBy>
  <cp:revision>4</cp:revision>
  <dcterms:created xsi:type="dcterms:W3CDTF">2025-04-25T04:31:06Z</dcterms:created>
  <dcterms:modified xsi:type="dcterms:W3CDTF">2025-04-27T09:40:42Z</dcterms:modified>
</cp:coreProperties>
</file>