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38"/>
  </p:normalViewPr>
  <p:slideViewPr>
    <p:cSldViewPr snapToGrid="0">
      <p:cViewPr varScale="1">
        <p:scale>
          <a:sx n="113" d="100"/>
          <a:sy n="113" d="100"/>
        </p:scale>
        <p:origin x="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054BC-AD4E-3720-4FBF-CD477BC41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67EAEA-4A0B-3728-F49C-B5CDEA66B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49530-BC98-5C67-029C-CAE6A1B12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0F40E-58A6-974C-B658-1126D1714339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732E6-C246-80D4-69A4-A799CF766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1C620-1A2D-C9FF-3BB8-B5E188A48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B1C55-E79C-8540-8F39-DAB02726D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10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8D1E9-7E34-3E06-92AA-C4C9F39ED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A00DA0-087F-8EAF-600A-B76E76555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827E1-661C-EA0F-5FBB-E1EC38797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0F40E-58A6-974C-B658-1126D1714339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2601D-34A1-0674-46AB-6465762E7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4ADE4-8D0B-DD9B-573A-986D05D0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B1C55-E79C-8540-8F39-DAB02726D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03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2BB210-FBBF-3E61-8D18-24A51EFC6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F29DD-9671-270C-BBA8-0782A0853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CBDCF-EB68-9B8A-968A-8FA41A08B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0F40E-58A6-974C-B658-1126D1714339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72450-2B89-9D05-79E5-5C3C276E4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6D933-5B61-3F4E-D433-24113CB95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B1C55-E79C-8540-8F39-DAB02726D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35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EC6E4-310B-7447-36BC-143205E88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3485C-45A8-8FF8-B2C2-E760AC780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EA1D0-579D-207C-2282-0093C027D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0F40E-58A6-974C-B658-1126D1714339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7FCEC-9BED-C1AD-529D-349414CDD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3267B-E5F6-1035-23C2-42A84451D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B1C55-E79C-8540-8F39-DAB02726D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83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B242F-E2F4-DFDD-7AC3-2DA7E8FAF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9F3DA-483B-1F65-B51A-FAD630B34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ED4D5-3CFC-BB69-D338-A4873F1D8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0F40E-58A6-974C-B658-1126D1714339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9C6B0-2325-8135-0BCD-D72031DC3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5A360-60DA-3641-B5DF-BCEE6EEF4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B1C55-E79C-8540-8F39-DAB02726D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35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5EBA6-C872-39EA-1471-5152A30CB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2D35D-A7F7-8E3C-AE3E-C9B537C9A9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9BFEB-8082-579D-786B-5FEAE239A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1E330-FCDF-3327-29E7-B54AB247A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0F40E-58A6-974C-B658-1126D1714339}" type="datetimeFigureOut">
              <a:rPr lang="en-US" smtClean="0"/>
              <a:t>4/25/25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C8C663-D4EB-5076-B7AF-4FDFC931D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F9F4-B021-E1A9-A9E4-339292EF2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B1C55-E79C-8540-8F39-DAB02726D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1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73DBA-127D-289D-0723-ADF66BE23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8B61-08DF-818F-3A6C-9E7218F07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4256A8-9F1E-45D1-A082-DA60B0654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1CD170-3B7E-07FC-B7F9-C09BE73096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F220F8-BAD2-1EA9-4FA3-B7F93E4625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DEDE34-F96E-E4AB-670B-560AD1656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0F40E-58A6-974C-B658-1126D1714339}" type="datetimeFigureOut">
              <a:rPr lang="en-US" smtClean="0"/>
              <a:t>4/25/25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8835C7-291F-CD0C-548B-80004E7A3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9E8889-52D8-B575-9ED6-F0565FF12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B1C55-E79C-8540-8F39-DAB02726D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88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502A4-2FF9-7711-9303-5BD029568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0E8362-46F7-A923-BDE7-021DA174E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0F40E-58A6-974C-B658-1126D1714339}" type="datetimeFigureOut">
              <a:rPr lang="en-US" smtClean="0"/>
              <a:t>4/25/25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84030A-493D-6B55-173F-A5C8406F7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313F2C-62DD-427F-5877-D0DD5ADF5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B1C55-E79C-8540-8F39-DAB02726D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71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E63745-654E-89E5-0E83-1D6ED865F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0F40E-58A6-974C-B658-1126D1714339}" type="datetimeFigureOut">
              <a:rPr lang="en-US" smtClean="0"/>
              <a:t>4/25/25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0435A-894E-7F28-E9BA-09605863E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BACC9-CC39-C2E2-AB4E-1BFF2D65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B1C55-E79C-8540-8F39-DAB02726D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9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EAEB0-5CC6-2F93-A866-2A9731EAE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1E81F-83BD-3120-8CA8-7CDF1B997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6D527-7E9A-1400-D1D4-A56B2B4AD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ED109-1FFF-6530-1A39-CF9B03B67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0F40E-58A6-974C-B658-1126D1714339}" type="datetimeFigureOut">
              <a:rPr lang="en-US" smtClean="0"/>
              <a:t>4/25/25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DD12B-CEC3-38DC-AD99-B88733FD6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048DC-F24C-A55F-AB09-CD1636E4F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B1C55-E79C-8540-8F39-DAB02726D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13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C7374-5980-06B8-78C9-6C1A341E4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566086-CF2B-5B6E-D18E-81C4AB2783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4E742D-63DE-1020-0905-3F9F579DC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94173-F9CE-7157-67F6-BC9F3599F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0F40E-58A6-974C-B658-1126D1714339}" type="datetimeFigureOut">
              <a:rPr lang="en-US" smtClean="0"/>
              <a:t>4/25/25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4133A-5670-37FE-8B78-D3C29E954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44E36-5F65-6E98-0A2D-E3CC4162E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B1C55-E79C-8540-8F39-DAB02726D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88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FB5127-0C67-83E8-A4F1-0665EF7C0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0BD0B-4DF0-4B52-BF1D-7DE243562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2CAC3-BC1B-BFCA-7B36-210543EB3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D0F40E-58A6-974C-B658-1126D1714339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6D0AC-70B9-29CA-463A-ECFD9D5F5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2A63B-A842-0E07-7060-39A5EE3C0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DB1C55-E79C-8540-8F39-DAB02726D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4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DAA5EF-EA93-78AD-0D2F-972ACBF14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036" y="792092"/>
            <a:ext cx="9834494" cy="2022304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01E3A11-0CEB-4412-F11C-9B0717B82676}"/>
              </a:ext>
            </a:extLst>
          </p:cNvPr>
          <p:cNvSpPr/>
          <p:nvPr/>
        </p:nvSpPr>
        <p:spPr>
          <a:xfrm>
            <a:off x="1139687" y="3429000"/>
            <a:ext cx="384313" cy="175260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7000"/>
            </a:schemeClr>
          </a:solidFill>
          <a:ln>
            <a:solidFill>
              <a:schemeClr val="accent1">
                <a:lumMod val="60000"/>
                <a:lumOff val="40000"/>
                <a:alpha val="57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3*3.  conv,   32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C36D93A-6DC3-62C9-223D-8889BCAC5C30}"/>
              </a:ext>
            </a:extLst>
          </p:cNvPr>
          <p:cNvSpPr/>
          <p:nvPr/>
        </p:nvSpPr>
        <p:spPr>
          <a:xfrm>
            <a:off x="1742661" y="3429000"/>
            <a:ext cx="384313" cy="175260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7000"/>
            </a:schemeClr>
          </a:solidFill>
          <a:ln>
            <a:solidFill>
              <a:schemeClr val="accent1">
                <a:lumMod val="60000"/>
                <a:lumOff val="40000"/>
                <a:alpha val="57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3*3.  conv,   32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08F921F-2C6F-E280-DD81-2D8BB3E5887F}"/>
              </a:ext>
            </a:extLst>
          </p:cNvPr>
          <p:cNvSpPr/>
          <p:nvPr/>
        </p:nvSpPr>
        <p:spPr>
          <a:xfrm>
            <a:off x="2782954" y="3429000"/>
            <a:ext cx="384313" cy="1752600"/>
          </a:xfrm>
          <a:prstGeom prst="roundRect">
            <a:avLst/>
          </a:prstGeom>
          <a:solidFill>
            <a:schemeClr val="accent2">
              <a:lumMod val="40000"/>
              <a:lumOff val="60000"/>
              <a:alpha val="55000"/>
            </a:schemeClr>
          </a:solidFill>
          <a:ln>
            <a:solidFill>
              <a:schemeClr val="accent2">
                <a:lumMod val="40000"/>
                <a:lumOff val="60000"/>
                <a:alpha val="5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3*3.  conv,   64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0CE4782-A67D-C343-4E92-B8C80FB64D06}"/>
              </a:ext>
            </a:extLst>
          </p:cNvPr>
          <p:cNvSpPr/>
          <p:nvPr/>
        </p:nvSpPr>
        <p:spPr>
          <a:xfrm>
            <a:off x="3419058" y="3429000"/>
            <a:ext cx="384313" cy="1752600"/>
          </a:xfrm>
          <a:prstGeom prst="roundRect">
            <a:avLst/>
          </a:prstGeom>
          <a:solidFill>
            <a:schemeClr val="accent2">
              <a:lumMod val="40000"/>
              <a:lumOff val="60000"/>
              <a:alpha val="55000"/>
            </a:schemeClr>
          </a:solidFill>
          <a:ln>
            <a:solidFill>
              <a:schemeClr val="accent2">
                <a:lumMod val="40000"/>
                <a:lumOff val="60000"/>
                <a:alpha val="5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3*3.  conv,   64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63F8F09-8B79-A9AB-C437-D47F30C99E92}"/>
              </a:ext>
            </a:extLst>
          </p:cNvPr>
          <p:cNvSpPr/>
          <p:nvPr/>
        </p:nvSpPr>
        <p:spPr>
          <a:xfrm>
            <a:off x="4406342" y="3429000"/>
            <a:ext cx="384313" cy="1752600"/>
          </a:xfrm>
          <a:prstGeom prst="roundRect">
            <a:avLst/>
          </a:prstGeom>
          <a:solidFill>
            <a:schemeClr val="accent5">
              <a:lumMod val="20000"/>
              <a:lumOff val="80000"/>
              <a:alpha val="55000"/>
            </a:schemeClr>
          </a:solidFill>
          <a:ln>
            <a:solidFill>
              <a:schemeClr val="accent5">
                <a:lumMod val="20000"/>
                <a:lumOff val="80000"/>
                <a:alpha val="5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3*3.  conv,   128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67545ED-D285-1FD8-8098-F0B45A98BF7C}"/>
              </a:ext>
            </a:extLst>
          </p:cNvPr>
          <p:cNvSpPr/>
          <p:nvPr/>
        </p:nvSpPr>
        <p:spPr>
          <a:xfrm>
            <a:off x="5486395" y="3429000"/>
            <a:ext cx="384313" cy="1752600"/>
          </a:xfrm>
          <a:prstGeom prst="round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>
            <a:solidFill>
              <a:schemeClr val="accent6">
                <a:lumMod val="20000"/>
                <a:lumOff val="80000"/>
                <a:alpha val="86203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fc   128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BC392F-7FB2-C150-5D1F-6AF610F9E993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1524000" y="4305300"/>
            <a:ext cx="2186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2BC020-8C91-1B53-52C8-29F6C6BD18B2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2126974" y="4305300"/>
            <a:ext cx="6559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EF6512C-2BBB-4728-BDC6-30161330499F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167267" y="4305300"/>
            <a:ext cx="2517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60E7D93-8176-52C5-01D4-1BD6183C224A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803371" y="4305300"/>
            <a:ext cx="602971" cy="49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9F038A-9F8B-4916-AB22-18569DD07603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790655" y="4305300"/>
            <a:ext cx="6957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63F9E96-B969-791A-CD11-4B33D2DC68FC}"/>
              </a:ext>
            </a:extLst>
          </p:cNvPr>
          <p:cNvSpPr txBox="1"/>
          <p:nvPr/>
        </p:nvSpPr>
        <p:spPr>
          <a:xfrm>
            <a:off x="2263965" y="3988094"/>
            <a:ext cx="353337" cy="634412"/>
          </a:xfrm>
          <a:prstGeom prst="rect">
            <a:avLst/>
          </a:prstGeom>
          <a:solidFill>
            <a:schemeClr val="bg1"/>
          </a:solidFill>
        </p:spPr>
        <p:txBody>
          <a:bodyPr vert="vert270" wrap="square" lIns="75600" tIns="36000" rtlCol="0">
            <a:spAutoFit/>
          </a:bodyPr>
          <a:lstStyle/>
          <a:p>
            <a:r>
              <a:rPr lang="en-US" sz="1200" dirty="0"/>
              <a:t>Pool 1/2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F535DB-3892-9B11-4D52-B61B8BD4B2B2}"/>
              </a:ext>
            </a:extLst>
          </p:cNvPr>
          <p:cNvSpPr txBox="1"/>
          <p:nvPr/>
        </p:nvSpPr>
        <p:spPr>
          <a:xfrm>
            <a:off x="3878493" y="3986437"/>
            <a:ext cx="353337" cy="634412"/>
          </a:xfrm>
          <a:prstGeom prst="rect">
            <a:avLst/>
          </a:prstGeom>
          <a:solidFill>
            <a:schemeClr val="bg1"/>
          </a:solidFill>
        </p:spPr>
        <p:txBody>
          <a:bodyPr vert="vert270" wrap="square" lIns="75600" tIns="36000" rtlCol="0">
            <a:spAutoFit/>
          </a:bodyPr>
          <a:lstStyle/>
          <a:p>
            <a:r>
              <a:rPr lang="en-US" sz="1200" dirty="0"/>
              <a:t>Pool 1/2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D43BF8-E3EE-571B-665A-A9F21BB17AD7}"/>
              </a:ext>
            </a:extLst>
          </p:cNvPr>
          <p:cNvSpPr txBox="1"/>
          <p:nvPr/>
        </p:nvSpPr>
        <p:spPr>
          <a:xfrm>
            <a:off x="4956305" y="3988094"/>
            <a:ext cx="353337" cy="634412"/>
          </a:xfrm>
          <a:prstGeom prst="rect">
            <a:avLst/>
          </a:prstGeom>
          <a:solidFill>
            <a:schemeClr val="bg1"/>
          </a:solidFill>
        </p:spPr>
        <p:txBody>
          <a:bodyPr vert="vert270" wrap="square" lIns="75600" tIns="36000" rtlCol="0">
            <a:spAutoFit/>
          </a:bodyPr>
          <a:lstStyle/>
          <a:p>
            <a:r>
              <a:rPr lang="en-US" sz="1200" dirty="0"/>
              <a:t>Pool 1/2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3C27A47-3831-C3EC-4F2C-2504950E60A0}"/>
              </a:ext>
            </a:extLst>
          </p:cNvPr>
          <p:cNvSpPr/>
          <p:nvPr/>
        </p:nvSpPr>
        <p:spPr>
          <a:xfrm>
            <a:off x="6079031" y="3427343"/>
            <a:ext cx="384313" cy="1752600"/>
          </a:xfrm>
          <a:prstGeom prst="round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>
            <a:solidFill>
              <a:schemeClr val="accent6">
                <a:lumMod val="20000"/>
                <a:lumOff val="80000"/>
                <a:alpha val="86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fc   5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E0B0291-47B2-F5F9-3409-DE365C1601C3}"/>
              </a:ext>
            </a:extLst>
          </p:cNvPr>
          <p:cNvCxnSpPr>
            <a:stCxn id="12" idx="3"/>
            <a:endCxn id="27" idx="1"/>
          </p:cNvCxnSpPr>
          <p:nvPr/>
        </p:nvCxnSpPr>
        <p:spPr>
          <a:xfrm flipV="1">
            <a:off x="5870708" y="4303643"/>
            <a:ext cx="208323" cy="1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673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35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Shuying Piao</dc:creator>
  <cp:lastModifiedBy>Shuying Piao</cp:lastModifiedBy>
  <cp:revision>2</cp:revision>
  <dcterms:created xsi:type="dcterms:W3CDTF">2025-04-25T04:31:06Z</dcterms:created>
  <dcterms:modified xsi:type="dcterms:W3CDTF">2025-04-25T05:02:25Z</dcterms:modified>
</cp:coreProperties>
</file>