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b38c2f68c8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b38c2f68c8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b38c2f68c8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b38c2f68c8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b38c2f68c8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b38c2f68c8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b38c2f68c8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b38c2f68c8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b38c2f68c8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b38c2f68c8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b38c2f68c8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b38c2f68c8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b38c2f68c8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b38c2f68c8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b38c2f68c8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b38c2f68c8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b38c2f68c8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b38c2f68c8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b38c2f68c8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b38c2f68c8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38c2f68c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38c2f68c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b38c2f68c8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b38c2f68c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b38c2f68c8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b38c2f68c8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b38c2f68c8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b38c2f68c8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b38c2f68c8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b38c2f68c8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b38c2f68c8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b38c2f68c8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b38c2f68c8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b38c2f68c8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b38c2f68c8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b38c2f68c8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Ubuntu paigaldus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 Ja 4. tund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 init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25" y="1341425"/>
            <a:ext cx="8286750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touch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275" y="1728575"/>
            <a:ext cx="8561450" cy="168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05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VIM/nVIM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Kirjutada midagi = 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Lõpetada kirjutamist = esc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Salvestada kirjutist = :wq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Väljuda salvestamata = :qa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NB!!! Kindlasti kasutada koos “sudo”ga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 add + git commit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-m = sõnum sinu commitile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add</a:t>
            </a:r>
            <a:r>
              <a:rPr lang="en-GB"/>
              <a:t> . = lisada kõik failid kaustast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5413" y="1938325"/>
            <a:ext cx="5476875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Ssh-keygen + lisamine githubi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2538" y="1152472"/>
            <a:ext cx="6159763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838" y="1152476"/>
            <a:ext cx="7612324" cy="242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 remote add + git push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199" y="1152475"/>
            <a:ext cx="5881600" cy="3889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 clone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</a:t>
            </a:r>
            <a:endParaRPr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4"/>
            <a:ext cx="8366751" cy="308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Tee ise git add, git commit ja git push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Tänaseks kõik :)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VirtualBox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1300" y="1152475"/>
            <a:ext cx="6641002" cy="379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Uue VM loomine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6816" y="1152475"/>
            <a:ext cx="4005485" cy="343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5"/>
            <a:ext cx="4171175" cy="3437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Ubuntu sättestamine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1075" y="1152477"/>
            <a:ext cx="5771227" cy="3117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Ubuntu terminal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4247" y="1152475"/>
            <a:ext cx="5378049" cy="366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sudo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“Substitute user” do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100" y="1703375"/>
            <a:ext cx="7343775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APT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4003" y="949800"/>
            <a:ext cx="4138301" cy="36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APT põhikäsud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882" y="1095436"/>
            <a:ext cx="7988230" cy="353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Git init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Git clone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Git add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Git commit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Git push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Git rebase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Git merge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