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f3fdccb2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f3fdccb2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f3fdccb2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f3fdccb2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f3fdccb2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f3fdccb2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f415fa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f415fa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f3fdccb2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f3fdccb2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Sissejuhatus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Küberturvalisus ja häkkimine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1.tund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Nikita Zugunov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Nikita Žugunov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TPL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TalTech küberturbe insener, 2. </a:t>
            </a:r>
            <a:r>
              <a:rPr lang="en-GB" sz="1800"/>
              <a:t>kursus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G4 katsed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GAG</a:t>
            </a:r>
            <a:endParaRPr sz="18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2417" l="0" r="2666" t="10789"/>
          <a:stretch/>
        </p:blipFill>
        <p:spPr>
          <a:xfrm>
            <a:off x="5981125" y="785375"/>
            <a:ext cx="2311626" cy="395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Küberturvalisus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CTF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Linux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HTML/CSS/JS</a:t>
            </a:r>
            <a:endParaRPr sz="18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475" y="1129913"/>
            <a:ext cx="2883675" cy="28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Kus?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GitHub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eKool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AK1(idk, loodetavasti)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Messenger</a:t>
            </a:r>
            <a:endParaRPr sz="18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225" y="1318650"/>
            <a:ext cx="3235925" cy="32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Kursuse ülesehitus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32 tundi  - 6 alammoodulit - 3 teooria + 3 praktika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 presentatsioon (15 min)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Vahendid: Arvuti, VMware/Oracle VirtualBox, 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Lõpuprojekt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Kursus on hindeline (praktilised tööd 50%, lõpuprojekt 40%, esitlus 10%)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Ajud ragisema :p</a:t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Eeltest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NB!!!! Hinne läheb eKooli kuid ei ole arvestuslik.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Soovi korral saab eKoolist eemaldatud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