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a923672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0a923672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0a923672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0a923672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a92367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0a92367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a923672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0a923672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0a92367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0a92367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00ced3b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00ced3b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a92367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0a92367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a9236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a9236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a92367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0a92367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0a923672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0a92367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0a92367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0a92367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a92367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0a92367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0a923672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0a923672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Häkkimise alused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Forensika ja osa Web Exploitidest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ja 6. tund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injection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 juhtuks siis, kui kasutaja paneks ´username´ muutujaks “ ´ ”?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' OR 1=1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 - või /* või 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499925"/>
            <a:ext cx="72485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Injection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Wget, curl, bash, ls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78" y="1593875"/>
            <a:ext cx="4478225" cy="16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XSS (Cross Site Scripting)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DOM (Document Object Model)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Reflected XSS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DOM XSS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Stored XSS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2" y="469688"/>
            <a:ext cx="4061949" cy="420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Site Request Forgery (CSRF)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 päringud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&lt;img&gt; ja &lt;iframe&gt;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2176450"/>
            <a:ext cx="72104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Kõk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Ülevaade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Forensika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Faili formaadid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EXIF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PCAP ja Wireshark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Steganografia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Faili formaadid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Faili kirjed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Milleks kirjeid kasutatakse?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Kuidas neid kirjeid leida ja eristada?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 jääb sellest kasulikuks?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Exiftool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Ajatemplid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02" y="627537"/>
            <a:ext cx="3168149" cy="388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Väike ülesanne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5" y="1152475"/>
            <a:ext cx="8922532" cy="32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Wireshark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PCAP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Pakettide pealtkuulamine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 vs HTTPS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876" y="597800"/>
            <a:ext cx="5183424" cy="429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Steganografia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LSB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050" y="1628775"/>
            <a:ext cx="5810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59738"/>
            <a:ext cx="77057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 muutja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00" y="1378250"/>
            <a:ext cx="3700700" cy="20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200" y="1378250"/>
            <a:ext cx="4447675" cy="20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