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7A4EC-C849-432D-BD73-6093871B851B}" v="5" dt="2024-10-21T18:38:08.559"/>
    <p1510:client id="{2DF549E1-D594-1068-5674-7A29335B8409}" v="19" dt="2024-10-21T15:34:00.668"/>
    <p1510:client id="{9328565F-6758-981A-1092-A63BF29F24DD}" v="39" dt="2024-10-21T11:36:38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AEEF-2D56-3F31-D89D-6AE60A87C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EABB4-2E6D-C975-170A-89EE37E7E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189CD-5954-1985-BA14-3F8CC1B4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8A6-8440-4BA4-B8BD-D1BA7E9676C9}" type="datetimeFigureOut">
              <a:rPr lang="hr-HR" smtClean="0"/>
              <a:t>21.10.2024.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2E52-FC16-E2A8-1F80-8B9A0ADA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4DFD0-6AFD-D3F7-43E5-F9C04598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6359-9E71-4662-A212-0C3B08729A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774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0223-750F-8C55-1F87-9DAEB29B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937C3-B684-BA33-3900-85C0AA3AE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9B1E-91D9-B99A-A36D-90F73224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8A6-8440-4BA4-B8BD-D1BA7E9676C9}" type="datetimeFigureOut">
              <a:rPr lang="hr-HR" smtClean="0"/>
              <a:t>21.10.2024.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E3938-3EF1-47ED-F446-DE28FA29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D4540-DA70-645F-221D-20B48D0B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6359-9E71-4662-A212-0C3B08729A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394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8289A-482E-C2F5-F6CB-D5C89A954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77E68-D4B6-D4E4-D39F-88F084EDE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7996B-E533-ECF3-4F5B-AD8CBFD4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8A6-8440-4BA4-B8BD-D1BA7E9676C9}" type="datetimeFigureOut">
              <a:rPr lang="hr-HR" smtClean="0"/>
              <a:t>21.10.2024.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B1713-587E-D004-B779-F994D92F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D0A9-B28B-9C94-774C-67322F6A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6359-9E71-4662-A212-0C3B08729A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769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3AC6-FD8C-F95D-688F-AB3397A7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BCA7-5A65-245A-3316-F78F3EEDA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F10F-57EB-6CE5-6C59-892EAC2C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8A6-8440-4BA4-B8BD-D1BA7E9676C9}" type="datetimeFigureOut">
              <a:rPr lang="hr-HR" smtClean="0"/>
              <a:t>21.10.2024.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9D88-61C0-ADA5-BB95-EDEC76F0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FA77B-FAB1-2A68-0CF3-DAA0C57B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6359-9E71-4662-A212-0C3B08729A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298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94C5-1CDE-94CE-69C1-7A08F8AD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399D7-442B-C1F5-C4DB-1EFF3998A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0000-DDF5-47B9-60A1-164F3A91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8A6-8440-4BA4-B8BD-D1BA7E9676C9}" type="datetimeFigureOut">
              <a:rPr lang="hr-HR" smtClean="0"/>
              <a:t>21.10.2024.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6F8AB-31DD-6547-D6AE-357734E6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8D59B-46B0-EB1D-D4FE-2438A43C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6359-9E71-4662-A212-0C3B08729A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8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0440-795D-0CD3-B281-9838AD30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88CB-8819-79CF-1E63-B46F1B021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059AF-4AA3-8BA9-C95C-F288EDF01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70234-6418-F17B-51B2-11F71EC3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8A6-8440-4BA4-B8BD-D1BA7E9676C9}" type="datetimeFigureOut">
              <a:rPr lang="hr-HR" smtClean="0"/>
              <a:t>21.10.2024.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3BB87-F903-7500-20ED-03D8BA9C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215C-250B-CF77-B459-A067FF02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6359-9E71-4662-A212-0C3B08729A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217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FCB1-D07A-D6C0-BCD4-51366234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856CD-B2B0-E56B-E81D-99300D12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8861C-B109-45E6-E92D-B6DEBABAC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65C1A-1139-316A-B3A3-A7639E76A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EF45C-90FF-A5A5-D915-4F220769A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7951E-9143-67A1-A58B-B9AF7D4F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8A6-8440-4BA4-B8BD-D1BA7E9676C9}" type="datetimeFigureOut">
              <a:rPr lang="hr-HR" smtClean="0"/>
              <a:t>21.10.2024.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09910-C558-87AA-9D42-2F4BF843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28BEC-AA0B-0792-1206-37035980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6359-9E71-4662-A212-0C3B08729A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177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5EA6-C05C-10F7-BAB2-056DB515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3452B-19F4-AD27-BABB-877A1018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8A6-8440-4BA4-B8BD-D1BA7E9676C9}" type="datetimeFigureOut">
              <a:rPr lang="hr-HR" smtClean="0"/>
              <a:t>21.10.2024.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4EF68-C60E-6167-B727-DD7D80A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C8C21-4884-7181-5D5F-90A91155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6359-9E71-4662-A212-0C3B08729A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529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DE794-1455-E381-D332-9EE0EF13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8A6-8440-4BA4-B8BD-D1BA7E9676C9}" type="datetimeFigureOut">
              <a:rPr lang="hr-HR" smtClean="0"/>
              <a:t>21.10.2024.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607E4-607F-7446-F042-BA0D7F2B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D1006-999C-3D5E-0B8D-80E16D85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6359-9E71-4662-A212-0C3B08729A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43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FCE7-1C33-8A13-45BB-DFB7EF46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D80F-41DA-1F34-8035-6B9F3343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D413-961B-8E46-ACA3-A1870618F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583F0-7C72-A0E5-1BC4-C66BC4E5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8A6-8440-4BA4-B8BD-D1BA7E9676C9}" type="datetimeFigureOut">
              <a:rPr lang="hr-HR" smtClean="0"/>
              <a:t>21.10.2024.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9615C-EC1B-EFE9-548D-F2FE9BF6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17C0E-6A65-6DC5-3E91-7A179FA5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6359-9E71-4662-A212-0C3B08729A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265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E24F-FE5D-2263-2D3A-30FDFD25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8DDEF-0138-FBC2-14B7-0951ACAC2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2FFB0-EF0C-B863-770F-5973BED8F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4D004-F065-D82A-A0DE-9B7A37FD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8A6-8440-4BA4-B8BD-D1BA7E9676C9}" type="datetimeFigureOut">
              <a:rPr lang="hr-HR" smtClean="0"/>
              <a:t>21.10.2024.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5666-6C28-73C4-5043-818CC3DA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58808-D207-85CB-9F23-26408EF3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6359-9E71-4662-A212-0C3B08729A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573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D7EF9-90AB-1864-AAE4-9A587D93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AAA38-05D9-190A-EB0C-10340022A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4B0F-9868-AF34-140E-E15D61985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BDD8A6-8440-4BA4-B8BD-D1BA7E9676C9}" type="datetimeFigureOut">
              <a:rPr lang="hr-HR" smtClean="0"/>
              <a:t>21.10.2024.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A1891-B760-E26A-570E-EDF771F88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7078-41FE-ABF6-140D-CB478550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A6359-9E71-4662-A212-0C3B08729A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775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255271-6FDA-AF16-AAFF-09D67B887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FESBook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64CE1D2-C585-7AB5-331A-465F5484D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7109"/>
            <a:ext cx="9232490" cy="586504"/>
          </a:xfrm>
        </p:spPr>
        <p:txBody>
          <a:bodyPr/>
          <a:lstStyle/>
          <a:p>
            <a:r>
              <a:rPr lang="hr-HR" dirty="0"/>
              <a:t>Lovre Peričić, Mate Baković, Laura Bauk, Petar Parlov</a:t>
            </a:r>
          </a:p>
        </p:txBody>
      </p:sp>
    </p:spTree>
    <p:extLst>
      <p:ext uri="{BB962C8B-B14F-4D97-AF65-F5344CB8AC3E}">
        <p14:creationId xmlns:p14="http://schemas.microsoft.com/office/powerpoint/2010/main" val="71631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B5B335-4C3C-CF65-C860-DDF91C24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 projektu	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03E4059-00F7-BE94-964E-0C1AEA50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Web aplikacija/ društvena mreža za studente FESB-a</a:t>
            </a:r>
          </a:p>
          <a:p>
            <a:r>
              <a:rPr lang="hr-HR" dirty="0"/>
              <a:t>Olakšana komunikacija među samim studentima</a:t>
            </a:r>
          </a:p>
          <a:p>
            <a:r>
              <a:rPr lang="hr-HR" dirty="0"/>
              <a:t>Povratak počecima društvenih mreža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1763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BE92EA-12A9-DDBC-9A78-4582D0FB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hr-HR" dirty="0"/>
              <a:t>Predviđene funkcionalnosti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F4FDA77-2B33-D003-F19E-7A3FF93D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tx1"/>
                </a:solidFill>
              </a:rPr>
              <a:t>Kreiranje postova</a:t>
            </a:r>
          </a:p>
          <a:p>
            <a:r>
              <a:rPr lang="hr-HR" dirty="0">
                <a:solidFill>
                  <a:schemeClr val="tx1"/>
                </a:solidFill>
              </a:rPr>
              <a:t>Chat među korisnicima</a:t>
            </a:r>
          </a:p>
          <a:p>
            <a:r>
              <a:rPr lang="hr-HR" dirty="0">
                <a:solidFill>
                  <a:schemeClr val="tx1"/>
                </a:solidFill>
              </a:rPr>
              <a:t>Kreiranje anketa</a:t>
            </a:r>
          </a:p>
          <a:p>
            <a:r>
              <a:rPr lang="hr-HR">
                <a:solidFill>
                  <a:schemeClr val="tx1"/>
                </a:solidFill>
              </a:rPr>
              <a:t>Grupni razgovori</a:t>
            </a:r>
          </a:p>
          <a:p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9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3ADC91D-8AFD-BFC1-6CA0-EBB589B8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Tehnologije koje ćemo koristiti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F0D0682-BAC0-2ABD-35F3-591D5B42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Mongo – NoSQL baza podataka</a:t>
            </a:r>
          </a:p>
          <a:p>
            <a:r>
              <a:rPr lang="hr-HR" dirty="0"/>
              <a:t>Express – backend</a:t>
            </a:r>
          </a:p>
          <a:p>
            <a:r>
              <a:rPr lang="hr-HR" dirty="0"/>
              <a:t>React – frontend</a:t>
            </a:r>
          </a:p>
          <a:p>
            <a:r>
              <a:rPr lang="hr-HR" dirty="0"/>
              <a:t>Node.js – server side js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5" name="Picture 4" descr="A black background with white text and blue symbols&#10;&#10;Description automatically generated">
            <a:extLst>
              <a:ext uri="{FF2B5EF4-FFF2-40B4-BE49-F238E27FC236}">
                <a16:creationId xmlns:a16="http://schemas.microsoft.com/office/drawing/2014/main" id="{24BAE516-C05D-61DB-81A3-445373A78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917138"/>
            <a:ext cx="6096000" cy="265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1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8D95-D195-9D6D-B44D-D3B0D2F2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5525"/>
            <a:ext cx="10515600" cy="1325563"/>
          </a:xfrm>
        </p:spPr>
        <p:txBody>
          <a:bodyPr/>
          <a:lstStyle/>
          <a:p>
            <a:pPr algn="ctr"/>
            <a:r>
              <a:rPr lang="hr-HR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350220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466C9350088546AF3EFD1E8F902716" ma:contentTypeVersion="9" ma:contentTypeDescription="Create a new document." ma:contentTypeScope="" ma:versionID="e3818b15517b723b2e9937affa3fc5ce">
  <xsd:schema xmlns:xsd="http://www.w3.org/2001/XMLSchema" xmlns:xs="http://www.w3.org/2001/XMLSchema" xmlns:p="http://schemas.microsoft.com/office/2006/metadata/properties" xmlns:ns3="53a150a5-f21d-4db2-bbc0-b8bb7f76ac49" xmlns:ns4="2d6e5ed7-70ed-47bc-b226-6ea0cdd44556" targetNamespace="http://schemas.microsoft.com/office/2006/metadata/properties" ma:root="true" ma:fieldsID="7406d4096fbf82eaa589c306055696b4" ns3:_="" ns4:_="">
    <xsd:import namespace="53a150a5-f21d-4db2-bbc0-b8bb7f76ac49"/>
    <xsd:import namespace="2d6e5ed7-70ed-47bc-b226-6ea0cdd445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150a5-f21d-4db2-bbc0-b8bb7f76ac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e5ed7-70ed-47bc-b226-6ea0cdd4455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3a150a5-f21d-4db2-bbc0-b8bb7f76ac49" xsi:nil="true"/>
  </documentManagement>
</p:properties>
</file>

<file path=customXml/itemProps1.xml><?xml version="1.0" encoding="utf-8"?>
<ds:datastoreItem xmlns:ds="http://schemas.openxmlformats.org/officeDocument/2006/customXml" ds:itemID="{28DB1BC7-49A2-4E15-AAEE-AE44687CEE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C34DD3-907D-4B75-9DDB-47409839F4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a150a5-f21d-4db2-bbc0-b8bb7f76ac49"/>
    <ds:schemaRef ds:uri="2d6e5ed7-70ed-47bc-b226-6ea0cdd445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19CC65-4CB7-4DA7-87CD-7E3D72CFD9E2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53a150a5-f21d-4db2-bbc0-b8bb7f76ac49"/>
    <ds:schemaRef ds:uri="http://purl.org/dc/elements/1.1/"/>
    <ds:schemaRef ds:uri="http://schemas.microsoft.com/office/2006/documentManagement/types"/>
    <ds:schemaRef ds:uri="2d6e5ed7-70ed-47bc-b226-6ea0cdd4455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69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FESBook</vt:lpstr>
      <vt:lpstr>O projektu </vt:lpstr>
      <vt:lpstr>Predviđene funkcionalnosti</vt:lpstr>
      <vt:lpstr>Tehnologije koje ćemo koristiti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Petar Parlov</dc:creator>
  <cp:lastModifiedBy>Petar Parlov</cp:lastModifiedBy>
  <cp:revision>13</cp:revision>
  <dcterms:created xsi:type="dcterms:W3CDTF">2024-10-21T07:41:33Z</dcterms:created>
  <dcterms:modified xsi:type="dcterms:W3CDTF">2024-10-21T18:48:22Z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0x010100E7466C9350088546AF3EFD1E8F902716</vt:lpwstr>
  </property>
</Properties>
</file>