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87" r:id="rId4"/>
    <p:sldId id="262" r:id="rId5"/>
    <p:sldId id="275" r:id="rId6"/>
    <p:sldId id="286" r:id="rId7"/>
  </p:sldIdLst>
  <p:sldSz cx="9144000" cy="5143500" type="screen16x9"/>
  <p:notesSz cx="6858000" cy="9144000"/>
  <p:embeddedFontLst>
    <p:embeddedFont>
      <p:font typeface="Fredoka One" panose="020B0604020202020204" charset="0"/>
      <p:regular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EBD20-747B-4CFD-8A62-5580836FC996}">
  <a:tblStyle styleId="{5E1EBD20-747B-4CFD-8A62-5580836F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7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1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7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49493" y="787340"/>
            <a:ext cx="5254001" cy="2490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HR" dirty="0" smtClean="0"/>
              <a:t>FESBook -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Specifikacija zahtjeva 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449494" y="3839701"/>
            <a:ext cx="2774004" cy="1078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r-HR" dirty="0"/>
              <a:t>Mate Baković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smtClean="0"/>
              <a:t>Laura </a:t>
            </a:r>
            <a:r>
              <a:rPr lang="hr-HR" dirty="0"/>
              <a:t>Bauk</a:t>
            </a:r>
          </a:p>
          <a:p>
            <a:pPr marL="0" indent="0"/>
            <a:r>
              <a:rPr lang="hr-HR" dirty="0" smtClean="0"/>
              <a:t>Petar </a:t>
            </a:r>
            <a:r>
              <a:rPr lang="hr-HR" dirty="0"/>
              <a:t>Parlov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smtClean="0"/>
              <a:t>Lovre Peričić</a:t>
            </a:r>
            <a:endParaRPr lang="hr-HR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smtClean="0"/>
              <a:t>Uvod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Društevna mreža/web aplikacija za studente FESB-a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Olakšana komunikacija među studentima i upoznavanje novih </a:t>
            </a:r>
            <a:r>
              <a:rPr lang="hr-HR" sz="2000" dirty="0" smtClean="0"/>
              <a:t>ljudi</a:t>
            </a:r>
            <a:endParaRPr lang="hr-HR" sz="2000" dirty="0"/>
          </a:p>
        </p:txBody>
      </p:sp>
      <p:grpSp>
        <p:nvGrpSpPr>
          <p:cNvPr id="2" name="Google Shape;2767;p76">
            <a:extLst>
              <a:ext uri="{FF2B5EF4-FFF2-40B4-BE49-F238E27FC236}">
                <a16:creationId xmlns:a16="http://schemas.microsoft.com/office/drawing/2014/main" id="{2CEFBA4E-C4DE-BB97-0D43-A492C8470F84}"/>
              </a:ext>
            </a:extLst>
          </p:cNvPr>
          <p:cNvGrpSpPr/>
          <p:nvPr/>
        </p:nvGrpSpPr>
        <p:grpSpPr>
          <a:xfrm>
            <a:off x="6185926" y="2260972"/>
            <a:ext cx="1744373" cy="1727977"/>
            <a:chOff x="1668025" y="747500"/>
            <a:chExt cx="4519100" cy="4476625"/>
          </a:xfrm>
        </p:grpSpPr>
        <p:sp>
          <p:nvSpPr>
            <p:cNvPr id="3" name="Google Shape;2768;p76">
              <a:extLst>
                <a:ext uri="{FF2B5EF4-FFF2-40B4-BE49-F238E27FC236}">
                  <a16:creationId xmlns:a16="http://schemas.microsoft.com/office/drawing/2014/main" id="{35A328D1-6F9C-9442-C03C-2218BF6A2B20}"/>
                </a:ext>
              </a:extLst>
            </p:cNvPr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69;p76">
              <a:extLst>
                <a:ext uri="{FF2B5EF4-FFF2-40B4-BE49-F238E27FC236}">
                  <a16:creationId xmlns:a16="http://schemas.microsoft.com/office/drawing/2014/main" id="{7875A1B2-6008-E0AD-865C-D2AAFC450925}"/>
                </a:ext>
              </a:extLst>
            </p:cNvPr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70;p76">
              <a:extLst>
                <a:ext uri="{FF2B5EF4-FFF2-40B4-BE49-F238E27FC236}">
                  <a16:creationId xmlns:a16="http://schemas.microsoft.com/office/drawing/2014/main" id="{1E2CCEB6-1EF3-32E7-D7A4-667F72E61751}"/>
                </a:ext>
              </a:extLst>
            </p:cNvPr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1;p76">
              <a:extLst>
                <a:ext uri="{FF2B5EF4-FFF2-40B4-BE49-F238E27FC236}">
                  <a16:creationId xmlns:a16="http://schemas.microsoft.com/office/drawing/2014/main" id="{2AF66CBA-31A7-A0BD-1A6C-1A9DA5A5D1CF}"/>
                </a:ext>
              </a:extLst>
            </p:cNvPr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2;p76">
              <a:extLst>
                <a:ext uri="{FF2B5EF4-FFF2-40B4-BE49-F238E27FC236}">
                  <a16:creationId xmlns:a16="http://schemas.microsoft.com/office/drawing/2014/main" id="{C1F715BC-A54B-FEDA-A2DF-3776E3D6B950}"/>
                </a:ext>
              </a:extLst>
            </p:cNvPr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3;p76">
              <a:extLst>
                <a:ext uri="{FF2B5EF4-FFF2-40B4-BE49-F238E27FC236}">
                  <a16:creationId xmlns:a16="http://schemas.microsoft.com/office/drawing/2014/main" id="{2E3CA1BF-C04A-023F-5DFC-B2D60D521D3A}"/>
                </a:ext>
              </a:extLst>
            </p:cNvPr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4;p76">
              <a:extLst>
                <a:ext uri="{FF2B5EF4-FFF2-40B4-BE49-F238E27FC236}">
                  <a16:creationId xmlns:a16="http://schemas.microsoft.com/office/drawing/2014/main" id="{F52F2FF3-F5AA-5A43-91DF-EC59EEFB2D33}"/>
                </a:ext>
              </a:extLst>
            </p:cNvPr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5;p76">
              <a:extLst>
                <a:ext uri="{FF2B5EF4-FFF2-40B4-BE49-F238E27FC236}">
                  <a16:creationId xmlns:a16="http://schemas.microsoft.com/office/drawing/2014/main" id="{8FDABAEE-5E67-DA6D-6F25-3A652938116F}"/>
                </a:ext>
              </a:extLst>
            </p:cNvPr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6;p76">
              <a:extLst>
                <a:ext uri="{FF2B5EF4-FFF2-40B4-BE49-F238E27FC236}">
                  <a16:creationId xmlns:a16="http://schemas.microsoft.com/office/drawing/2014/main" id="{350991FC-CD3A-3827-F783-C2B7E71072E4}"/>
                </a:ext>
              </a:extLst>
            </p:cNvPr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7;p76">
              <a:extLst>
                <a:ext uri="{FF2B5EF4-FFF2-40B4-BE49-F238E27FC236}">
                  <a16:creationId xmlns:a16="http://schemas.microsoft.com/office/drawing/2014/main" id="{F97C6B2C-6B7B-0786-9C4C-1F28CD0B625D}"/>
                </a:ext>
              </a:extLst>
            </p:cNvPr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8;p76">
              <a:extLst>
                <a:ext uri="{FF2B5EF4-FFF2-40B4-BE49-F238E27FC236}">
                  <a16:creationId xmlns:a16="http://schemas.microsoft.com/office/drawing/2014/main" id="{8C0A1016-E9E0-337F-A2A9-4DB6FB9EA287}"/>
                </a:ext>
              </a:extLst>
            </p:cNvPr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9;p76">
              <a:extLst>
                <a:ext uri="{FF2B5EF4-FFF2-40B4-BE49-F238E27FC236}">
                  <a16:creationId xmlns:a16="http://schemas.microsoft.com/office/drawing/2014/main" id="{624BE7A5-948A-9155-A1A0-3D172849A78C}"/>
                </a:ext>
              </a:extLst>
            </p:cNvPr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0;p76">
              <a:extLst>
                <a:ext uri="{FF2B5EF4-FFF2-40B4-BE49-F238E27FC236}">
                  <a16:creationId xmlns:a16="http://schemas.microsoft.com/office/drawing/2014/main" id="{145C7EF1-9815-CCE1-5FD1-B589C3073BD9}"/>
                </a:ext>
              </a:extLst>
            </p:cNvPr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81;p76">
              <a:extLst>
                <a:ext uri="{FF2B5EF4-FFF2-40B4-BE49-F238E27FC236}">
                  <a16:creationId xmlns:a16="http://schemas.microsoft.com/office/drawing/2014/main" id="{0964A562-ACFA-87AB-774F-340FDB2529C7}"/>
                </a:ext>
              </a:extLst>
            </p:cNvPr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2;p76">
              <a:extLst>
                <a:ext uri="{FF2B5EF4-FFF2-40B4-BE49-F238E27FC236}">
                  <a16:creationId xmlns:a16="http://schemas.microsoft.com/office/drawing/2014/main" id="{28AAB242-41E3-4F05-9C95-3EE5798CCC84}"/>
                </a:ext>
              </a:extLst>
            </p:cNvPr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3;p76">
              <a:extLst>
                <a:ext uri="{FF2B5EF4-FFF2-40B4-BE49-F238E27FC236}">
                  <a16:creationId xmlns:a16="http://schemas.microsoft.com/office/drawing/2014/main" id="{7F9D40B2-B33B-FD18-29F2-F74E191DF82B}"/>
                </a:ext>
              </a:extLst>
            </p:cNvPr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4;p76">
              <a:extLst>
                <a:ext uri="{FF2B5EF4-FFF2-40B4-BE49-F238E27FC236}">
                  <a16:creationId xmlns:a16="http://schemas.microsoft.com/office/drawing/2014/main" id="{D29FB7D2-ED68-6DFD-0B7D-1F556FF63552}"/>
                </a:ext>
              </a:extLst>
            </p:cNvPr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5;p76">
              <a:extLst>
                <a:ext uri="{FF2B5EF4-FFF2-40B4-BE49-F238E27FC236}">
                  <a16:creationId xmlns:a16="http://schemas.microsoft.com/office/drawing/2014/main" id="{F6C5B6EE-8912-14BF-6A45-93FECE02A237}"/>
                </a:ext>
              </a:extLst>
            </p:cNvPr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6;p76">
              <a:extLst>
                <a:ext uri="{FF2B5EF4-FFF2-40B4-BE49-F238E27FC236}">
                  <a16:creationId xmlns:a16="http://schemas.microsoft.com/office/drawing/2014/main" id="{27499E6D-9A98-63B8-7CE1-41924F005D0A}"/>
                </a:ext>
              </a:extLst>
            </p:cNvPr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7;p76">
              <a:extLst>
                <a:ext uri="{FF2B5EF4-FFF2-40B4-BE49-F238E27FC236}">
                  <a16:creationId xmlns:a16="http://schemas.microsoft.com/office/drawing/2014/main" id="{33AF3E2E-817D-8B36-3762-BFD94A20C97A}"/>
                </a:ext>
              </a:extLst>
            </p:cNvPr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8;p76">
              <a:extLst>
                <a:ext uri="{FF2B5EF4-FFF2-40B4-BE49-F238E27FC236}">
                  <a16:creationId xmlns:a16="http://schemas.microsoft.com/office/drawing/2014/main" id="{D9B8D38A-FFBD-9FAF-5C70-18C55C986FB4}"/>
                </a:ext>
              </a:extLst>
            </p:cNvPr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9;p76">
              <a:extLst>
                <a:ext uri="{FF2B5EF4-FFF2-40B4-BE49-F238E27FC236}">
                  <a16:creationId xmlns:a16="http://schemas.microsoft.com/office/drawing/2014/main" id="{89888363-3951-6D21-29BD-D606334C40AC}"/>
                </a:ext>
              </a:extLst>
            </p:cNvPr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0;p76">
              <a:extLst>
                <a:ext uri="{FF2B5EF4-FFF2-40B4-BE49-F238E27FC236}">
                  <a16:creationId xmlns:a16="http://schemas.microsoft.com/office/drawing/2014/main" id="{00FD3738-CD94-1F64-0A08-A3CBF72D6264}"/>
                </a:ext>
              </a:extLst>
            </p:cNvPr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1;p76">
              <a:extLst>
                <a:ext uri="{FF2B5EF4-FFF2-40B4-BE49-F238E27FC236}">
                  <a16:creationId xmlns:a16="http://schemas.microsoft.com/office/drawing/2014/main" id="{A8733142-2B2E-D26F-EF75-62A85E34E046}"/>
                </a:ext>
              </a:extLst>
            </p:cNvPr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92;p76">
              <a:extLst>
                <a:ext uri="{FF2B5EF4-FFF2-40B4-BE49-F238E27FC236}">
                  <a16:creationId xmlns:a16="http://schemas.microsoft.com/office/drawing/2014/main" id="{867F0A27-F375-8C93-B061-1B4116BEA695}"/>
                </a:ext>
              </a:extLst>
            </p:cNvPr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93;p76">
              <a:extLst>
                <a:ext uri="{FF2B5EF4-FFF2-40B4-BE49-F238E27FC236}">
                  <a16:creationId xmlns:a16="http://schemas.microsoft.com/office/drawing/2014/main" id="{48C0581B-1E98-DBF5-7A0A-9A9AA40025A5}"/>
                </a:ext>
              </a:extLst>
            </p:cNvPr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4;p76">
              <a:extLst>
                <a:ext uri="{FF2B5EF4-FFF2-40B4-BE49-F238E27FC236}">
                  <a16:creationId xmlns:a16="http://schemas.microsoft.com/office/drawing/2014/main" id="{87F28AA1-6777-B6B7-F99E-C160C644D1BF}"/>
                </a:ext>
              </a:extLst>
            </p:cNvPr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95;p76">
              <a:extLst>
                <a:ext uri="{FF2B5EF4-FFF2-40B4-BE49-F238E27FC236}">
                  <a16:creationId xmlns:a16="http://schemas.microsoft.com/office/drawing/2014/main" id="{1083AA86-0217-2A7F-BF21-3C95C3E81ACA}"/>
                </a:ext>
              </a:extLst>
            </p:cNvPr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96;p76">
              <a:extLst>
                <a:ext uri="{FF2B5EF4-FFF2-40B4-BE49-F238E27FC236}">
                  <a16:creationId xmlns:a16="http://schemas.microsoft.com/office/drawing/2014/main" id="{35B87B3D-62B3-6EC6-2EC9-C22F246E05EC}"/>
                </a:ext>
              </a:extLst>
            </p:cNvPr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97;p76">
              <a:extLst>
                <a:ext uri="{FF2B5EF4-FFF2-40B4-BE49-F238E27FC236}">
                  <a16:creationId xmlns:a16="http://schemas.microsoft.com/office/drawing/2014/main" id="{BC03376A-4B50-194D-7FEE-5D20D951B79F}"/>
                </a:ext>
              </a:extLst>
            </p:cNvPr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8;p76">
              <a:extLst>
                <a:ext uri="{FF2B5EF4-FFF2-40B4-BE49-F238E27FC236}">
                  <a16:creationId xmlns:a16="http://schemas.microsoft.com/office/drawing/2014/main" id="{3D0C3FB7-FC96-8E81-3552-985C5498A078}"/>
                </a:ext>
              </a:extLst>
            </p:cNvPr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9;p76">
              <a:extLst>
                <a:ext uri="{FF2B5EF4-FFF2-40B4-BE49-F238E27FC236}">
                  <a16:creationId xmlns:a16="http://schemas.microsoft.com/office/drawing/2014/main" id="{48584487-4BF9-C38B-58F1-9DA23A332A27}"/>
                </a:ext>
              </a:extLst>
            </p:cNvPr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00;p76">
              <a:extLst>
                <a:ext uri="{FF2B5EF4-FFF2-40B4-BE49-F238E27FC236}">
                  <a16:creationId xmlns:a16="http://schemas.microsoft.com/office/drawing/2014/main" id="{E2B90B40-C452-2540-4F95-22D8AB4DE65F}"/>
                </a:ext>
              </a:extLst>
            </p:cNvPr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1;p76">
              <a:extLst>
                <a:ext uri="{FF2B5EF4-FFF2-40B4-BE49-F238E27FC236}">
                  <a16:creationId xmlns:a16="http://schemas.microsoft.com/office/drawing/2014/main" id="{ED8D2DA2-57E9-39A3-B716-5A8E5804AD61}"/>
                </a:ext>
              </a:extLst>
            </p:cNvPr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2;p76">
              <a:extLst>
                <a:ext uri="{FF2B5EF4-FFF2-40B4-BE49-F238E27FC236}">
                  <a16:creationId xmlns:a16="http://schemas.microsoft.com/office/drawing/2014/main" id="{504AB940-E39A-DD59-2565-9A070293EF46}"/>
                </a:ext>
              </a:extLst>
            </p:cNvPr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3;p76">
              <a:extLst>
                <a:ext uri="{FF2B5EF4-FFF2-40B4-BE49-F238E27FC236}">
                  <a16:creationId xmlns:a16="http://schemas.microsoft.com/office/drawing/2014/main" id="{A9230AA0-19D9-139D-8AB3-B82E5757D546}"/>
                </a:ext>
              </a:extLst>
            </p:cNvPr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4;p76">
              <a:extLst>
                <a:ext uri="{FF2B5EF4-FFF2-40B4-BE49-F238E27FC236}">
                  <a16:creationId xmlns:a16="http://schemas.microsoft.com/office/drawing/2014/main" id="{B8BA0FCB-8668-C222-3ED1-B92119379870}"/>
                </a:ext>
              </a:extLst>
            </p:cNvPr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5;p76">
              <a:extLst>
                <a:ext uri="{FF2B5EF4-FFF2-40B4-BE49-F238E27FC236}">
                  <a16:creationId xmlns:a16="http://schemas.microsoft.com/office/drawing/2014/main" id="{11041242-6FFE-1826-4066-F0A7A0A9B07D}"/>
                </a:ext>
              </a:extLst>
            </p:cNvPr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6;p76">
              <a:extLst>
                <a:ext uri="{FF2B5EF4-FFF2-40B4-BE49-F238E27FC236}">
                  <a16:creationId xmlns:a16="http://schemas.microsoft.com/office/drawing/2014/main" id="{984C89F6-D4DD-001E-BC15-FAF14415621A}"/>
                </a:ext>
              </a:extLst>
            </p:cNvPr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7;p76">
              <a:extLst>
                <a:ext uri="{FF2B5EF4-FFF2-40B4-BE49-F238E27FC236}">
                  <a16:creationId xmlns:a16="http://schemas.microsoft.com/office/drawing/2014/main" id="{F2E08CBC-A654-C4B8-F903-B6515398348A}"/>
                </a:ext>
              </a:extLst>
            </p:cNvPr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08;p76">
              <a:extLst>
                <a:ext uri="{FF2B5EF4-FFF2-40B4-BE49-F238E27FC236}">
                  <a16:creationId xmlns:a16="http://schemas.microsoft.com/office/drawing/2014/main" id="{55243712-B787-05EA-7B97-E5CA05FC4D76}"/>
                </a:ext>
              </a:extLst>
            </p:cNvPr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9;p76">
              <a:extLst>
                <a:ext uri="{FF2B5EF4-FFF2-40B4-BE49-F238E27FC236}">
                  <a16:creationId xmlns:a16="http://schemas.microsoft.com/office/drawing/2014/main" id="{3F8F5D9D-3DC0-30A1-67A3-43E19EB0380A}"/>
                </a:ext>
              </a:extLst>
            </p:cNvPr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0;p76">
              <a:extLst>
                <a:ext uri="{FF2B5EF4-FFF2-40B4-BE49-F238E27FC236}">
                  <a16:creationId xmlns:a16="http://schemas.microsoft.com/office/drawing/2014/main" id="{207FB3A1-E731-0B1B-1A3F-6A725728716D}"/>
                </a:ext>
              </a:extLst>
            </p:cNvPr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11;p76">
              <a:extLst>
                <a:ext uri="{FF2B5EF4-FFF2-40B4-BE49-F238E27FC236}">
                  <a16:creationId xmlns:a16="http://schemas.microsoft.com/office/drawing/2014/main" id="{2D75C5AE-FCC1-EFCF-376F-3A44E918B25E}"/>
                </a:ext>
              </a:extLst>
            </p:cNvPr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2;p76">
              <a:extLst>
                <a:ext uri="{FF2B5EF4-FFF2-40B4-BE49-F238E27FC236}">
                  <a16:creationId xmlns:a16="http://schemas.microsoft.com/office/drawing/2014/main" id="{71E51084-DDC5-A0BD-A937-E801F5BCE62E}"/>
                </a:ext>
              </a:extLst>
            </p:cNvPr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3;p76">
              <a:extLst>
                <a:ext uri="{FF2B5EF4-FFF2-40B4-BE49-F238E27FC236}">
                  <a16:creationId xmlns:a16="http://schemas.microsoft.com/office/drawing/2014/main" id="{F3532D80-BBE5-626A-AF06-48142BCCD797}"/>
                </a:ext>
              </a:extLst>
            </p:cNvPr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4;p76">
              <a:extLst>
                <a:ext uri="{FF2B5EF4-FFF2-40B4-BE49-F238E27FC236}">
                  <a16:creationId xmlns:a16="http://schemas.microsoft.com/office/drawing/2014/main" id="{6A419E1A-8CD1-53AC-5B2D-84541F0125A7}"/>
                </a:ext>
              </a:extLst>
            </p:cNvPr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5;p76">
              <a:extLst>
                <a:ext uri="{FF2B5EF4-FFF2-40B4-BE49-F238E27FC236}">
                  <a16:creationId xmlns:a16="http://schemas.microsoft.com/office/drawing/2014/main" id="{DF47B2A3-B112-6563-ADE6-624D70B7DAE8}"/>
                </a:ext>
              </a:extLst>
            </p:cNvPr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6;p76">
              <a:extLst>
                <a:ext uri="{FF2B5EF4-FFF2-40B4-BE49-F238E27FC236}">
                  <a16:creationId xmlns:a16="http://schemas.microsoft.com/office/drawing/2014/main" id="{73030CAD-DB2D-C4DB-000E-9AAB96BE7EC7}"/>
                </a:ext>
              </a:extLst>
            </p:cNvPr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7;p76">
              <a:extLst>
                <a:ext uri="{FF2B5EF4-FFF2-40B4-BE49-F238E27FC236}">
                  <a16:creationId xmlns:a16="http://schemas.microsoft.com/office/drawing/2014/main" id="{4D7CCA9F-FCE0-DBAA-E194-A36607CDC87E}"/>
                </a:ext>
              </a:extLst>
            </p:cNvPr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8;p76">
              <a:extLst>
                <a:ext uri="{FF2B5EF4-FFF2-40B4-BE49-F238E27FC236}">
                  <a16:creationId xmlns:a16="http://schemas.microsoft.com/office/drawing/2014/main" id="{BDBA8C62-0573-8399-E971-0EDAC7942031}"/>
                </a:ext>
              </a:extLst>
            </p:cNvPr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9;p76">
              <a:extLst>
                <a:ext uri="{FF2B5EF4-FFF2-40B4-BE49-F238E27FC236}">
                  <a16:creationId xmlns:a16="http://schemas.microsoft.com/office/drawing/2014/main" id="{A16833C8-CD14-32BB-F2AC-954E430B2DAF}"/>
                </a:ext>
              </a:extLst>
            </p:cNvPr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20;p76">
              <a:extLst>
                <a:ext uri="{FF2B5EF4-FFF2-40B4-BE49-F238E27FC236}">
                  <a16:creationId xmlns:a16="http://schemas.microsoft.com/office/drawing/2014/main" id="{F4B94478-1636-2DB7-74EA-0313E0FD61FF}"/>
                </a:ext>
              </a:extLst>
            </p:cNvPr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1;p76">
              <a:extLst>
                <a:ext uri="{FF2B5EF4-FFF2-40B4-BE49-F238E27FC236}">
                  <a16:creationId xmlns:a16="http://schemas.microsoft.com/office/drawing/2014/main" id="{6C0A773A-63B6-18E5-FBFC-892E1372C5D4}"/>
                </a:ext>
              </a:extLst>
            </p:cNvPr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2;p76">
              <a:extLst>
                <a:ext uri="{FF2B5EF4-FFF2-40B4-BE49-F238E27FC236}">
                  <a16:creationId xmlns:a16="http://schemas.microsoft.com/office/drawing/2014/main" id="{C31DE203-BDCF-5A4C-7A5C-EEE40FDB1AAA}"/>
                </a:ext>
              </a:extLst>
            </p:cNvPr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3;p76">
              <a:extLst>
                <a:ext uri="{FF2B5EF4-FFF2-40B4-BE49-F238E27FC236}">
                  <a16:creationId xmlns:a16="http://schemas.microsoft.com/office/drawing/2014/main" id="{B1685AD2-FF85-70C5-DE60-96EE7AC9E9E2}"/>
                </a:ext>
              </a:extLst>
            </p:cNvPr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4;p76">
              <a:extLst>
                <a:ext uri="{FF2B5EF4-FFF2-40B4-BE49-F238E27FC236}">
                  <a16:creationId xmlns:a16="http://schemas.microsoft.com/office/drawing/2014/main" id="{1242F664-B052-459A-C456-C767BA466E76}"/>
                </a:ext>
              </a:extLst>
            </p:cNvPr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5;p76">
              <a:extLst>
                <a:ext uri="{FF2B5EF4-FFF2-40B4-BE49-F238E27FC236}">
                  <a16:creationId xmlns:a16="http://schemas.microsoft.com/office/drawing/2014/main" id="{97ED220B-9CCF-BD6F-7B0B-BE91690AF234}"/>
                </a:ext>
              </a:extLst>
            </p:cNvPr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6;p76">
              <a:extLst>
                <a:ext uri="{FF2B5EF4-FFF2-40B4-BE49-F238E27FC236}">
                  <a16:creationId xmlns:a16="http://schemas.microsoft.com/office/drawing/2014/main" id="{0FC84A98-D084-A1D6-3269-C253E7125D57}"/>
                </a:ext>
              </a:extLst>
            </p:cNvPr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7;p76">
              <a:extLst>
                <a:ext uri="{FF2B5EF4-FFF2-40B4-BE49-F238E27FC236}">
                  <a16:creationId xmlns:a16="http://schemas.microsoft.com/office/drawing/2014/main" id="{6D2997D9-7548-C658-B443-8A34336A8581}"/>
                </a:ext>
              </a:extLst>
            </p:cNvPr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8;p76">
              <a:extLst>
                <a:ext uri="{FF2B5EF4-FFF2-40B4-BE49-F238E27FC236}">
                  <a16:creationId xmlns:a16="http://schemas.microsoft.com/office/drawing/2014/main" id="{4A5822DC-56F4-BD8E-3D95-4E9255A5702A}"/>
                </a:ext>
              </a:extLst>
            </p:cNvPr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29;p76">
              <a:extLst>
                <a:ext uri="{FF2B5EF4-FFF2-40B4-BE49-F238E27FC236}">
                  <a16:creationId xmlns:a16="http://schemas.microsoft.com/office/drawing/2014/main" id="{80827513-2BAB-B0E7-8209-4E042FA2FFA3}"/>
                </a:ext>
              </a:extLst>
            </p:cNvPr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30;p76">
              <a:extLst>
                <a:ext uri="{FF2B5EF4-FFF2-40B4-BE49-F238E27FC236}">
                  <a16:creationId xmlns:a16="http://schemas.microsoft.com/office/drawing/2014/main" id="{17DB24E8-8F9C-CF9F-0D1C-55BAA3EAE7BE}"/>
                </a:ext>
              </a:extLst>
            </p:cNvPr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31;p76">
              <a:extLst>
                <a:ext uri="{FF2B5EF4-FFF2-40B4-BE49-F238E27FC236}">
                  <a16:creationId xmlns:a16="http://schemas.microsoft.com/office/drawing/2014/main" id="{09DA2CDC-55EA-BB5E-8C18-502E60D113E2}"/>
                </a:ext>
              </a:extLst>
            </p:cNvPr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32;p76">
              <a:extLst>
                <a:ext uri="{FF2B5EF4-FFF2-40B4-BE49-F238E27FC236}">
                  <a16:creationId xmlns:a16="http://schemas.microsoft.com/office/drawing/2014/main" id="{588A46E6-75D7-E02E-42EA-DEA426C2EEF3}"/>
                </a:ext>
              </a:extLst>
            </p:cNvPr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33;p76">
              <a:extLst>
                <a:ext uri="{FF2B5EF4-FFF2-40B4-BE49-F238E27FC236}">
                  <a16:creationId xmlns:a16="http://schemas.microsoft.com/office/drawing/2014/main" id="{3ED34AF7-E712-7D9A-DEB8-AA6010DA0DBB}"/>
                </a:ext>
              </a:extLst>
            </p:cNvPr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34;p76">
              <a:extLst>
                <a:ext uri="{FF2B5EF4-FFF2-40B4-BE49-F238E27FC236}">
                  <a16:creationId xmlns:a16="http://schemas.microsoft.com/office/drawing/2014/main" id="{69AE6802-27DF-D6DE-6312-455D7D441CC5}"/>
                </a:ext>
              </a:extLst>
            </p:cNvPr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35;p76">
              <a:extLst>
                <a:ext uri="{FF2B5EF4-FFF2-40B4-BE49-F238E27FC236}">
                  <a16:creationId xmlns:a16="http://schemas.microsoft.com/office/drawing/2014/main" id="{150FD072-E695-68F8-E023-14ABE7E1765D}"/>
                </a:ext>
              </a:extLst>
            </p:cNvPr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36;p76">
              <a:extLst>
                <a:ext uri="{FF2B5EF4-FFF2-40B4-BE49-F238E27FC236}">
                  <a16:creationId xmlns:a16="http://schemas.microsoft.com/office/drawing/2014/main" id="{1731B6AE-763B-9C55-C9E6-45D118B410D2}"/>
                </a:ext>
              </a:extLst>
            </p:cNvPr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37;p76">
              <a:extLst>
                <a:ext uri="{FF2B5EF4-FFF2-40B4-BE49-F238E27FC236}">
                  <a16:creationId xmlns:a16="http://schemas.microsoft.com/office/drawing/2014/main" id="{6F4036AD-D519-763D-FC66-8C230936D2C0}"/>
                </a:ext>
              </a:extLst>
            </p:cNvPr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38;p76">
              <a:extLst>
                <a:ext uri="{FF2B5EF4-FFF2-40B4-BE49-F238E27FC236}">
                  <a16:creationId xmlns:a16="http://schemas.microsoft.com/office/drawing/2014/main" id="{35D367F2-0375-EB13-998A-101C23DEF34E}"/>
                </a:ext>
              </a:extLst>
            </p:cNvPr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39;p76">
              <a:extLst>
                <a:ext uri="{FF2B5EF4-FFF2-40B4-BE49-F238E27FC236}">
                  <a16:creationId xmlns:a16="http://schemas.microsoft.com/office/drawing/2014/main" id="{DAF0753B-11C9-F665-620A-664DACA49692}"/>
                </a:ext>
              </a:extLst>
            </p:cNvPr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40;p76">
              <a:extLst>
                <a:ext uri="{FF2B5EF4-FFF2-40B4-BE49-F238E27FC236}">
                  <a16:creationId xmlns:a16="http://schemas.microsoft.com/office/drawing/2014/main" id="{8C6CB98A-F60E-C41E-4081-A71A8F77FA5C}"/>
                </a:ext>
              </a:extLst>
            </p:cNvPr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41;p76">
              <a:extLst>
                <a:ext uri="{FF2B5EF4-FFF2-40B4-BE49-F238E27FC236}">
                  <a16:creationId xmlns:a16="http://schemas.microsoft.com/office/drawing/2014/main" id="{8691AD11-B63E-DB12-0F11-847D6BF9EFB0}"/>
                </a:ext>
              </a:extLst>
            </p:cNvPr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42;p76">
              <a:extLst>
                <a:ext uri="{FF2B5EF4-FFF2-40B4-BE49-F238E27FC236}">
                  <a16:creationId xmlns:a16="http://schemas.microsoft.com/office/drawing/2014/main" id="{8C479D8F-D91D-7EEA-4667-EAD807F2CCC1}"/>
                </a:ext>
              </a:extLst>
            </p:cNvPr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43;p76">
              <a:extLst>
                <a:ext uri="{FF2B5EF4-FFF2-40B4-BE49-F238E27FC236}">
                  <a16:creationId xmlns:a16="http://schemas.microsoft.com/office/drawing/2014/main" id="{EAC3DE03-3CD7-FF40-4C31-DE359094059D}"/>
                </a:ext>
              </a:extLst>
            </p:cNvPr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44;p76">
              <a:extLst>
                <a:ext uri="{FF2B5EF4-FFF2-40B4-BE49-F238E27FC236}">
                  <a16:creationId xmlns:a16="http://schemas.microsoft.com/office/drawing/2014/main" id="{06B1D25E-6AE9-D882-6C0D-E616778F8087}"/>
                </a:ext>
              </a:extLst>
            </p:cNvPr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45;p76">
              <a:extLst>
                <a:ext uri="{FF2B5EF4-FFF2-40B4-BE49-F238E27FC236}">
                  <a16:creationId xmlns:a16="http://schemas.microsoft.com/office/drawing/2014/main" id="{E2EB49B5-E3EB-7C18-2E7B-876D33F24AD4}"/>
                </a:ext>
              </a:extLst>
            </p:cNvPr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46;p76">
              <a:extLst>
                <a:ext uri="{FF2B5EF4-FFF2-40B4-BE49-F238E27FC236}">
                  <a16:creationId xmlns:a16="http://schemas.microsoft.com/office/drawing/2014/main" id="{7BDE29B5-4D45-38F5-FE3E-10AF6FA2DE1C}"/>
                </a:ext>
              </a:extLst>
            </p:cNvPr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47;p76">
              <a:extLst>
                <a:ext uri="{FF2B5EF4-FFF2-40B4-BE49-F238E27FC236}">
                  <a16:creationId xmlns:a16="http://schemas.microsoft.com/office/drawing/2014/main" id="{8B8AC729-4FB9-3B98-F830-8CFFAC163A63}"/>
                </a:ext>
              </a:extLst>
            </p:cNvPr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48;p76">
              <a:extLst>
                <a:ext uri="{FF2B5EF4-FFF2-40B4-BE49-F238E27FC236}">
                  <a16:creationId xmlns:a16="http://schemas.microsoft.com/office/drawing/2014/main" id="{16F2A30F-6593-4426-F5C5-221DE9506365}"/>
                </a:ext>
              </a:extLst>
            </p:cNvPr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49;p76">
              <a:extLst>
                <a:ext uri="{FF2B5EF4-FFF2-40B4-BE49-F238E27FC236}">
                  <a16:creationId xmlns:a16="http://schemas.microsoft.com/office/drawing/2014/main" id="{5D4F1CF5-3A6D-160D-2447-FE9BFD657B4D}"/>
                </a:ext>
              </a:extLst>
            </p:cNvPr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50;p76">
              <a:extLst>
                <a:ext uri="{FF2B5EF4-FFF2-40B4-BE49-F238E27FC236}">
                  <a16:creationId xmlns:a16="http://schemas.microsoft.com/office/drawing/2014/main" id="{941264A0-5894-D4A7-CE2E-A4CF1C35E4AF}"/>
                </a:ext>
              </a:extLst>
            </p:cNvPr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51;p76">
              <a:extLst>
                <a:ext uri="{FF2B5EF4-FFF2-40B4-BE49-F238E27FC236}">
                  <a16:creationId xmlns:a16="http://schemas.microsoft.com/office/drawing/2014/main" id="{27BED587-E27F-B621-5062-74A5CB229F31}"/>
                </a:ext>
              </a:extLst>
            </p:cNvPr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52;p76">
              <a:extLst>
                <a:ext uri="{FF2B5EF4-FFF2-40B4-BE49-F238E27FC236}">
                  <a16:creationId xmlns:a16="http://schemas.microsoft.com/office/drawing/2014/main" id="{D88C824B-8B53-45D3-16DF-51421B013799}"/>
                </a:ext>
              </a:extLst>
            </p:cNvPr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53;p76">
              <a:extLst>
                <a:ext uri="{FF2B5EF4-FFF2-40B4-BE49-F238E27FC236}">
                  <a16:creationId xmlns:a16="http://schemas.microsoft.com/office/drawing/2014/main" id="{2CC4C668-BAB2-68D5-1A78-D4EDA32831E5}"/>
                </a:ext>
              </a:extLst>
            </p:cNvPr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54;p76">
              <a:extLst>
                <a:ext uri="{FF2B5EF4-FFF2-40B4-BE49-F238E27FC236}">
                  <a16:creationId xmlns:a16="http://schemas.microsoft.com/office/drawing/2014/main" id="{705FF0F1-58A1-498A-E47A-0F32EFDBF14F}"/>
                </a:ext>
              </a:extLst>
            </p:cNvPr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55;p76">
              <a:extLst>
                <a:ext uri="{FF2B5EF4-FFF2-40B4-BE49-F238E27FC236}">
                  <a16:creationId xmlns:a16="http://schemas.microsoft.com/office/drawing/2014/main" id="{CEF1DF61-184C-AE00-CC2E-F7D3749632D1}"/>
                </a:ext>
              </a:extLst>
            </p:cNvPr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56;p76">
              <a:extLst>
                <a:ext uri="{FF2B5EF4-FFF2-40B4-BE49-F238E27FC236}">
                  <a16:creationId xmlns:a16="http://schemas.microsoft.com/office/drawing/2014/main" id="{5B474A20-7CFB-717B-3537-1FA50C142365}"/>
                </a:ext>
              </a:extLst>
            </p:cNvPr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57;p76">
              <a:extLst>
                <a:ext uri="{FF2B5EF4-FFF2-40B4-BE49-F238E27FC236}">
                  <a16:creationId xmlns:a16="http://schemas.microsoft.com/office/drawing/2014/main" id="{9E44486C-206D-8241-E9B8-2D46C735F33C}"/>
                </a:ext>
              </a:extLst>
            </p:cNvPr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58;p76">
              <a:extLst>
                <a:ext uri="{FF2B5EF4-FFF2-40B4-BE49-F238E27FC236}">
                  <a16:creationId xmlns:a16="http://schemas.microsoft.com/office/drawing/2014/main" id="{6B3F09E0-369D-7339-B49B-C66D2BD74C1D}"/>
                </a:ext>
              </a:extLst>
            </p:cNvPr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59;p76">
              <a:extLst>
                <a:ext uri="{FF2B5EF4-FFF2-40B4-BE49-F238E27FC236}">
                  <a16:creationId xmlns:a16="http://schemas.microsoft.com/office/drawing/2014/main" id="{21E03CE9-3DC8-E14C-678B-155B8004BA36}"/>
                </a:ext>
              </a:extLst>
            </p:cNvPr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60;p76">
              <a:extLst>
                <a:ext uri="{FF2B5EF4-FFF2-40B4-BE49-F238E27FC236}">
                  <a16:creationId xmlns:a16="http://schemas.microsoft.com/office/drawing/2014/main" id="{A6A92A8D-EF81-F681-4F8C-C7876685AD3B}"/>
                </a:ext>
              </a:extLst>
            </p:cNvPr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61;p76">
              <a:extLst>
                <a:ext uri="{FF2B5EF4-FFF2-40B4-BE49-F238E27FC236}">
                  <a16:creationId xmlns:a16="http://schemas.microsoft.com/office/drawing/2014/main" id="{9F2FD001-D403-5B9D-3132-03302271A0AE}"/>
                </a:ext>
              </a:extLst>
            </p:cNvPr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62;p76">
              <a:extLst>
                <a:ext uri="{FF2B5EF4-FFF2-40B4-BE49-F238E27FC236}">
                  <a16:creationId xmlns:a16="http://schemas.microsoft.com/office/drawing/2014/main" id="{A3195ACA-6B8B-0D3E-4DB9-166B9E35CBFE}"/>
                </a:ext>
              </a:extLst>
            </p:cNvPr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63;p76">
              <a:extLst>
                <a:ext uri="{FF2B5EF4-FFF2-40B4-BE49-F238E27FC236}">
                  <a16:creationId xmlns:a16="http://schemas.microsoft.com/office/drawing/2014/main" id="{B405E37A-5070-B230-692F-7772AF58E80D}"/>
                </a:ext>
              </a:extLst>
            </p:cNvPr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64;p76">
              <a:extLst>
                <a:ext uri="{FF2B5EF4-FFF2-40B4-BE49-F238E27FC236}">
                  <a16:creationId xmlns:a16="http://schemas.microsoft.com/office/drawing/2014/main" id="{3DBD3779-523C-38F5-FD1A-D83B0316C18E}"/>
                </a:ext>
              </a:extLst>
            </p:cNvPr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65;p76">
              <a:extLst>
                <a:ext uri="{FF2B5EF4-FFF2-40B4-BE49-F238E27FC236}">
                  <a16:creationId xmlns:a16="http://schemas.microsoft.com/office/drawing/2014/main" id="{B87BDF05-7166-E7DA-5361-0282E42AE71F}"/>
                </a:ext>
              </a:extLst>
            </p:cNvPr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66;p76">
              <a:extLst>
                <a:ext uri="{FF2B5EF4-FFF2-40B4-BE49-F238E27FC236}">
                  <a16:creationId xmlns:a16="http://schemas.microsoft.com/office/drawing/2014/main" id="{54E85DE8-247B-BB53-33D3-002C420271F3}"/>
                </a:ext>
              </a:extLst>
            </p:cNvPr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67;p76">
              <a:extLst>
                <a:ext uri="{FF2B5EF4-FFF2-40B4-BE49-F238E27FC236}">
                  <a16:creationId xmlns:a16="http://schemas.microsoft.com/office/drawing/2014/main" id="{D430F67F-6E08-BD71-FD0C-A501B9D04948}"/>
                </a:ext>
              </a:extLst>
            </p:cNvPr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68;p76">
              <a:extLst>
                <a:ext uri="{FF2B5EF4-FFF2-40B4-BE49-F238E27FC236}">
                  <a16:creationId xmlns:a16="http://schemas.microsoft.com/office/drawing/2014/main" id="{7A034C83-3393-3A9C-1A76-CF7DFA26C6FD}"/>
                </a:ext>
              </a:extLst>
            </p:cNvPr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69;p76">
              <a:extLst>
                <a:ext uri="{FF2B5EF4-FFF2-40B4-BE49-F238E27FC236}">
                  <a16:creationId xmlns:a16="http://schemas.microsoft.com/office/drawing/2014/main" id="{2072B92C-F27B-C730-E2D0-FC98B6EBA45A}"/>
                </a:ext>
              </a:extLst>
            </p:cNvPr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70;p76">
              <a:extLst>
                <a:ext uri="{FF2B5EF4-FFF2-40B4-BE49-F238E27FC236}">
                  <a16:creationId xmlns:a16="http://schemas.microsoft.com/office/drawing/2014/main" id="{56A52F7A-A632-CB89-BB83-7ADCAFC89751}"/>
                </a:ext>
              </a:extLst>
            </p:cNvPr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71;p76">
              <a:extLst>
                <a:ext uri="{FF2B5EF4-FFF2-40B4-BE49-F238E27FC236}">
                  <a16:creationId xmlns:a16="http://schemas.microsoft.com/office/drawing/2014/main" id="{2D47A61F-8E09-3C5C-8B74-8554CA52AEDE}"/>
                </a:ext>
              </a:extLst>
            </p:cNvPr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72;p76">
              <a:extLst>
                <a:ext uri="{FF2B5EF4-FFF2-40B4-BE49-F238E27FC236}">
                  <a16:creationId xmlns:a16="http://schemas.microsoft.com/office/drawing/2014/main" id="{3C8E12FC-DC99-A743-8C4D-8B8A05754F2E}"/>
                </a:ext>
              </a:extLst>
            </p:cNvPr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73;p76">
              <a:extLst>
                <a:ext uri="{FF2B5EF4-FFF2-40B4-BE49-F238E27FC236}">
                  <a16:creationId xmlns:a16="http://schemas.microsoft.com/office/drawing/2014/main" id="{E4BDF064-10AC-F9D6-9414-5FDB31177D53}"/>
                </a:ext>
              </a:extLst>
            </p:cNvPr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74;p76">
              <a:extLst>
                <a:ext uri="{FF2B5EF4-FFF2-40B4-BE49-F238E27FC236}">
                  <a16:creationId xmlns:a16="http://schemas.microsoft.com/office/drawing/2014/main" id="{AC092EAF-BCFE-4C21-6BA4-D359F1A486A2}"/>
                </a:ext>
              </a:extLst>
            </p:cNvPr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75;p76">
              <a:extLst>
                <a:ext uri="{FF2B5EF4-FFF2-40B4-BE49-F238E27FC236}">
                  <a16:creationId xmlns:a16="http://schemas.microsoft.com/office/drawing/2014/main" id="{B2961F30-83ED-4476-8253-185B830E18D9}"/>
                </a:ext>
              </a:extLst>
            </p:cNvPr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76;p76">
              <a:extLst>
                <a:ext uri="{FF2B5EF4-FFF2-40B4-BE49-F238E27FC236}">
                  <a16:creationId xmlns:a16="http://schemas.microsoft.com/office/drawing/2014/main" id="{8CE18395-7C1C-02F0-CBD8-CBBF1BD7A56D}"/>
                </a:ext>
              </a:extLst>
            </p:cNvPr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77;p76">
              <a:extLst>
                <a:ext uri="{FF2B5EF4-FFF2-40B4-BE49-F238E27FC236}">
                  <a16:creationId xmlns:a16="http://schemas.microsoft.com/office/drawing/2014/main" id="{40F68EDE-C27F-44E3-B693-EA833D5DB9A1}"/>
                </a:ext>
              </a:extLst>
            </p:cNvPr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78;p76">
              <a:extLst>
                <a:ext uri="{FF2B5EF4-FFF2-40B4-BE49-F238E27FC236}">
                  <a16:creationId xmlns:a16="http://schemas.microsoft.com/office/drawing/2014/main" id="{10D2FCB9-E9EA-7069-6AE2-4D0649AC3DE6}"/>
                </a:ext>
              </a:extLst>
            </p:cNvPr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79;p76">
              <a:extLst>
                <a:ext uri="{FF2B5EF4-FFF2-40B4-BE49-F238E27FC236}">
                  <a16:creationId xmlns:a16="http://schemas.microsoft.com/office/drawing/2014/main" id="{FACC65FF-5052-C12D-951C-DBB311FE2A09}"/>
                </a:ext>
              </a:extLst>
            </p:cNvPr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80;p76">
              <a:extLst>
                <a:ext uri="{FF2B5EF4-FFF2-40B4-BE49-F238E27FC236}">
                  <a16:creationId xmlns:a16="http://schemas.microsoft.com/office/drawing/2014/main" id="{32C930EF-069B-F654-01BC-B4A1887BCE7E}"/>
                </a:ext>
              </a:extLst>
            </p:cNvPr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81;p76">
              <a:extLst>
                <a:ext uri="{FF2B5EF4-FFF2-40B4-BE49-F238E27FC236}">
                  <a16:creationId xmlns:a16="http://schemas.microsoft.com/office/drawing/2014/main" id="{CA888B2C-3EC7-85D5-9CFE-B4029208FF7A}"/>
                </a:ext>
              </a:extLst>
            </p:cNvPr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82;p76">
              <a:extLst>
                <a:ext uri="{FF2B5EF4-FFF2-40B4-BE49-F238E27FC236}">
                  <a16:creationId xmlns:a16="http://schemas.microsoft.com/office/drawing/2014/main" id="{148A43C1-1E89-5EC7-E912-108E0EE19CB3}"/>
                </a:ext>
              </a:extLst>
            </p:cNvPr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83;p76">
              <a:extLst>
                <a:ext uri="{FF2B5EF4-FFF2-40B4-BE49-F238E27FC236}">
                  <a16:creationId xmlns:a16="http://schemas.microsoft.com/office/drawing/2014/main" id="{4EE0E69B-536C-942D-43E1-CF213AA728EE}"/>
                </a:ext>
              </a:extLst>
            </p:cNvPr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84;p76">
              <a:extLst>
                <a:ext uri="{FF2B5EF4-FFF2-40B4-BE49-F238E27FC236}">
                  <a16:creationId xmlns:a16="http://schemas.microsoft.com/office/drawing/2014/main" id="{A97E8729-B099-FF2D-D4D4-354D9F73235F}"/>
                </a:ext>
              </a:extLst>
            </p:cNvPr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85;p76">
              <a:extLst>
                <a:ext uri="{FF2B5EF4-FFF2-40B4-BE49-F238E27FC236}">
                  <a16:creationId xmlns:a16="http://schemas.microsoft.com/office/drawing/2014/main" id="{4AC8045D-86F9-94C3-5435-E452AB50C162}"/>
                </a:ext>
              </a:extLst>
            </p:cNvPr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86;p76">
              <a:extLst>
                <a:ext uri="{FF2B5EF4-FFF2-40B4-BE49-F238E27FC236}">
                  <a16:creationId xmlns:a16="http://schemas.microsoft.com/office/drawing/2014/main" id="{372F6ABB-C44D-4802-03DA-8B08813E4204}"/>
                </a:ext>
              </a:extLst>
            </p:cNvPr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87;p76">
              <a:extLst>
                <a:ext uri="{FF2B5EF4-FFF2-40B4-BE49-F238E27FC236}">
                  <a16:creationId xmlns:a16="http://schemas.microsoft.com/office/drawing/2014/main" id="{F19F29A4-2F3A-B804-B72F-21D803B8B81F}"/>
                </a:ext>
              </a:extLst>
            </p:cNvPr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88;p76">
              <a:extLst>
                <a:ext uri="{FF2B5EF4-FFF2-40B4-BE49-F238E27FC236}">
                  <a16:creationId xmlns:a16="http://schemas.microsoft.com/office/drawing/2014/main" id="{3345B6DA-A9B8-6BBD-FE3F-C4747FC2A7D5}"/>
                </a:ext>
              </a:extLst>
            </p:cNvPr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89;p76">
              <a:extLst>
                <a:ext uri="{FF2B5EF4-FFF2-40B4-BE49-F238E27FC236}">
                  <a16:creationId xmlns:a16="http://schemas.microsoft.com/office/drawing/2014/main" id="{7A36E5C1-79C6-BA69-30D0-9E44C48658D3}"/>
                </a:ext>
              </a:extLst>
            </p:cNvPr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90;p76">
              <a:extLst>
                <a:ext uri="{FF2B5EF4-FFF2-40B4-BE49-F238E27FC236}">
                  <a16:creationId xmlns:a16="http://schemas.microsoft.com/office/drawing/2014/main" id="{40CF5D9B-169C-7BF8-808B-25A70ABD7DB5}"/>
                </a:ext>
              </a:extLst>
            </p:cNvPr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91;p76">
              <a:extLst>
                <a:ext uri="{FF2B5EF4-FFF2-40B4-BE49-F238E27FC236}">
                  <a16:creationId xmlns:a16="http://schemas.microsoft.com/office/drawing/2014/main" id="{C01DA66C-B389-BBEC-E62F-A54CE62404CA}"/>
                </a:ext>
              </a:extLst>
            </p:cNvPr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92;p76">
              <a:extLst>
                <a:ext uri="{FF2B5EF4-FFF2-40B4-BE49-F238E27FC236}">
                  <a16:creationId xmlns:a16="http://schemas.microsoft.com/office/drawing/2014/main" id="{3281624B-387B-00C5-1117-38514564E227}"/>
                </a:ext>
              </a:extLst>
            </p:cNvPr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93;p76">
              <a:extLst>
                <a:ext uri="{FF2B5EF4-FFF2-40B4-BE49-F238E27FC236}">
                  <a16:creationId xmlns:a16="http://schemas.microsoft.com/office/drawing/2014/main" id="{C5B2C6FA-5BD9-D915-C4B6-3764503DA1A1}"/>
                </a:ext>
              </a:extLst>
            </p:cNvPr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94;p76">
              <a:extLst>
                <a:ext uri="{FF2B5EF4-FFF2-40B4-BE49-F238E27FC236}">
                  <a16:creationId xmlns:a16="http://schemas.microsoft.com/office/drawing/2014/main" id="{F4B0F7E1-7765-610C-C528-E4523C87F930}"/>
                </a:ext>
              </a:extLst>
            </p:cNvPr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95;p76">
              <a:extLst>
                <a:ext uri="{FF2B5EF4-FFF2-40B4-BE49-F238E27FC236}">
                  <a16:creationId xmlns:a16="http://schemas.microsoft.com/office/drawing/2014/main" id="{6E93954E-290B-1ADD-7CD8-C813D51D5123}"/>
                </a:ext>
              </a:extLst>
            </p:cNvPr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96;p76">
              <a:extLst>
                <a:ext uri="{FF2B5EF4-FFF2-40B4-BE49-F238E27FC236}">
                  <a16:creationId xmlns:a16="http://schemas.microsoft.com/office/drawing/2014/main" id="{A853D234-FFE6-513D-F32B-33EDF87672A8}"/>
                </a:ext>
              </a:extLst>
            </p:cNvPr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97;p76">
              <a:extLst>
                <a:ext uri="{FF2B5EF4-FFF2-40B4-BE49-F238E27FC236}">
                  <a16:creationId xmlns:a16="http://schemas.microsoft.com/office/drawing/2014/main" id="{0C3F69A6-E805-F946-7F69-59788EDCFCB7}"/>
                </a:ext>
              </a:extLst>
            </p:cNvPr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98;p76">
              <a:extLst>
                <a:ext uri="{FF2B5EF4-FFF2-40B4-BE49-F238E27FC236}">
                  <a16:creationId xmlns:a16="http://schemas.microsoft.com/office/drawing/2014/main" id="{808F4986-883C-364C-EC79-EC35FCA2763B}"/>
                </a:ext>
              </a:extLst>
            </p:cNvPr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99;p76">
              <a:extLst>
                <a:ext uri="{FF2B5EF4-FFF2-40B4-BE49-F238E27FC236}">
                  <a16:creationId xmlns:a16="http://schemas.microsoft.com/office/drawing/2014/main" id="{4AA434A3-8497-B402-9C78-A39635449E08}"/>
                </a:ext>
              </a:extLst>
            </p:cNvPr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900;p76">
              <a:extLst>
                <a:ext uri="{FF2B5EF4-FFF2-40B4-BE49-F238E27FC236}">
                  <a16:creationId xmlns:a16="http://schemas.microsoft.com/office/drawing/2014/main" id="{6BB84B74-B824-2671-AB11-CA0C0AAAC894}"/>
                </a:ext>
              </a:extLst>
            </p:cNvPr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901;p76">
              <a:extLst>
                <a:ext uri="{FF2B5EF4-FFF2-40B4-BE49-F238E27FC236}">
                  <a16:creationId xmlns:a16="http://schemas.microsoft.com/office/drawing/2014/main" id="{DD8CF825-8F03-FB8C-3E80-733541FBF55F}"/>
                </a:ext>
              </a:extLst>
            </p:cNvPr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902;p76">
              <a:extLst>
                <a:ext uri="{FF2B5EF4-FFF2-40B4-BE49-F238E27FC236}">
                  <a16:creationId xmlns:a16="http://schemas.microsoft.com/office/drawing/2014/main" id="{8F787BA4-4660-EE66-51C5-4985DC2737A0}"/>
                </a:ext>
              </a:extLst>
            </p:cNvPr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903;p76">
              <a:extLst>
                <a:ext uri="{FF2B5EF4-FFF2-40B4-BE49-F238E27FC236}">
                  <a16:creationId xmlns:a16="http://schemas.microsoft.com/office/drawing/2014/main" id="{DE7E768A-9008-74F9-8131-C8CF7647CFB5}"/>
                </a:ext>
              </a:extLst>
            </p:cNvPr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645610" y="340810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Korisnički</a:t>
            </a:r>
            <a:r>
              <a:rPr lang="en-US" b="1" dirty="0"/>
              <a:t> </a:t>
            </a:r>
            <a:r>
              <a:rPr lang="en-US" b="1" dirty="0" err="1"/>
              <a:t>zahtjevi</a:t>
            </a:r>
            <a:r>
              <a:rPr lang="en-US" b="1" dirty="0"/>
              <a:t> </a:t>
            </a:r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0712" y="942385"/>
            <a:ext cx="4987534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Registracija korisnika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Izrada profila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Prikaz drugih profila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hr-HR" sz="1800" dirty="0"/>
              <a:t>Uređivanje profila </a:t>
            </a:r>
            <a:r>
              <a:rPr lang="hr-HR" sz="1800" dirty="0" smtClean="0"/>
              <a:t>(kreiranje </a:t>
            </a:r>
            <a:r>
              <a:rPr lang="hr-HR" sz="1800" dirty="0" smtClean="0"/>
              <a:t>postova, promijena profilne slike...)</a:t>
            </a:r>
            <a:endParaRPr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„Lajkanje” i </a:t>
            </a:r>
            <a:r>
              <a:rPr lang="hr-HR" sz="1800" dirty="0" smtClean="0"/>
              <a:t>komentiranje</a:t>
            </a:r>
            <a:endParaRPr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Kreiranje </a:t>
            </a:r>
            <a:r>
              <a:rPr lang="hr-HR" sz="1800" dirty="0" smtClean="0"/>
              <a:t>anketa</a:t>
            </a:r>
            <a:endParaRPr lang="hr-HR" sz="1800"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48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5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645610" y="340810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Korisnički</a:t>
            </a:r>
            <a:r>
              <a:rPr lang="en-US" b="1" dirty="0"/>
              <a:t> </a:t>
            </a:r>
            <a:r>
              <a:rPr lang="en-US" b="1" dirty="0" err="1"/>
              <a:t>zahtjevi</a:t>
            </a:r>
            <a:r>
              <a:rPr lang="en-US" b="1" dirty="0"/>
              <a:t> </a:t>
            </a:r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0712" y="942385"/>
            <a:ext cx="4987534" cy="3885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Chat </a:t>
            </a:r>
            <a:r>
              <a:rPr lang="hr-HR" sz="1800" dirty="0"/>
              <a:t>među korisnicima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Grupni </a:t>
            </a:r>
            <a:r>
              <a:rPr lang="hr-HR" sz="1800" dirty="0" smtClean="0"/>
              <a:t>razgovori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Pretraživanje korisnika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Opcija praćenja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Opcija dopisivanja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Anketiranje/glasanje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Prijava u administrativni profil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Pregled korisnika u bazi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 smtClean="0"/>
              <a:t>Rješavanje problema</a:t>
            </a:r>
            <a:endParaRPr sz="1800"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48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smtClean="0"/>
              <a:t>Zahtjevi na sustav</a:t>
            </a:r>
            <a:endParaRPr dirty="0"/>
          </a:p>
        </p:txBody>
      </p:sp>
      <p:sp>
        <p:nvSpPr>
          <p:cNvPr id="2" name="Google Shape;1064;p49">
            <a:extLst>
              <a:ext uri="{FF2B5EF4-FFF2-40B4-BE49-F238E27FC236}">
                <a16:creationId xmlns:a16="http://schemas.microsoft.com/office/drawing/2014/main" id="{18C50D29-3A28-E2DF-7AF3-972E66BCD165}"/>
              </a:ext>
            </a:extLst>
          </p:cNvPr>
          <p:cNvSpPr txBox="1">
            <a:spLocks/>
          </p:cNvSpPr>
          <p:nvPr/>
        </p:nvSpPr>
        <p:spPr>
          <a:xfrm>
            <a:off x="761166" y="1550404"/>
            <a:ext cx="4308226" cy="2594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 smtClean="0">
                <a:latin typeface="Raleway" pitchFamily="2" charset="-18"/>
              </a:rPr>
              <a:t>Okruženje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 smtClean="0">
                <a:latin typeface="Raleway" pitchFamily="2" charset="-18"/>
              </a:rPr>
              <a:t>Brzina rada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 smtClean="0">
                <a:latin typeface="Raleway" pitchFamily="2" charset="-18"/>
              </a:rPr>
              <a:t>Pouzdanost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 smtClean="0">
                <a:latin typeface="Raleway" pitchFamily="2" charset="-18"/>
              </a:rPr>
              <a:t>Skalabilnost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 smtClean="0">
                <a:latin typeface="Raleway" pitchFamily="2" charset="-18"/>
              </a:rPr>
              <a:t>Jednostavnost korištenja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 smtClean="0">
                <a:latin typeface="Raleway" pitchFamily="2" charset="-18"/>
              </a:rPr>
              <a:t>Sigurnost</a:t>
            </a:r>
            <a:endParaRPr lang="nn-NO" sz="1800" dirty="0">
              <a:latin typeface="Raleway" pitchFamily="2" charset="-18"/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SzPct val="100000"/>
            </a:pPr>
            <a:endParaRPr lang="nn-NO" sz="1800" dirty="0">
              <a:latin typeface="Raleway" pitchFamily="2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31696" y="2222042"/>
            <a:ext cx="8480608" cy="64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/>
              <a:t>Hvala na pažnji!</a:t>
            </a:r>
            <a:endParaRPr sz="3500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233958" y="3379369"/>
            <a:ext cx="659294" cy="1760668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Fredoka One</vt:lpstr>
      <vt:lpstr>Arial</vt:lpstr>
      <vt:lpstr>Raleway</vt:lpstr>
      <vt:lpstr>Retato Slideshow by Slidesgo</vt:lpstr>
      <vt:lpstr>FESBook - Specifikacija zahtjeva </vt:lpstr>
      <vt:lpstr>Uvod</vt:lpstr>
      <vt:lpstr>Korisnički zahtjevi </vt:lpstr>
      <vt:lpstr>Korisnički zahtjevi </vt:lpstr>
      <vt:lpstr>Zahtjevi na sustav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FESBook - Specifikacija zahtjeva</dc:title>
  <dc:creator>Mate Bakovic</dc:creator>
  <cp:lastModifiedBy>Mate Bakovic</cp:lastModifiedBy>
  <cp:revision>8</cp:revision>
  <dcterms:modified xsi:type="dcterms:W3CDTF">2024-10-29T01:25:56Z</dcterms:modified>
</cp:coreProperties>
</file>