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57" r:id="rId3"/>
    <p:sldId id="287" r:id="rId4"/>
    <p:sldId id="262" r:id="rId5"/>
    <p:sldId id="275" r:id="rId6"/>
    <p:sldId id="286" r:id="rId7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9"/>
    </p:embeddedFont>
    <p:embeddedFont>
      <p:font typeface="Raleway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1EBD20-747B-4CFD-8A62-5580836FC996}">
  <a:tblStyle styleId="{5E1EBD20-747B-4CFD-8A62-5580836FC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77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9653453a3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9653453a3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01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7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449493" y="787340"/>
            <a:ext cx="5254001" cy="24904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HR" dirty="0"/>
              <a:t>FESBook -</a:t>
            </a:r>
            <a:br>
              <a:rPr lang="hr-HR" dirty="0"/>
            </a:br>
            <a:r>
              <a:rPr lang="hr-HR" dirty="0"/>
              <a:t>Okvir za modeliranje</a:t>
            </a:r>
            <a:endParaRPr dirty="0"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449494" y="3839701"/>
            <a:ext cx="2774004" cy="1078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r-HR" dirty="0"/>
              <a:t>Mate Baković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Laura Bauk</a:t>
            </a:r>
          </a:p>
          <a:p>
            <a:pPr marL="0" indent="0"/>
            <a:r>
              <a:rPr lang="hr-HR" dirty="0"/>
              <a:t>Petar Parlov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Lovre Peričić</a:t>
            </a: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Uvod</a:t>
            </a:r>
            <a:endParaRPr dirty="0"/>
          </a:p>
        </p:txBody>
      </p:sp>
      <p:sp>
        <p:nvSpPr>
          <p:cNvPr id="877" name="Google Shape;877;p44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Društevna mreža/web aplikacija za studente FESB-a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1v1 chat i grupni razgovori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Kreiranje postova i anketa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Obavijesti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Filtriranje objava po studijskom smjeru i interesima</a:t>
            </a:r>
          </a:p>
        </p:txBody>
      </p:sp>
      <p:grpSp>
        <p:nvGrpSpPr>
          <p:cNvPr id="2" name="Google Shape;2767;p76">
            <a:extLst>
              <a:ext uri="{FF2B5EF4-FFF2-40B4-BE49-F238E27FC236}">
                <a16:creationId xmlns:a16="http://schemas.microsoft.com/office/drawing/2014/main" id="{2CEFBA4E-C4DE-BB97-0D43-A492C8470F84}"/>
              </a:ext>
            </a:extLst>
          </p:cNvPr>
          <p:cNvGrpSpPr/>
          <p:nvPr/>
        </p:nvGrpSpPr>
        <p:grpSpPr>
          <a:xfrm>
            <a:off x="7063232" y="2138578"/>
            <a:ext cx="1744373" cy="1727977"/>
            <a:chOff x="1668025" y="747500"/>
            <a:chExt cx="4519100" cy="4476625"/>
          </a:xfrm>
        </p:grpSpPr>
        <p:sp>
          <p:nvSpPr>
            <p:cNvPr id="3" name="Google Shape;2768;p76">
              <a:extLst>
                <a:ext uri="{FF2B5EF4-FFF2-40B4-BE49-F238E27FC236}">
                  <a16:creationId xmlns:a16="http://schemas.microsoft.com/office/drawing/2014/main" id="{35A328D1-6F9C-9442-C03C-2218BF6A2B20}"/>
                </a:ext>
              </a:extLst>
            </p:cNvPr>
            <p:cNvSpPr/>
            <p:nvPr/>
          </p:nvSpPr>
          <p:spPr>
            <a:xfrm>
              <a:off x="5969425" y="1632050"/>
              <a:ext cx="217700" cy="254775"/>
            </a:xfrm>
            <a:custGeom>
              <a:avLst/>
              <a:gdLst/>
              <a:ahLst/>
              <a:cxnLst/>
              <a:rect l="l" t="t" r="r" b="b"/>
              <a:pathLst>
                <a:path w="8708" h="10191" extrusionOk="0">
                  <a:moveTo>
                    <a:pt x="6107" y="0"/>
                  </a:moveTo>
                  <a:cubicBezTo>
                    <a:pt x="5217" y="0"/>
                    <a:pt x="4349" y="282"/>
                    <a:pt x="3637" y="817"/>
                  </a:cubicBezTo>
                  <a:cubicBezTo>
                    <a:pt x="2703" y="1484"/>
                    <a:pt x="1936" y="2385"/>
                    <a:pt x="1402" y="3419"/>
                  </a:cubicBezTo>
                  <a:cubicBezTo>
                    <a:pt x="301" y="5387"/>
                    <a:pt x="1" y="7922"/>
                    <a:pt x="68" y="10190"/>
                  </a:cubicBezTo>
                  <a:cubicBezTo>
                    <a:pt x="2536" y="9957"/>
                    <a:pt x="4571" y="7889"/>
                    <a:pt x="5505" y="6788"/>
                  </a:cubicBezTo>
                  <a:cubicBezTo>
                    <a:pt x="7039" y="5020"/>
                    <a:pt x="8707" y="950"/>
                    <a:pt x="6939" y="83"/>
                  </a:cubicBezTo>
                  <a:cubicBezTo>
                    <a:pt x="6662" y="28"/>
                    <a:pt x="6384" y="0"/>
                    <a:pt x="61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69;p76">
              <a:extLst>
                <a:ext uri="{FF2B5EF4-FFF2-40B4-BE49-F238E27FC236}">
                  <a16:creationId xmlns:a16="http://schemas.microsoft.com/office/drawing/2014/main" id="{7875A1B2-6008-E0AD-865C-D2AAFC450925}"/>
                </a:ext>
              </a:extLst>
            </p:cNvPr>
            <p:cNvSpPr/>
            <p:nvPr/>
          </p:nvSpPr>
          <p:spPr>
            <a:xfrm>
              <a:off x="5775125" y="1754600"/>
              <a:ext cx="132625" cy="173925"/>
            </a:xfrm>
            <a:custGeom>
              <a:avLst/>
              <a:gdLst/>
              <a:ahLst/>
              <a:cxnLst/>
              <a:rect l="l" t="t" r="r" b="b"/>
              <a:pathLst>
                <a:path w="5305" h="6957" extrusionOk="0">
                  <a:moveTo>
                    <a:pt x="1491" y="1"/>
                  </a:moveTo>
                  <a:cubicBezTo>
                    <a:pt x="1340" y="1"/>
                    <a:pt x="1187" y="17"/>
                    <a:pt x="1035" y="51"/>
                  </a:cubicBezTo>
                  <a:cubicBezTo>
                    <a:pt x="501" y="285"/>
                    <a:pt x="134" y="785"/>
                    <a:pt x="67" y="1352"/>
                  </a:cubicBezTo>
                  <a:cubicBezTo>
                    <a:pt x="1" y="1919"/>
                    <a:pt x="101" y="2453"/>
                    <a:pt x="334" y="2987"/>
                  </a:cubicBezTo>
                  <a:cubicBezTo>
                    <a:pt x="1068" y="4754"/>
                    <a:pt x="2069" y="6356"/>
                    <a:pt x="3903" y="6956"/>
                  </a:cubicBezTo>
                  <a:cubicBezTo>
                    <a:pt x="4871" y="6089"/>
                    <a:pt x="5304" y="4721"/>
                    <a:pt x="5004" y="3454"/>
                  </a:cubicBezTo>
                  <a:cubicBezTo>
                    <a:pt x="4671" y="2186"/>
                    <a:pt x="3870" y="1085"/>
                    <a:pt x="2736" y="418"/>
                  </a:cubicBezTo>
                  <a:cubicBezTo>
                    <a:pt x="2363" y="144"/>
                    <a:pt x="1934" y="1"/>
                    <a:pt x="14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70;p76">
              <a:extLst>
                <a:ext uri="{FF2B5EF4-FFF2-40B4-BE49-F238E27FC236}">
                  <a16:creationId xmlns:a16="http://schemas.microsoft.com/office/drawing/2014/main" id="{1E2CCEB6-1EF3-32E7-D7A4-667F72E61751}"/>
                </a:ext>
              </a:extLst>
            </p:cNvPr>
            <p:cNvSpPr/>
            <p:nvPr/>
          </p:nvSpPr>
          <p:spPr>
            <a:xfrm>
              <a:off x="5824325" y="1826750"/>
              <a:ext cx="53400" cy="281900"/>
            </a:xfrm>
            <a:custGeom>
              <a:avLst/>
              <a:gdLst/>
              <a:ahLst/>
              <a:cxnLst/>
              <a:rect l="l" t="t" r="r" b="b"/>
              <a:pathLst>
                <a:path w="2136" h="11276" extrusionOk="0">
                  <a:moveTo>
                    <a:pt x="434" y="0"/>
                  </a:moveTo>
                  <a:lnTo>
                    <a:pt x="434" y="0"/>
                  </a:lnTo>
                  <a:cubicBezTo>
                    <a:pt x="768" y="467"/>
                    <a:pt x="1035" y="968"/>
                    <a:pt x="1268" y="1502"/>
                  </a:cubicBezTo>
                  <a:cubicBezTo>
                    <a:pt x="1769" y="2802"/>
                    <a:pt x="1902" y="4237"/>
                    <a:pt x="1735" y="5605"/>
                  </a:cubicBezTo>
                  <a:cubicBezTo>
                    <a:pt x="1502" y="6972"/>
                    <a:pt x="1135" y="8340"/>
                    <a:pt x="601" y="9641"/>
                  </a:cubicBezTo>
                  <a:lnTo>
                    <a:pt x="167" y="10808"/>
                  </a:lnTo>
                  <a:cubicBezTo>
                    <a:pt x="101" y="10975"/>
                    <a:pt x="34" y="11108"/>
                    <a:pt x="1" y="11275"/>
                  </a:cubicBezTo>
                  <a:cubicBezTo>
                    <a:pt x="101" y="11142"/>
                    <a:pt x="167" y="11008"/>
                    <a:pt x="234" y="10842"/>
                  </a:cubicBezTo>
                  <a:cubicBezTo>
                    <a:pt x="368" y="10575"/>
                    <a:pt x="534" y="10174"/>
                    <a:pt x="735" y="9674"/>
                  </a:cubicBezTo>
                  <a:cubicBezTo>
                    <a:pt x="1302" y="8373"/>
                    <a:pt x="1702" y="7006"/>
                    <a:pt x="1935" y="5638"/>
                  </a:cubicBezTo>
                  <a:cubicBezTo>
                    <a:pt x="2136" y="4203"/>
                    <a:pt x="1969" y="2769"/>
                    <a:pt x="1402" y="1468"/>
                  </a:cubicBezTo>
                  <a:cubicBezTo>
                    <a:pt x="1235" y="1068"/>
                    <a:pt x="1001" y="668"/>
                    <a:pt x="768" y="334"/>
                  </a:cubicBezTo>
                  <a:cubicBezTo>
                    <a:pt x="668" y="201"/>
                    <a:pt x="568" y="101"/>
                    <a:pt x="4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71;p76">
              <a:extLst>
                <a:ext uri="{FF2B5EF4-FFF2-40B4-BE49-F238E27FC236}">
                  <a16:creationId xmlns:a16="http://schemas.microsoft.com/office/drawing/2014/main" id="{2AF66CBA-31A7-A0BD-1A6C-1A9DA5A5D1CF}"/>
                </a:ext>
              </a:extLst>
            </p:cNvPr>
            <p:cNvSpPr/>
            <p:nvPr/>
          </p:nvSpPr>
          <p:spPr>
            <a:xfrm>
              <a:off x="5817650" y="1709175"/>
              <a:ext cx="286075" cy="400300"/>
            </a:xfrm>
            <a:custGeom>
              <a:avLst/>
              <a:gdLst/>
              <a:ahLst/>
              <a:cxnLst/>
              <a:rect l="l" t="t" r="r" b="b"/>
              <a:pathLst>
                <a:path w="11443" h="16012" extrusionOk="0">
                  <a:moveTo>
                    <a:pt x="11442" y="0"/>
                  </a:moveTo>
                  <a:cubicBezTo>
                    <a:pt x="11409" y="33"/>
                    <a:pt x="11376" y="67"/>
                    <a:pt x="11342" y="100"/>
                  </a:cubicBezTo>
                  <a:lnTo>
                    <a:pt x="10975" y="567"/>
                  </a:lnTo>
                  <a:cubicBezTo>
                    <a:pt x="10642" y="967"/>
                    <a:pt x="10208" y="1535"/>
                    <a:pt x="9641" y="2235"/>
                  </a:cubicBezTo>
                  <a:cubicBezTo>
                    <a:pt x="8540" y="3636"/>
                    <a:pt x="7073" y="5604"/>
                    <a:pt x="5471" y="7806"/>
                  </a:cubicBezTo>
                  <a:cubicBezTo>
                    <a:pt x="3904" y="10041"/>
                    <a:pt x="2503" y="12075"/>
                    <a:pt x="1535" y="13543"/>
                  </a:cubicBezTo>
                  <a:cubicBezTo>
                    <a:pt x="1035" y="14310"/>
                    <a:pt x="635" y="14911"/>
                    <a:pt x="368" y="15344"/>
                  </a:cubicBezTo>
                  <a:lnTo>
                    <a:pt x="68" y="15811"/>
                  </a:lnTo>
                  <a:cubicBezTo>
                    <a:pt x="1" y="15945"/>
                    <a:pt x="1" y="16012"/>
                    <a:pt x="1" y="16012"/>
                  </a:cubicBezTo>
                  <a:cubicBezTo>
                    <a:pt x="34" y="15945"/>
                    <a:pt x="68" y="15912"/>
                    <a:pt x="134" y="15845"/>
                  </a:cubicBezTo>
                  <a:lnTo>
                    <a:pt x="468" y="15378"/>
                  </a:lnTo>
                  <a:lnTo>
                    <a:pt x="1635" y="13643"/>
                  </a:lnTo>
                  <a:cubicBezTo>
                    <a:pt x="2669" y="12176"/>
                    <a:pt x="4070" y="10174"/>
                    <a:pt x="5638" y="7939"/>
                  </a:cubicBezTo>
                  <a:cubicBezTo>
                    <a:pt x="7239" y="5738"/>
                    <a:pt x="8707" y="3769"/>
                    <a:pt x="9775" y="2335"/>
                  </a:cubicBezTo>
                  <a:lnTo>
                    <a:pt x="11009" y="634"/>
                  </a:lnTo>
                  <a:lnTo>
                    <a:pt x="11342" y="167"/>
                  </a:lnTo>
                  <a:cubicBezTo>
                    <a:pt x="11409" y="67"/>
                    <a:pt x="11442" y="0"/>
                    <a:pt x="114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72;p76">
              <a:extLst>
                <a:ext uri="{FF2B5EF4-FFF2-40B4-BE49-F238E27FC236}">
                  <a16:creationId xmlns:a16="http://schemas.microsoft.com/office/drawing/2014/main" id="{C1F715BC-A54B-FEDA-A2DF-3776E3D6B950}"/>
                </a:ext>
              </a:extLst>
            </p:cNvPr>
            <p:cNvSpPr/>
            <p:nvPr/>
          </p:nvSpPr>
          <p:spPr>
            <a:xfrm>
              <a:off x="5916075" y="1943975"/>
              <a:ext cx="233500" cy="98000"/>
            </a:xfrm>
            <a:custGeom>
              <a:avLst/>
              <a:gdLst/>
              <a:ahLst/>
              <a:cxnLst/>
              <a:rect l="l" t="t" r="r" b="b"/>
              <a:pathLst>
                <a:path w="9340" h="3920" extrusionOk="0">
                  <a:moveTo>
                    <a:pt x="5682" y="0"/>
                  </a:moveTo>
                  <a:cubicBezTo>
                    <a:pt x="3651" y="0"/>
                    <a:pt x="1643" y="732"/>
                    <a:pt x="67" y="2083"/>
                  </a:cubicBezTo>
                  <a:lnTo>
                    <a:pt x="0" y="2250"/>
                  </a:lnTo>
                  <a:cubicBezTo>
                    <a:pt x="1338" y="3352"/>
                    <a:pt x="3001" y="3919"/>
                    <a:pt x="4680" y="3919"/>
                  </a:cubicBezTo>
                  <a:cubicBezTo>
                    <a:pt x="5848" y="3919"/>
                    <a:pt x="7025" y="3645"/>
                    <a:pt x="8106" y="3084"/>
                  </a:cubicBezTo>
                  <a:cubicBezTo>
                    <a:pt x="8706" y="2750"/>
                    <a:pt x="9340" y="2183"/>
                    <a:pt x="9240" y="1483"/>
                  </a:cubicBezTo>
                  <a:cubicBezTo>
                    <a:pt x="9140" y="782"/>
                    <a:pt x="8406" y="415"/>
                    <a:pt x="7706" y="248"/>
                  </a:cubicBezTo>
                  <a:cubicBezTo>
                    <a:pt x="7038" y="82"/>
                    <a:pt x="6359" y="0"/>
                    <a:pt x="56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73;p76">
              <a:extLst>
                <a:ext uri="{FF2B5EF4-FFF2-40B4-BE49-F238E27FC236}">
                  <a16:creationId xmlns:a16="http://schemas.microsoft.com/office/drawing/2014/main" id="{2E3CA1BF-C04A-023F-5DFC-B2D60D521D3A}"/>
                </a:ext>
              </a:extLst>
            </p:cNvPr>
            <p:cNvSpPr/>
            <p:nvPr/>
          </p:nvSpPr>
          <p:spPr>
            <a:xfrm>
              <a:off x="5823500" y="1977700"/>
              <a:ext cx="246025" cy="115975"/>
            </a:xfrm>
            <a:custGeom>
              <a:avLst/>
              <a:gdLst/>
              <a:ahLst/>
              <a:cxnLst/>
              <a:rect l="l" t="t" r="r" b="b"/>
              <a:pathLst>
                <a:path w="9841" h="4639" extrusionOk="0">
                  <a:moveTo>
                    <a:pt x="8140" y="0"/>
                  </a:moveTo>
                  <a:cubicBezTo>
                    <a:pt x="7539" y="0"/>
                    <a:pt x="6939" y="34"/>
                    <a:pt x="6338" y="167"/>
                  </a:cubicBezTo>
                  <a:cubicBezTo>
                    <a:pt x="4871" y="434"/>
                    <a:pt x="3470" y="1068"/>
                    <a:pt x="2269" y="2002"/>
                  </a:cubicBezTo>
                  <a:cubicBezTo>
                    <a:pt x="1802" y="2369"/>
                    <a:pt x="1368" y="2769"/>
                    <a:pt x="968" y="3236"/>
                  </a:cubicBezTo>
                  <a:cubicBezTo>
                    <a:pt x="801" y="3403"/>
                    <a:pt x="634" y="3603"/>
                    <a:pt x="501" y="3770"/>
                  </a:cubicBezTo>
                  <a:cubicBezTo>
                    <a:pt x="401" y="3936"/>
                    <a:pt x="301" y="4070"/>
                    <a:pt x="234" y="4237"/>
                  </a:cubicBezTo>
                  <a:cubicBezTo>
                    <a:pt x="134" y="4337"/>
                    <a:pt x="67" y="4470"/>
                    <a:pt x="0" y="4637"/>
                  </a:cubicBezTo>
                  <a:cubicBezTo>
                    <a:pt x="2" y="4638"/>
                    <a:pt x="4" y="4638"/>
                    <a:pt x="7" y="4638"/>
                  </a:cubicBezTo>
                  <a:cubicBezTo>
                    <a:pt x="84" y="4638"/>
                    <a:pt x="387" y="4082"/>
                    <a:pt x="1068" y="3369"/>
                  </a:cubicBezTo>
                  <a:cubicBezTo>
                    <a:pt x="1468" y="2902"/>
                    <a:pt x="1935" y="2502"/>
                    <a:pt x="2402" y="2168"/>
                  </a:cubicBezTo>
                  <a:cubicBezTo>
                    <a:pt x="3003" y="1735"/>
                    <a:pt x="3636" y="1368"/>
                    <a:pt x="4303" y="1068"/>
                  </a:cubicBezTo>
                  <a:cubicBezTo>
                    <a:pt x="4971" y="767"/>
                    <a:pt x="5671" y="534"/>
                    <a:pt x="6372" y="367"/>
                  </a:cubicBezTo>
                  <a:cubicBezTo>
                    <a:pt x="6972" y="267"/>
                    <a:pt x="7572" y="167"/>
                    <a:pt x="8173" y="167"/>
                  </a:cubicBezTo>
                  <a:cubicBezTo>
                    <a:pt x="8289" y="163"/>
                    <a:pt x="8401" y="162"/>
                    <a:pt x="8507" y="162"/>
                  </a:cubicBezTo>
                  <a:cubicBezTo>
                    <a:pt x="9236" y="162"/>
                    <a:pt x="9709" y="239"/>
                    <a:pt x="9817" y="239"/>
                  </a:cubicBezTo>
                  <a:cubicBezTo>
                    <a:pt x="9833" y="239"/>
                    <a:pt x="9841" y="237"/>
                    <a:pt x="9841" y="234"/>
                  </a:cubicBezTo>
                  <a:cubicBezTo>
                    <a:pt x="9674" y="167"/>
                    <a:pt x="9541" y="134"/>
                    <a:pt x="9374" y="100"/>
                  </a:cubicBezTo>
                  <a:cubicBezTo>
                    <a:pt x="9207" y="67"/>
                    <a:pt x="9040" y="34"/>
                    <a:pt x="8840" y="34"/>
                  </a:cubicBezTo>
                  <a:cubicBezTo>
                    <a:pt x="8607" y="0"/>
                    <a:pt x="8373" y="0"/>
                    <a:pt x="81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74;p76">
              <a:extLst>
                <a:ext uri="{FF2B5EF4-FFF2-40B4-BE49-F238E27FC236}">
                  <a16:creationId xmlns:a16="http://schemas.microsoft.com/office/drawing/2014/main" id="{F52F2FF3-F5AA-5A43-91DF-EC59EEFB2D33}"/>
                </a:ext>
              </a:extLst>
            </p:cNvPr>
            <p:cNvSpPr/>
            <p:nvPr/>
          </p:nvSpPr>
          <p:spPr>
            <a:xfrm>
              <a:off x="1680550" y="994350"/>
              <a:ext cx="199325" cy="269525"/>
            </a:xfrm>
            <a:custGeom>
              <a:avLst/>
              <a:gdLst/>
              <a:ahLst/>
              <a:cxnLst/>
              <a:rect l="l" t="t" r="r" b="b"/>
              <a:pathLst>
                <a:path w="7973" h="10781" extrusionOk="0">
                  <a:moveTo>
                    <a:pt x="1737" y="0"/>
                  </a:moveTo>
                  <a:cubicBezTo>
                    <a:pt x="1445" y="0"/>
                    <a:pt x="1173" y="85"/>
                    <a:pt x="934" y="273"/>
                  </a:cubicBezTo>
                  <a:cubicBezTo>
                    <a:pt x="267" y="1207"/>
                    <a:pt x="0" y="2408"/>
                    <a:pt x="200" y="3575"/>
                  </a:cubicBezTo>
                  <a:cubicBezTo>
                    <a:pt x="400" y="4709"/>
                    <a:pt x="901" y="5777"/>
                    <a:pt x="1601" y="6711"/>
                  </a:cubicBezTo>
                  <a:cubicBezTo>
                    <a:pt x="2902" y="8545"/>
                    <a:pt x="5070" y="9880"/>
                    <a:pt x="7138" y="10780"/>
                  </a:cubicBezTo>
                  <a:cubicBezTo>
                    <a:pt x="7972" y="8445"/>
                    <a:pt x="6972" y="5743"/>
                    <a:pt x="6371" y="4409"/>
                  </a:cubicBezTo>
                  <a:cubicBezTo>
                    <a:pt x="5608" y="2600"/>
                    <a:pt x="3360" y="0"/>
                    <a:pt x="1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75;p76">
              <a:extLst>
                <a:ext uri="{FF2B5EF4-FFF2-40B4-BE49-F238E27FC236}">
                  <a16:creationId xmlns:a16="http://schemas.microsoft.com/office/drawing/2014/main" id="{8FDABAEE-5E67-DA6D-6F25-3A652938116F}"/>
                </a:ext>
              </a:extLst>
            </p:cNvPr>
            <p:cNvSpPr/>
            <p:nvPr/>
          </p:nvSpPr>
          <p:spPr>
            <a:xfrm>
              <a:off x="1668025" y="1306000"/>
              <a:ext cx="187675" cy="102900"/>
            </a:xfrm>
            <a:custGeom>
              <a:avLst/>
              <a:gdLst/>
              <a:ahLst/>
              <a:cxnLst/>
              <a:rect l="l" t="t" r="r" b="b"/>
              <a:pathLst>
                <a:path w="7507" h="4116" extrusionOk="0">
                  <a:moveTo>
                    <a:pt x="3851" y="0"/>
                  </a:moveTo>
                  <a:cubicBezTo>
                    <a:pt x="2857" y="0"/>
                    <a:pt x="1884" y="288"/>
                    <a:pt x="1068" y="850"/>
                  </a:cubicBezTo>
                  <a:cubicBezTo>
                    <a:pt x="534" y="1150"/>
                    <a:pt x="134" y="1650"/>
                    <a:pt x="34" y="2251"/>
                  </a:cubicBezTo>
                  <a:cubicBezTo>
                    <a:pt x="1" y="2818"/>
                    <a:pt x="268" y="3351"/>
                    <a:pt x="768" y="3652"/>
                  </a:cubicBezTo>
                  <a:cubicBezTo>
                    <a:pt x="1235" y="3918"/>
                    <a:pt x="1802" y="4085"/>
                    <a:pt x="2369" y="4085"/>
                  </a:cubicBezTo>
                  <a:cubicBezTo>
                    <a:pt x="2650" y="4105"/>
                    <a:pt x="2930" y="4116"/>
                    <a:pt x="3207" y="4116"/>
                  </a:cubicBezTo>
                  <a:cubicBezTo>
                    <a:pt x="4811" y="4116"/>
                    <a:pt x="6340" y="3750"/>
                    <a:pt x="7506" y="2584"/>
                  </a:cubicBezTo>
                  <a:cubicBezTo>
                    <a:pt x="7106" y="1350"/>
                    <a:pt x="6038" y="383"/>
                    <a:pt x="4771" y="82"/>
                  </a:cubicBezTo>
                  <a:cubicBezTo>
                    <a:pt x="4465" y="27"/>
                    <a:pt x="4157" y="0"/>
                    <a:pt x="38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6;p76">
              <a:extLst>
                <a:ext uri="{FF2B5EF4-FFF2-40B4-BE49-F238E27FC236}">
                  <a16:creationId xmlns:a16="http://schemas.microsoft.com/office/drawing/2014/main" id="{350991FC-CD3A-3827-F783-C2B7E71072E4}"/>
                </a:ext>
              </a:extLst>
            </p:cNvPr>
            <p:cNvSpPr/>
            <p:nvPr/>
          </p:nvSpPr>
          <p:spPr>
            <a:xfrm>
              <a:off x="1747250" y="1354425"/>
              <a:ext cx="250200" cy="137100"/>
            </a:xfrm>
            <a:custGeom>
              <a:avLst/>
              <a:gdLst/>
              <a:ahLst/>
              <a:cxnLst/>
              <a:rect l="l" t="t" r="r" b="b"/>
              <a:pathLst>
                <a:path w="10008" h="5484" extrusionOk="0">
                  <a:moveTo>
                    <a:pt x="1410" y="1"/>
                  </a:moveTo>
                  <a:cubicBezTo>
                    <a:pt x="1085" y="1"/>
                    <a:pt x="759" y="38"/>
                    <a:pt x="434" y="113"/>
                  </a:cubicBezTo>
                  <a:cubicBezTo>
                    <a:pt x="267" y="147"/>
                    <a:pt x="134" y="180"/>
                    <a:pt x="1" y="247"/>
                  </a:cubicBezTo>
                  <a:cubicBezTo>
                    <a:pt x="568" y="180"/>
                    <a:pt x="1135" y="147"/>
                    <a:pt x="1702" y="147"/>
                  </a:cubicBezTo>
                  <a:cubicBezTo>
                    <a:pt x="3103" y="280"/>
                    <a:pt x="4437" y="747"/>
                    <a:pt x="5605" y="1514"/>
                  </a:cubicBezTo>
                  <a:cubicBezTo>
                    <a:pt x="6772" y="2282"/>
                    <a:pt x="7806" y="3216"/>
                    <a:pt x="8774" y="4250"/>
                  </a:cubicBezTo>
                  <a:lnTo>
                    <a:pt x="9641" y="5150"/>
                  </a:lnTo>
                  <a:cubicBezTo>
                    <a:pt x="9741" y="5284"/>
                    <a:pt x="9874" y="5384"/>
                    <a:pt x="10008" y="5484"/>
                  </a:cubicBezTo>
                  <a:cubicBezTo>
                    <a:pt x="9908" y="5350"/>
                    <a:pt x="9808" y="5217"/>
                    <a:pt x="9708" y="5117"/>
                  </a:cubicBezTo>
                  <a:cubicBezTo>
                    <a:pt x="9507" y="4883"/>
                    <a:pt x="9241" y="4550"/>
                    <a:pt x="8874" y="4150"/>
                  </a:cubicBezTo>
                  <a:cubicBezTo>
                    <a:pt x="7940" y="3049"/>
                    <a:pt x="6906" y="2115"/>
                    <a:pt x="5738" y="1314"/>
                  </a:cubicBezTo>
                  <a:cubicBezTo>
                    <a:pt x="4537" y="514"/>
                    <a:pt x="3136" y="80"/>
                    <a:pt x="1735" y="13"/>
                  </a:cubicBezTo>
                  <a:cubicBezTo>
                    <a:pt x="1627" y="5"/>
                    <a:pt x="1518" y="1"/>
                    <a:pt x="14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77;p76">
              <a:extLst>
                <a:ext uri="{FF2B5EF4-FFF2-40B4-BE49-F238E27FC236}">
                  <a16:creationId xmlns:a16="http://schemas.microsoft.com/office/drawing/2014/main" id="{F97C6B2C-6B7B-0786-9C4C-1F28CD0B625D}"/>
                </a:ext>
              </a:extLst>
            </p:cNvPr>
            <p:cNvSpPr/>
            <p:nvPr/>
          </p:nvSpPr>
          <p:spPr>
            <a:xfrm>
              <a:off x="1754750" y="1067875"/>
              <a:ext cx="240200" cy="431175"/>
            </a:xfrm>
            <a:custGeom>
              <a:avLst/>
              <a:gdLst/>
              <a:ahLst/>
              <a:cxnLst/>
              <a:rect l="l" t="t" r="r" b="b"/>
              <a:pathLst>
                <a:path w="9608" h="17247" extrusionOk="0">
                  <a:moveTo>
                    <a:pt x="34" y="0"/>
                  </a:moveTo>
                  <a:cubicBezTo>
                    <a:pt x="1" y="0"/>
                    <a:pt x="34" y="67"/>
                    <a:pt x="101" y="201"/>
                  </a:cubicBezTo>
                  <a:lnTo>
                    <a:pt x="334" y="701"/>
                  </a:lnTo>
                  <a:cubicBezTo>
                    <a:pt x="535" y="1168"/>
                    <a:pt x="868" y="1802"/>
                    <a:pt x="1268" y="2602"/>
                  </a:cubicBezTo>
                  <a:cubicBezTo>
                    <a:pt x="2069" y="4203"/>
                    <a:pt x="3236" y="6405"/>
                    <a:pt x="4537" y="8773"/>
                  </a:cubicBezTo>
                  <a:cubicBezTo>
                    <a:pt x="5872" y="11142"/>
                    <a:pt x="7139" y="13277"/>
                    <a:pt x="8040" y="14811"/>
                  </a:cubicBezTo>
                  <a:cubicBezTo>
                    <a:pt x="8507" y="15578"/>
                    <a:pt x="8907" y="16179"/>
                    <a:pt x="9174" y="16579"/>
                  </a:cubicBezTo>
                  <a:lnTo>
                    <a:pt x="9474" y="17079"/>
                  </a:lnTo>
                  <a:cubicBezTo>
                    <a:pt x="9508" y="17146"/>
                    <a:pt x="9541" y="17179"/>
                    <a:pt x="9608" y="17246"/>
                  </a:cubicBezTo>
                  <a:cubicBezTo>
                    <a:pt x="9608" y="17246"/>
                    <a:pt x="9608" y="17179"/>
                    <a:pt x="9508" y="17046"/>
                  </a:cubicBezTo>
                  <a:cubicBezTo>
                    <a:pt x="9441" y="16913"/>
                    <a:pt x="9341" y="16746"/>
                    <a:pt x="9241" y="16546"/>
                  </a:cubicBezTo>
                  <a:lnTo>
                    <a:pt x="8173" y="14711"/>
                  </a:lnTo>
                  <a:cubicBezTo>
                    <a:pt x="7306" y="13177"/>
                    <a:pt x="6072" y="11042"/>
                    <a:pt x="4738" y="8673"/>
                  </a:cubicBezTo>
                  <a:cubicBezTo>
                    <a:pt x="3403" y="6305"/>
                    <a:pt x="2236" y="4103"/>
                    <a:pt x="1402" y="2536"/>
                  </a:cubicBezTo>
                  <a:cubicBezTo>
                    <a:pt x="1002" y="1768"/>
                    <a:pt x="668" y="1135"/>
                    <a:pt x="401" y="668"/>
                  </a:cubicBezTo>
                  <a:cubicBezTo>
                    <a:pt x="301" y="467"/>
                    <a:pt x="201" y="301"/>
                    <a:pt x="134" y="167"/>
                  </a:cubicBezTo>
                  <a:cubicBezTo>
                    <a:pt x="68" y="67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78;p76">
              <a:extLst>
                <a:ext uri="{FF2B5EF4-FFF2-40B4-BE49-F238E27FC236}">
                  <a16:creationId xmlns:a16="http://schemas.microsoft.com/office/drawing/2014/main" id="{8C0A1016-E9E0-337F-A2A9-4DB6FB9EA287}"/>
                </a:ext>
              </a:extLst>
            </p:cNvPr>
            <p:cNvSpPr/>
            <p:nvPr/>
          </p:nvSpPr>
          <p:spPr>
            <a:xfrm>
              <a:off x="1916550" y="1144025"/>
              <a:ext cx="130100" cy="219075"/>
            </a:xfrm>
            <a:custGeom>
              <a:avLst/>
              <a:gdLst/>
              <a:ahLst/>
              <a:cxnLst/>
              <a:rect l="l" t="t" r="r" b="b"/>
              <a:pathLst>
                <a:path w="5204" h="8763" extrusionOk="0">
                  <a:moveTo>
                    <a:pt x="3774" y="0"/>
                  </a:moveTo>
                  <a:cubicBezTo>
                    <a:pt x="3230" y="0"/>
                    <a:pt x="2725" y="445"/>
                    <a:pt x="2335" y="891"/>
                  </a:cubicBezTo>
                  <a:cubicBezTo>
                    <a:pt x="601" y="3059"/>
                    <a:pt x="0" y="5928"/>
                    <a:pt x="734" y="8596"/>
                  </a:cubicBezTo>
                  <a:lnTo>
                    <a:pt x="867" y="8763"/>
                  </a:lnTo>
                  <a:cubicBezTo>
                    <a:pt x="3536" y="7495"/>
                    <a:pt x="5204" y="4727"/>
                    <a:pt x="5070" y="1758"/>
                  </a:cubicBezTo>
                  <a:cubicBezTo>
                    <a:pt x="5037" y="1091"/>
                    <a:pt x="4770" y="290"/>
                    <a:pt x="4103" y="57"/>
                  </a:cubicBezTo>
                  <a:cubicBezTo>
                    <a:pt x="3992" y="18"/>
                    <a:pt x="3883" y="0"/>
                    <a:pt x="3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79;p76">
              <a:extLst>
                <a:ext uri="{FF2B5EF4-FFF2-40B4-BE49-F238E27FC236}">
                  <a16:creationId xmlns:a16="http://schemas.microsoft.com/office/drawing/2014/main" id="{624BE7A5-948A-9155-A1A0-3D172849A78C}"/>
                </a:ext>
              </a:extLst>
            </p:cNvPr>
            <p:cNvSpPr/>
            <p:nvPr/>
          </p:nvSpPr>
          <p:spPr>
            <a:xfrm>
              <a:off x="1942400" y="1216325"/>
              <a:ext cx="46725" cy="268550"/>
            </a:xfrm>
            <a:custGeom>
              <a:avLst/>
              <a:gdLst/>
              <a:ahLst/>
              <a:cxnLst/>
              <a:rect l="l" t="t" r="r" b="b"/>
              <a:pathLst>
                <a:path w="1869" h="10742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735" y="100"/>
                    <a:pt x="1635" y="234"/>
                    <a:pt x="1568" y="367"/>
                  </a:cubicBezTo>
                  <a:cubicBezTo>
                    <a:pt x="1468" y="500"/>
                    <a:pt x="1368" y="634"/>
                    <a:pt x="1268" y="801"/>
                  </a:cubicBezTo>
                  <a:cubicBezTo>
                    <a:pt x="1134" y="1001"/>
                    <a:pt x="1034" y="1201"/>
                    <a:pt x="934" y="1434"/>
                  </a:cubicBezTo>
                  <a:cubicBezTo>
                    <a:pt x="667" y="1968"/>
                    <a:pt x="467" y="2535"/>
                    <a:pt x="300" y="3136"/>
                  </a:cubicBezTo>
                  <a:cubicBezTo>
                    <a:pt x="134" y="3869"/>
                    <a:pt x="34" y="4603"/>
                    <a:pt x="0" y="5337"/>
                  </a:cubicBezTo>
                  <a:cubicBezTo>
                    <a:pt x="0" y="6104"/>
                    <a:pt x="67" y="6838"/>
                    <a:pt x="234" y="7572"/>
                  </a:cubicBezTo>
                  <a:cubicBezTo>
                    <a:pt x="367" y="8173"/>
                    <a:pt x="534" y="8740"/>
                    <a:pt x="767" y="9307"/>
                  </a:cubicBezTo>
                  <a:cubicBezTo>
                    <a:pt x="867" y="9507"/>
                    <a:pt x="968" y="9740"/>
                    <a:pt x="1101" y="9940"/>
                  </a:cubicBezTo>
                  <a:cubicBezTo>
                    <a:pt x="1168" y="10074"/>
                    <a:pt x="1268" y="10241"/>
                    <a:pt x="1368" y="10374"/>
                  </a:cubicBezTo>
                  <a:cubicBezTo>
                    <a:pt x="1435" y="10508"/>
                    <a:pt x="1535" y="10641"/>
                    <a:pt x="1635" y="10741"/>
                  </a:cubicBezTo>
                  <a:cubicBezTo>
                    <a:pt x="1668" y="10741"/>
                    <a:pt x="1301" y="10207"/>
                    <a:pt x="934" y="9240"/>
                  </a:cubicBezTo>
                  <a:cubicBezTo>
                    <a:pt x="701" y="8673"/>
                    <a:pt x="534" y="8106"/>
                    <a:pt x="434" y="7539"/>
                  </a:cubicBezTo>
                  <a:cubicBezTo>
                    <a:pt x="300" y="6805"/>
                    <a:pt x="234" y="6104"/>
                    <a:pt x="234" y="5371"/>
                  </a:cubicBezTo>
                  <a:cubicBezTo>
                    <a:pt x="267" y="4637"/>
                    <a:pt x="334" y="3903"/>
                    <a:pt x="501" y="3202"/>
                  </a:cubicBezTo>
                  <a:cubicBezTo>
                    <a:pt x="634" y="2602"/>
                    <a:pt x="834" y="2035"/>
                    <a:pt x="1068" y="1501"/>
                  </a:cubicBezTo>
                  <a:cubicBezTo>
                    <a:pt x="1501" y="567"/>
                    <a:pt x="1868" y="33"/>
                    <a:pt x="18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80;p76">
              <a:extLst>
                <a:ext uri="{FF2B5EF4-FFF2-40B4-BE49-F238E27FC236}">
                  <a16:creationId xmlns:a16="http://schemas.microsoft.com/office/drawing/2014/main" id="{145C7EF1-9815-CCE1-5FD1-B589C3073BD9}"/>
                </a:ext>
              </a:extLst>
            </p:cNvPr>
            <p:cNvSpPr/>
            <p:nvPr/>
          </p:nvSpPr>
          <p:spPr>
            <a:xfrm>
              <a:off x="2824700" y="4993825"/>
              <a:ext cx="247700" cy="230300"/>
            </a:xfrm>
            <a:custGeom>
              <a:avLst/>
              <a:gdLst/>
              <a:ahLst/>
              <a:cxnLst/>
              <a:rect l="l" t="t" r="r" b="b"/>
              <a:pathLst>
                <a:path w="9908" h="9212" extrusionOk="0">
                  <a:moveTo>
                    <a:pt x="9633" y="1"/>
                  </a:moveTo>
                  <a:cubicBezTo>
                    <a:pt x="7241" y="1"/>
                    <a:pt x="5097" y="1645"/>
                    <a:pt x="4036" y="2577"/>
                  </a:cubicBezTo>
                  <a:cubicBezTo>
                    <a:pt x="2268" y="4078"/>
                    <a:pt x="0" y="7880"/>
                    <a:pt x="1635" y="8981"/>
                  </a:cubicBezTo>
                  <a:cubicBezTo>
                    <a:pt x="2093" y="9134"/>
                    <a:pt x="2574" y="9212"/>
                    <a:pt x="3055" y="9212"/>
                  </a:cubicBezTo>
                  <a:cubicBezTo>
                    <a:pt x="3728" y="9212"/>
                    <a:pt x="4400" y="9059"/>
                    <a:pt x="5004" y="8748"/>
                  </a:cubicBezTo>
                  <a:cubicBezTo>
                    <a:pt x="6038" y="8181"/>
                    <a:pt x="6905" y="7413"/>
                    <a:pt x="7605" y="6479"/>
                  </a:cubicBezTo>
                  <a:cubicBezTo>
                    <a:pt x="8973" y="4712"/>
                    <a:pt x="9640" y="2243"/>
                    <a:pt x="9907" y="8"/>
                  </a:cubicBezTo>
                  <a:cubicBezTo>
                    <a:pt x="9815" y="3"/>
                    <a:pt x="9724" y="1"/>
                    <a:pt x="96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81;p76">
              <a:extLst>
                <a:ext uri="{FF2B5EF4-FFF2-40B4-BE49-F238E27FC236}">
                  <a16:creationId xmlns:a16="http://schemas.microsoft.com/office/drawing/2014/main" id="{0964A562-ACFA-87AB-774F-340FDB2529C7}"/>
                </a:ext>
              </a:extLst>
            </p:cNvPr>
            <p:cNvSpPr/>
            <p:nvPr/>
          </p:nvSpPr>
          <p:spPr>
            <a:xfrm>
              <a:off x="3133250" y="4966500"/>
              <a:ext cx="120100" cy="181900"/>
            </a:xfrm>
            <a:custGeom>
              <a:avLst/>
              <a:gdLst/>
              <a:ahLst/>
              <a:cxnLst/>
              <a:rect l="l" t="t" r="r" b="b"/>
              <a:pathLst>
                <a:path w="4804" h="7276" extrusionOk="0">
                  <a:moveTo>
                    <a:pt x="1701" y="0"/>
                  </a:moveTo>
                  <a:cubicBezTo>
                    <a:pt x="601" y="734"/>
                    <a:pt x="0" y="2002"/>
                    <a:pt x="100" y="3336"/>
                  </a:cubicBezTo>
                  <a:cubicBezTo>
                    <a:pt x="234" y="4637"/>
                    <a:pt x="867" y="5838"/>
                    <a:pt x="1902" y="6672"/>
                  </a:cubicBezTo>
                  <a:cubicBezTo>
                    <a:pt x="2304" y="7075"/>
                    <a:pt x="2851" y="7276"/>
                    <a:pt x="3407" y="7276"/>
                  </a:cubicBezTo>
                  <a:cubicBezTo>
                    <a:pt x="3450" y="7276"/>
                    <a:pt x="3493" y="7275"/>
                    <a:pt x="3536" y="7272"/>
                  </a:cubicBezTo>
                  <a:cubicBezTo>
                    <a:pt x="4070" y="7139"/>
                    <a:pt x="4503" y="6705"/>
                    <a:pt x="4670" y="6138"/>
                  </a:cubicBezTo>
                  <a:cubicBezTo>
                    <a:pt x="4804" y="5604"/>
                    <a:pt x="4770" y="5004"/>
                    <a:pt x="4637" y="4470"/>
                  </a:cubicBezTo>
                  <a:cubicBezTo>
                    <a:pt x="4170" y="2602"/>
                    <a:pt x="3403" y="901"/>
                    <a:pt x="1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82;p76">
              <a:extLst>
                <a:ext uri="{FF2B5EF4-FFF2-40B4-BE49-F238E27FC236}">
                  <a16:creationId xmlns:a16="http://schemas.microsoft.com/office/drawing/2014/main" id="{28AAB242-41E3-4F05-9C95-3EE5798CCC84}"/>
                </a:ext>
              </a:extLst>
            </p:cNvPr>
            <p:cNvSpPr/>
            <p:nvPr/>
          </p:nvSpPr>
          <p:spPr>
            <a:xfrm>
              <a:off x="3169925" y="4796375"/>
              <a:ext cx="80100" cy="276900"/>
            </a:xfrm>
            <a:custGeom>
              <a:avLst/>
              <a:gdLst/>
              <a:ahLst/>
              <a:cxnLst/>
              <a:rect l="l" t="t" r="r" b="b"/>
              <a:pathLst>
                <a:path w="3204" h="11076" extrusionOk="0">
                  <a:moveTo>
                    <a:pt x="3203" y="1"/>
                  </a:moveTo>
                  <a:cubicBezTo>
                    <a:pt x="3103" y="101"/>
                    <a:pt x="3003" y="234"/>
                    <a:pt x="2936" y="367"/>
                  </a:cubicBezTo>
                  <a:cubicBezTo>
                    <a:pt x="2770" y="601"/>
                    <a:pt x="2536" y="968"/>
                    <a:pt x="2236" y="1435"/>
                  </a:cubicBezTo>
                  <a:cubicBezTo>
                    <a:pt x="1469" y="2636"/>
                    <a:pt x="868" y="3903"/>
                    <a:pt x="468" y="5271"/>
                  </a:cubicBezTo>
                  <a:cubicBezTo>
                    <a:pt x="34" y="6639"/>
                    <a:pt x="1" y="8106"/>
                    <a:pt x="368" y="9474"/>
                  </a:cubicBezTo>
                  <a:cubicBezTo>
                    <a:pt x="468" y="9908"/>
                    <a:pt x="635" y="10308"/>
                    <a:pt x="835" y="10675"/>
                  </a:cubicBezTo>
                  <a:cubicBezTo>
                    <a:pt x="902" y="10808"/>
                    <a:pt x="1002" y="10942"/>
                    <a:pt x="1102" y="11075"/>
                  </a:cubicBezTo>
                  <a:cubicBezTo>
                    <a:pt x="868" y="10541"/>
                    <a:pt x="668" y="10008"/>
                    <a:pt x="501" y="9441"/>
                  </a:cubicBezTo>
                  <a:cubicBezTo>
                    <a:pt x="201" y="8073"/>
                    <a:pt x="268" y="6672"/>
                    <a:pt x="668" y="5338"/>
                  </a:cubicBezTo>
                  <a:cubicBezTo>
                    <a:pt x="1102" y="4003"/>
                    <a:pt x="1669" y="2702"/>
                    <a:pt x="2369" y="1502"/>
                  </a:cubicBezTo>
                  <a:lnTo>
                    <a:pt x="3003" y="401"/>
                  </a:lnTo>
                  <a:cubicBezTo>
                    <a:pt x="3070" y="267"/>
                    <a:pt x="3170" y="134"/>
                    <a:pt x="3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83;p76">
              <a:extLst>
                <a:ext uri="{FF2B5EF4-FFF2-40B4-BE49-F238E27FC236}">
                  <a16:creationId xmlns:a16="http://schemas.microsoft.com/office/drawing/2014/main" id="{7F9D40B2-B33B-FD18-29F2-F74E191DF82B}"/>
                </a:ext>
              </a:extLst>
            </p:cNvPr>
            <p:cNvSpPr/>
            <p:nvPr/>
          </p:nvSpPr>
          <p:spPr>
            <a:xfrm>
              <a:off x="2914750" y="4795550"/>
              <a:ext cx="343600" cy="354425"/>
            </a:xfrm>
            <a:custGeom>
              <a:avLst/>
              <a:gdLst/>
              <a:ahLst/>
              <a:cxnLst/>
              <a:rect l="l" t="t" r="r" b="b"/>
              <a:pathLst>
                <a:path w="13744" h="14177" extrusionOk="0">
                  <a:moveTo>
                    <a:pt x="13744" y="0"/>
                  </a:moveTo>
                  <a:lnTo>
                    <a:pt x="13744" y="0"/>
                  </a:lnTo>
                  <a:cubicBezTo>
                    <a:pt x="13743" y="1"/>
                    <a:pt x="13710" y="67"/>
                    <a:pt x="13610" y="134"/>
                  </a:cubicBezTo>
                  <a:lnTo>
                    <a:pt x="13177" y="567"/>
                  </a:lnTo>
                  <a:lnTo>
                    <a:pt x="11742" y="2102"/>
                  </a:lnTo>
                  <a:cubicBezTo>
                    <a:pt x="10541" y="3403"/>
                    <a:pt x="8840" y="5204"/>
                    <a:pt x="6939" y="7172"/>
                  </a:cubicBezTo>
                  <a:cubicBezTo>
                    <a:pt x="5038" y="9107"/>
                    <a:pt x="3303" y="10875"/>
                    <a:pt x="2035" y="12109"/>
                  </a:cubicBezTo>
                  <a:lnTo>
                    <a:pt x="568" y="13610"/>
                  </a:lnTo>
                  <a:lnTo>
                    <a:pt x="134" y="14010"/>
                  </a:lnTo>
                  <a:cubicBezTo>
                    <a:pt x="34" y="14110"/>
                    <a:pt x="1" y="14177"/>
                    <a:pt x="1" y="14177"/>
                  </a:cubicBezTo>
                  <a:cubicBezTo>
                    <a:pt x="67" y="14144"/>
                    <a:pt x="134" y="14110"/>
                    <a:pt x="167" y="14044"/>
                  </a:cubicBezTo>
                  <a:lnTo>
                    <a:pt x="601" y="13677"/>
                  </a:lnTo>
                  <a:cubicBezTo>
                    <a:pt x="968" y="13343"/>
                    <a:pt x="1502" y="12843"/>
                    <a:pt x="2135" y="12242"/>
                  </a:cubicBezTo>
                  <a:cubicBezTo>
                    <a:pt x="3436" y="11008"/>
                    <a:pt x="5171" y="9273"/>
                    <a:pt x="7072" y="7305"/>
                  </a:cubicBezTo>
                  <a:cubicBezTo>
                    <a:pt x="9007" y="5337"/>
                    <a:pt x="10675" y="3536"/>
                    <a:pt x="11876" y="2202"/>
                  </a:cubicBezTo>
                  <a:cubicBezTo>
                    <a:pt x="12476" y="1535"/>
                    <a:pt x="12943" y="1001"/>
                    <a:pt x="13277" y="634"/>
                  </a:cubicBezTo>
                  <a:lnTo>
                    <a:pt x="13644" y="167"/>
                  </a:lnTo>
                  <a:cubicBezTo>
                    <a:pt x="13677" y="134"/>
                    <a:pt x="13710" y="67"/>
                    <a:pt x="137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84;p76">
              <a:extLst>
                <a:ext uri="{FF2B5EF4-FFF2-40B4-BE49-F238E27FC236}">
                  <a16:creationId xmlns:a16="http://schemas.microsoft.com/office/drawing/2014/main" id="{D29FB7D2-ED68-6DFD-0B7D-1F556FF63552}"/>
                </a:ext>
              </a:extLst>
            </p:cNvPr>
            <p:cNvSpPr/>
            <p:nvPr/>
          </p:nvSpPr>
          <p:spPr>
            <a:xfrm>
              <a:off x="2912250" y="4829100"/>
              <a:ext cx="231850" cy="97725"/>
            </a:xfrm>
            <a:custGeom>
              <a:avLst/>
              <a:gdLst/>
              <a:ahLst/>
              <a:cxnLst/>
              <a:rect l="l" t="t" r="r" b="b"/>
              <a:pathLst>
                <a:path w="9274" h="3909" extrusionOk="0">
                  <a:moveTo>
                    <a:pt x="3807" y="0"/>
                  </a:moveTo>
                  <a:cubicBezTo>
                    <a:pt x="2987" y="0"/>
                    <a:pt x="2163" y="139"/>
                    <a:pt x="1368" y="426"/>
                  </a:cubicBezTo>
                  <a:cubicBezTo>
                    <a:pt x="701" y="660"/>
                    <a:pt x="1" y="1160"/>
                    <a:pt x="1" y="1827"/>
                  </a:cubicBezTo>
                  <a:cubicBezTo>
                    <a:pt x="1" y="2528"/>
                    <a:pt x="668" y="2995"/>
                    <a:pt x="1335" y="3261"/>
                  </a:cubicBezTo>
                  <a:cubicBezTo>
                    <a:pt x="2378" y="3695"/>
                    <a:pt x="3476" y="3908"/>
                    <a:pt x="4572" y="3908"/>
                  </a:cubicBezTo>
                  <a:cubicBezTo>
                    <a:pt x="6173" y="3908"/>
                    <a:pt x="7767" y="3452"/>
                    <a:pt x="9174" y="2561"/>
                  </a:cubicBezTo>
                  <a:lnTo>
                    <a:pt x="9274" y="2428"/>
                  </a:lnTo>
                  <a:cubicBezTo>
                    <a:pt x="7847" y="858"/>
                    <a:pt x="5843" y="0"/>
                    <a:pt x="38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85;p76">
              <a:extLst>
                <a:ext uri="{FF2B5EF4-FFF2-40B4-BE49-F238E27FC236}">
                  <a16:creationId xmlns:a16="http://schemas.microsoft.com/office/drawing/2014/main" id="{F6C5B6EE-8912-14BF-6A45-93FECE02A237}"/>
                </a:ext>
              </a:extLst>
            </p:cNvPr>
            <p:cNvSpPr/>
            <p:nvPr/>
          </p:nvSpPr>
          <p:spPr>
            <a:xfrm>
              <a:off x="2989800" y="4810525"/>
              <a:ext cx="259375" cy="86775"/>
            </a:xfrm>
            <a:custGeom>
              <a:avLst/>
              <a:gdLst/>
              <a:ahLst/>
              <a:cxnLst/>
              <a:rect l="l" t="t" r="r" b="b"/>
              <a:pathLst>
                <a:path w="10375" h="3471" extrusionOk="0">
                  <a:moveTo>
                    <a:pt x="10367" y="0"/>
                  </a:moveTo>
                  <a:cubicBezTo>
                    <a:pt x="10282" y="0"/>
                    <a:pt x="9882" y="489"/>
                    <a:pt x="9107" y="1102"/>
                  </a:cubicBezTo>
                  <a:cubicBezTo>
                    <a:pt x="8640" y="1469"/>
                    <a:pt x="8140" y="1803"/>
                    <a:pt x="7606" y="2103"/>
                  </a:cubicBezTo>
                  <a:cubicBezTo>
                    <a:pt x="6972" y="2437"/>
                    <a:pt x="6272" y="2704"/>
                    <a:pt x="5571" y="2937"/>
                  </a:cubicBezTo>
                  <a:cubicBezTo>
                    <a:pt x="4871" y="3104"/>
                    <a:pt x="4137" y="3237"/>
                    <a:pt x="3403" y="3271"/>
                  </a:cubicBezTo>
                  <a:cubicBezTo>
                    <a:pt x="3154" y="3284"/>
                    <a:pt x="2911" y="3293"/>
                    <a:pt x="2669" y="3293"/>
                  </a:cubicBezTo>
                  <a:cubicBezTo>
                    <a:pt x="2327" y="3293"/>
                    <a:pt x="1987" y="3276"/>
                    <a:pt x="1635" y="3237"/>
                  </a:cubicBezTo>
                  <a:cubicBezTo>
                    <a:pt x="679" y="3114"/>
                    <a:pt x="93" y="2933"/>
                    <a:pt x="11" y="2933"/>
                  </a:cubicBezTo>
                  <a:cubicBezTo>
                    <a:pt x="4" y="2933"/>
                    <a:pt x="1" y="2935"/>
                    <a:pt x="1" y="2937"/>
                  </a:cubicBezTo>
                  <a:cubicBezTo>
                    <a:pt x="134" y="3004"/>
                    <a:pt x="268" y="3037"/>
                    <a:pt x="401" y="3070"/>
                  </a:cubicBezTo>
                  <a:cubicBezTo>
                    <a:pt x="568" y="3137"/>
                    <a:pt x="735" y="3171"/>
                    <a:pt x="901" y="3204"/>
                  </a:cubicBezTo>
                  <a:cubicBezTo>
                    <a:pt x="1135" y="3271"/>
                    <a:pt x="1368" y="3304"/>
                    <a:pt x="1602" y="3337"/>
                  </a:cubicBezTo>
                  <a:cubicBezTo>
                    <a:pt x="2202" y="3437"/>
                    <a:pt x="2803" y="3471"/>
                    <a:pt x="3403" y="3471"/>
                  </a:cubicBezTo>
                  <a:cubicBezTo>
                    <a:pt x="4170" y="3404"/>
                    <a:pt x="4904" y="3304"/>
                    <a:pt x="5638" y="3104"/>
                  </a:cubicBezTo>
                  <a:cubicBezTo>
                    <a:pt x="6339" y="2904"/>
                    <a:pt x="7039" y="2603"/>
                    <a:pt x="7706" y="2270"/>
                  </a:cubicBezTo>
                  <a:cubicBezTo>
                    <a:pt x="8240" y="1970"/>
                    <a:pt x="8740" y="1636"/>
                    <a:pt x="9207" y="1236"/>
                  </a:cubicBezTo>
                  <a:cubicBezTo>
                    <a:pt x="9407" y="1069"/>
                    <a:pt x="9574" y="902"/>
                    <a:pt x="9741" y="735"/>
                  </a:cubicBezTo>
                  <a:cubicBezTo>
                    <a:pt x="9841" y="635"/>
                    <a:pt x="9975" y="502"/>
                    <a:pt x="10075" y="369"/>
                  </a:cubicBezTo>
                  <a:cubicBezTo>
                    <a:pt x="10175" y="235"/>
                    <a:pt x="10275" y="135"/>
                    <a:pt x="10375" y="2"/>
                  </a:cubicBezTo>
                  <a:cubicBezTo>
                    <a:pt x="10373" y="1"/>
                    <a:pt x="10370" y="0"/>
                    <a:pt x="103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86;p76">
              <a:extLst>
                <a:ext uri="{FF2B5EF4-FFF2-40B4-BE49-F238E27FC236}">
                  <a16:creationId xmlns:a16="http://schemas.microsoft.com/office/drawing/2014/main" id="{27499E6D-9A98-63B8-7CE1-41924F005D0A}"/>
                </a:ext>
              </a:extLst>
            </p:cNvPr>
            <p:cNvSpPr/>
            <p:nvPr/>
          </p:nvSpPr>
          <p:spPr>
            <a:xfrm>
              <a:off x="4863650" y="3740850"/>
              <a:ext cx="236850" cy="208625"/>
            </a:xfrm>
            <a:custGeom>
              <a:avLst/>
              <a:gdLst/>
              <a:ahLst/>
              <a:cxnLst/>
              <a:rect l="l" t="t" r="r" b="b"/>
              <a:pathLst>
                <a:path w="9474" h="8345" extrusionOk="0">
                  <a:moveTo>
                    <a:pt x="4731" y="0"/>
                  </a:moveTo>
                  <a:cubicBezTo>
                    <a:pt x="3394" y="0"/>
                    <a:pt x="2078" y="641"/>
                    <a:pt x="1268" y="1826"/>
                  </a:cubicBezTo>
                  <a:cubicBezTo>
                    <a:pt x="0" y="3761"/>
                    <a:pt x="501" y="6329"/>
                    <a:pt x="2402" y="7630"/>
                  </a:cubicBezTo>
                  <a:cubicBezTo>
                    <a:pt x="3110" y="8114"/>
                    <a:pt x="3914" y="8344"/>
                    <a:pt x="4713" y="8344"/>
                  </a:cubicBezTo>
                  <a:cubicBezTo>
                    <a:pt x="6060" y="8344"/>
                    <a:pt x="7389" y="7690"/>
                    <a:pt x="8206" y="6496"/>
                  </a:cubicBezTo>
                  <a:cubicBezTo>
                    <a:pt x="9474" y="4595"/>
                    <a:pt x="8973" y="1993"/>
                    <a:pt x="7072" y="725"/>
                  </a:cubicBezTo>
                  <a:cubicBezTo>
                    <a:pt x="6355" y="235"/>
                    <a:pt x="5539" y="0"/>
                    <a:pt x="4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87;p76">
              <a:extLst>
                <a:ext uri="{FF2B5EF4-FFF2-40B4-BE49-F238E27FC236}">
                  <a16:creationId xmlns:a16="http://schemas.microsoft.com/office/drawing/2014/main" id="{33AF3E2E-817D-8B36-3762-BFD94A20C97A}"/>
                </a:ext>
              </a:extLst>
            </p:cNvPr>
            <p:cNvSpPr/>
            <p:nvPr/>
          </p:nvSpPr>
          <p:spPr>
            <a:xfrm>
              <a:off x="5131325" y="3547150"/>
              <a:ext cx="243550" cy="209300"/>
            </a:xfrm>
            <a:custGeom>
              <a:avLst/>
              <a:gdLst/>
              <a:ahLst/>
              <a:cxnLst/>
              <a:rect l="l" t="t" r="r" b="b"/>
              <a:pathLst>
                <a:path w="9742" h="8372" extrusionOk="0">
                  <a:moveTo>
                    <a:pt x="5572" y="0"/>
                  </a:moveTo>
                  <a:cubicBezTo>
                    <a:pt x="1836" y="0"/>
                    <a:pt x="1" y="4504"/>
                    <a:pt x="2603" y="7139"/>
                  </a:cubicBezTo>
                  <a:cubicBezTo>
                    <a:pt x="3454" y="7990"/>
                    <a:pt x="4501" y="8372"/>
                    <a:pt x="5528" y="8372"/>
                  </a:cubicBezTo>
                  <a:cubicBezTo>
                    <a:pt x="7678" y="8372"/>
                    <a:pt x="9741" y="6699"/>
                    <a:pt x="9741" y="4170"/>
                  </a:cubicBezTo>
                  <a:cubicBezTo>
                    <a:pt x="9741" y="1868"/>
                    <a:pt x="7873" y="0"/>
                    <a:pt x="5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88;p76">
              <a:extLst>
                <a:ext uri="{FF2B5EF4-FFF2-40B4-BE49-F238E27FC236}">
                  <a16:creationId xmlns:a16="http://schemas.microsoft.com/office/drawing/2014/main" id="{D9B8D38A-FFBD-9FAF-5C70-18C55C986FB4}"/>
                </a:ext>
              </a:extLst>
            </p:cNvPr>
            <p:cNvSpPr/>
            <p:nvPr/>
          </p:nvSpPr>
          <p:spPr>
            <a:xfrm>
              <a:off x="5166350" y="3980800"/>
              <a:ext cx="208525" cy="226000"/>
            </a:xfrm>
            <a:custGeom>
              <a:avLst/>
              <a:gdLst/>
              <a:ahLst/>
              <a:cxnLst/>
              <a:rect l="l" t="t" r="r" b="b"/>
              <a:pathLst>
                <a:path w="8341" h="9040" extrusionOk="0">
                  <a:moveTo>
                    <a:pt x="4171" y="0"/>
                  </a:moveTo>
                  <a:cubicBezTo>
                    <a:pt x="1902" y="0"/>
                    <a:pt x="1" y="2002"/>
                    <a:pt x="1" y="4503"/>
                  </a:cubicBezTo>
                  <a:cubicBezTo>
                    <a:pt x="1" y="7005"/>
                    <a:pt x="1869" y="9040"/>
                    <a:pt x="4171" y="9040"/>
                  </a:cubicBezTo>
                  <a:cubicBezTo>
                    <a:pt x="6506" y="9040"/>
                    <a:pt x="8340" y="7005"/>
                    <a:pt x="8340" y="4503"/>
                  </a:cubicBezTo>
                  <a:cubicBezTo>
                    <a:pt x="8340" y="2002"/>
                    <a:pt x="6439" y="0"/>
                    <a:pt x="41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89;p76">
              <a:extLst>
                <a:ext uri="{FF2B5EF4-FFF2-40B4-BE49-F238E27FC236}">
                  <a16:creationId xmlns:a16="http://schemas.microsoft.com/office/drawing/2014/main" id="{89888363-3951-6D21-29BD-D606334C40AC}"/>
                </a:ext>
              </a:extLst>
            </p:cNvPr>
            <p:cNvSpPr/>
            <p:nvPr/>
          </p:nvSpPr>
          <p:spPr>
            <a:xfrm>
              <a:off x="4942025" y="3879975"/>
              <a:ext cx="303575" cy="200825"/>
            </a:xfrm>
            <a:custGeom>
              <a:avLst/>
              <a:gdLst/>
              <a:ahLst/>
              <a:cxnLst/>
              <a:rect l="l" t="t" r="r" b="b"/>
              <a:pathLst>
                <a:path w="12143" h="8033" extrusionOk="0">
                  <a:moveTo>
                    <a:pt x="281" y="1"/>
                  </a:moveTo>
                  <a:cubicBezTo>
                    <a:pt x="240" y="1"/>
                    <a:pt x="213" y="10"/>
                    <a:pt x="201" y="30"/>
                  </a:cubicBezTo>
                  <a:cubicBezTo>
                    <a:pt x="1" y="297"/>
                    <a:pt x="2503" y="2299"/>
                    <a:pt x="5738" y="4500"/>
                  </a:cubicBezTo>
                  <a:cubicBezTo>
                    <a:pt x="8733" y="6538"/>
                    <a:pt x="11327" y="8032"/>
                    <a:pt x="11856" y="8032"/>
                  </a:cubicBezTo>
                  <a:cubicBezTo>
                    <a:pt x="11899" y="8032"/>
                    <a:pt x="11928" y="8023"/>
                    <a:pt x="11943" y="8003"/>
                  </a:cubicBezTo>
                  <a:cubicBezTo>
                    <a:pt x="12143" y="7736"/>
                    <a:pt x="9641" y="5734"/>
                    <a:pt x="6372" y="3533"/>
                  </a:cubicBezTo>
                  <a:cubicBezTo>
                    <a:pt x="3378" y="1495"/>
                    <a:pt x="783" y="1"/>
                    <a:pt x="2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90;p76">
              <a:extLst>
                <a:ext uri="{FF2B5EF4-FFF2-40B4-BE49-F238E27FC236}">
                  <a16:creationId xmlns:a16="http://schemas.microsoft.com/office/drawing/2014/main" id="{00FD3738-CD94-1F64-0A08-A3CBF72D6264}"/>
                </a:ext>
              </a:extLst>
            </p:cNvPr>
            <p:cNvSpPr/>
            <p:nvPr/>
          </p:nvSpPr>
          <p:spPr>
            <a:xfrm>
              <a:off x="4987075" y="3644000"/>
              <a:ext cx="266050" cy="199800"/>
            </a:xfrm>
            <a:custGeom>
              <a:avLst/>
              <a:gdLst/>
              <a:ahLst/>
              <a:cxnLst/>
              <a:rect l="l" t="t" r="r" b="b"/>
              <a:pathLst>
                <a:path w="10642" h="7992" extrusionOk="0">
                  <a:moveTo>
                    <a:pt x="10395" y="0"/>
                  </a:moveTo>
                  <a:cubicBezTo>
                    <a:pt x="9911" y="0"/>
                    <a:pt x="7598" y="1525"/>
                    <a:pt x="4970" y="3565"/>
                  </a:cubicBezTo>
                  <a:cubicBezTo>
                    <a:pt x="2135" y="5733"/>
                    <a:pt x="0" y="7735"/>
                    <a:pt x="200" y="7968"/>
                  </a:cubicBezTo>
                  <a:cubicBezTo>
                    <a:pt x="214" y="7984"/>
                    <a:pt x="237" y="7991"/>
                    <a:pt x="269" y="7991"/>
                  </a:cubicBezTo>
                  <a:cubicBezTo>
                    <a:pt x="729" y="7991"/>
                    <a:pt x="3055" y="6490"/>
                    <a:pt x="5671" y="4466"/>
                  </a:cubicBezTo>
                  <a:cubicBezTo>
                    <a:pt x="8506" y="2264"/>
                    <a:pt x="10641" y="263"/>
                    <a:pt x="10474" y="29"/>
                  </a:cubicBezTo>
                  <a:cubicBezTo>
                    <a:pt x="10460" y="10"/>
                    <a:pt x="10433" y="0"/>
                    <a:pt x="103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91;p76">
              <a:extLst>
                <a:ext uri="{FF2B5EF4-FFF2-40B4-BE49-F238E27FC236}">
                  <a16:creationId xmlns:a16="http://schemas.microsoft.com/office/drawing/2014/main" id="{A8733142-2B2E-D26F-EF75-62A85E34E046}"/>
                </a:ext>
              </a:extLst>
            </p:cNvPr>
            <p:cNvSpPr/>
            <p:nvPr/>
          </p:nvSpPr>
          <p:spPr>
            <a:xfrm>
              <a:off x="4666000" y="2646500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92;p76">
              <a:extLst>
                <a:ext uri="{FF2B5EF4-FFF2-40B4-BE49-F238E27FC236}">
                  <a16:creationId xmlns:a16="http://schemas.microsoft.com/office/drawing/2014/main" id="{867F0A27-F375-8C93-B061-1B4116BEA695}"/>
                </a:ext>
              </a:extLst>
            </p:cNvPr>
            <p:cNvSpPr/>
            <p:nvPr/>
          </p:nvSpPr>
          <p:spPr>
            <a:xfrm>
              <a:off x="4666000" y="239632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93;p76">
              <a:extLst>
                <a:ext uri="{FF2B5EF4-FFF2-40B4-BE49-F238E27FC236}">
                  <a16:creationId xmlns:a16="http://schemas.microsoft.com/office/drawing/2014/main" id="{48C0581B-1E98-DBF5-7A0A-9A9AA40025A5}"/>
                </a:ext>
              </a:extLst>
            </p:cNvPr>
            <p:cNvSpPr/>
            <p:nvPr/>
          </p:nvSpPr>
          <p:spPr>
            <a:xfrm>
              <a:off x="4666000" y="2146150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94;p76">
              <a:extLst>
                <a:ext uri="{FF2B5EF4-FFF2-40B4-BE49-F238E27FC236}">
                  <a16:creationId xmlns:a16="http://schemas.microsoft.com/office/drawing/2014/main" id="{87F28AA1-6777-B6B7-F99E-C160C644D1BF}"/>
                </a:ext>
              </a:extLst>
            </p:cNvPr>
            <p:cNvSpPr/>
            <p:nvPr/>
          </p:nvSpPr>
          <p:spPr>
            <a:xfrm>
              <a:off x="4666000" y="1895975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95;p76">
              <a:extLst>
                <a:ext uri="{FF2B5EF4-FFF2-40B4-BE49-F238E27FC236}">
                  <a16:creationId xmlns:a16="http://schemas.microsoft.com/office/drawing/2014/main" id="{1083AA86-0217-2A7F-BF21-3C95C3E81ACA}"/>
                </a:ext>
              </a:extLst>
            </p:cNvPr>
            <p:cNvSpPr/>
            <p:nvPr/>
          </p:nvSpPr>
          <p:spPr>
            <a:xfrm>
              <a:off x="4666000" y="164577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2"/>
                    <a:pt x="1" y="1635"/>
                    <a:pt x="34" y="2503"/>
                  </a:cubicBezTo>
                  <a:cubicBezTo>
                    <a:pt x="1" y="3337"/>
                    <a:pt x="34" y="4171"/>
                    <a:pt x="167" y="5005"/>
                  </a:cubicBezTo>
                  <a:cubicBezTo>
                    <a:pt x="267" y="4171"/>
                    <a:pt x="301" y="3337"/>
                    <a:pt x="267" y="2503"/>
                  </a:cubicBezTo>
                  <a:cubicBezTo>
                    <a:pt x="301" y="1635"/>
                    <a:pt x="267" y="802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96;p76">
              <a:extLst>
                <a:ext uri="{FF2B5EF4-FFF2-40B4-BE49-F238E27FC236}">
                  <a16:creationId xmlns:a16="http://schemas.microsoft.com/office/drawing/2014/main" id="{35B87B3D-62B3-6EC6-2EC9-C22F246E05EC}"/>
                </a:ext>
              </a:extLst>
            </p:cNvPr>
            <p:cNvSpPr/>
            <p:nvPr/>
          </p:nvSpPr>
          <p:spPr>
            <a:xfrm>
              <a:off x="4599300" y="1463675"/>
              <a:ext cx="74225" cy="57050"/>
            </a:xfrm>
            <a:custGeom>
              <a:avLst/>
              <a:gdLst/>
              <a:ahLst/>
              <a:cxnLst/>
              <a:rect l="l" t="t" r="r" b="b"/>
              <a:pathLst>
                <a:path w="2969" h="2282" extrusionOk="0">
                  <a:moveTo>
                    <a:pt x="1858" y="1"/>
                  </a:moveTo>
                  <a:cubicBezTo>
                    <a:pt x="1220" y="1"/>
                    <a:pt x="600" y="38"/>
                    <a:pt x="0" y="113"/>
                  </a:cubicBezTo>
                  <a:cubicBezTo>
                    <a:pt x="600" y="188"/>
                    <a:pt x="1220" y="226"/>
                    <a:pt x="1858" y="226"/>
                  </a:cubicBezTo>
                  <a:cubicBezTo>
                    <a:pt x="2070" y="226"/>
                    <a:pt x="2285" y="222"/>
                    <a:pt x="2502" y="213"/>
                  </a:cubicBezTo>
                  <a:lnTo>
                    <a:pt x="2731" y="213"/>
                  </a:lnTo>
                  <a:cubicBezTo>
                    <a:pt x="2705" y="911"/>
                    <a:pt x="2740" y="1581"/>
                    <a:pt x="2835" y="2281"/>
                  </a:cubicBezTo>
                  <a:cubicBezTo>
                    <a:pt x="2935" y="1548"/>
                    <a:pt x="2969" y="847"/>
                    <a:pt x="2935" y="113"/>
                  </a:cubicBezTo>
                  <a:lnTo>
                    <a:pt x="2935" y="13"/>
                  </a:lnTo>
                  <a:lnTo>
                    <a:pt x="2502" y="13"/>
                  </a:lnTo>
                  <a:cubicBezTo>
                    <a:pt x="2285" y="5"/>
                    <a:pt x="2070" y="1"/>
                    <a:pt x="1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97;p76">
              <a:extLst>
                <a:ext uri="{FF2B5EF4-FFF2-40B4-BE49-F238E27FC236}">
                  <a16:creationId xmlns:a16="http://schemas.microsoft.com/office/drawing/2014/main" id="{BC03376A-4B50-194D-7FEE-5D20D951B79F}"/>
                </a:ext>
              </a:extLst>
            </p:cNvPr>
            <p:cNvSpPr/>
            <p:nvPr/>
          </p:nvSpPr>
          <p:spPr>
            <a:xfrm>
              <a:off x="4349100" y="1464000"/>
              <a:ext cx="125125" cy="5025"/>
            </a:xfrm>
            <a:custGeom>
              <a:avLst/>
              <a:gdLst/>
              <a:ahLst/>
              <a:cxnLst/>
              <a:rect l="l" t="t" r="r" b="b"/>
              <a:pathLst>
                <a:path w="5005" h="201" extrusionOk="0">
                  <a:moveTo>
                    <a:pt x="2490" y="0"/>
                  </a:moveTo>
                  <a:cubicBezTo>
                    <a:pt x="1652" y="0"/>
                    <a:pt x="818" y="33"/>
                    <a:pt x="1" y="100"/>
                  </a:cubicBezTo>
                  <a:cubicBezTo>
                    <a:pt x="818" y="167"/>
                    <a:pt x="1652" y="200"/>
                    <a:pt x="2490" y="200"/>
                  </a:cubicBezTo>
                  <a:cubicBezTo>
                    <a:pt x="3328" y="200"/>
                    <a:pt x="4171" y="167"/>
                    <a:pt x="5004" y="100"/>
                  </a:cubicBezTo>
                  <a:cubicBezTo>
                    <a:pt x="4171" y="33"/>
                    <a:pt x="3328" y="0"/>
                    <a:pt x="24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98;p76">
              <a:extLst>
                <a:ext uri="{FF2B5EF4-FFF2-40B4-BE49-F238E27FC236}">
                  <a16:creationId xmlns:a16="http://schemas.microsoft.com/office/drawing/2014/main" id="{3D0C3FB7-FC96-8E81-3552-985C5498A078}"/>
                </a:ext>
              </a:extLst>
            </p:cNvPr>
            <p:cNvSpPr/>
            <p:nvPr/>
          </p:nvSpPr>
          <p:spPr>
            <a:xfrm>
              <a:off x="4236525" y="1325550"/>
              <a:ext cx="6700" cy="125125"/>
            </a:xfrm>
            <a:custGeom>
              <a:avLst/>
              <a:gdLst/>
              <a:ahLst/>
              <a:cxnLst/>
              <a:rect l="l" t="t" r="r" b="b"/>
              <a:pathLst>
                <a:path w="268" h="5005" extrusionOk="0">
                  <a:moveTo>
                    <a:pt x="134" y="1"/>
                  </a:moveTo>
                  <a:cubicBezTo>
                    <a:pt x="34" y="801"/>
                    <a:pt x="1" y="1669"/>
                    <a:pt x="34" y="2503"/>
                  </a:cubicBezTo>
                  <a:cubicBezTo>
                    <a:pt x="1" y="3337"/>
                    <a:pt x="34" y="4170"/>
                    <a:pt x="134" y="5004"/>
                  </a:cubicBezTo>
                  <a:cubicBezTo>
                    <a:pt x="234" y="4170"/>
                    <a:pt x="268" y="3337"/>
                    <a:pt x="234" y="2503"/>
                  </a:cubicBezTo>
                  <a:cubicBezTo>
                    <a:pt x="268" y="1669"/>
                    <a:pt x="234" y="8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99;p76">
              <a:extLst>
                <a:ext uri="{FF2B5EF4-FFF2-40B4-BE49-F238E27FC236}">
                  <a16:creationId xmlns:a16="http://schemas.microsoft.com/office/drawing/2014/main" id="{48584487-4BF9-C38B-58F1-9DA23A332A27}"/>
                </a:ext>
              </a:extLst>
            </p:cNvPr>
            <p:cNvSpPr/>
            <p:nvPr/>
          </p:nvSpPr>
          <p:spPr>
            <a:xfrm>
              <a:off x="4236525" y="1124575"/>
              <a:ext cx="6700" cy="75075"/>
            </a:xfrm>
            <a:custGeom>
              <a:avLst/>
              <a:gdLst/>
              <a:ahLst/>
              <a:cxnLst/>
              <a:rect l="l" t="t" r="r" b="b"/>
              <a:pathLst>
                <a:path w="268" h="3003" extrusionOk="0">
                  <a:moveTo>
                    <a:pt x="134" y="1"/>
                  </a:moveTo>
                  <a:cubicBezTo>
                    <a:pt x="34" y="468"/>
                    <a:pt x="1" y="1001"/>
                    <a:pt x="34" y="1502"/>
                  </a:cubicBezTo>
                  <a:cubicBezTo>
                    <a:pt x="1" y="2002"/>
                    <a:pt x="34" y="2503"/>
                    <a:pt x="134" y="3003"/>
                  </a:cubicBezTo>
                  <a:cubicBezTo>
                    <a:pt x="234" y="2503"/>
                    <a:pt x="268" y="2002"/>
                    <a:pt x="234" y="1502"/>
                  </a:cubicBezTo>
                  <a:cubicBezTo>
                    <a:pt x="268" y="1001"/>
                    <a:pt x="234" y="4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00;p76">
              <a:extLst>
                <a:ext uri="{FF2B5EF4-FFF2-40B4-BE49-F238E27FC236}">
                  <a16:creationId xmlns:a16="http://schemas.microsoft.com/office/drawing/2014/main" id="{E2B90B40-C452-2540-4F95-22D8AB4DE65F}"/>
                </a:ext>
              </a:extLst>
            </p:cNvPr>
            <p:cNvSpPr/>
            <p:nvPr/>
          </p:nvSpPr>
          <p:spPr>
            <a:xfrm>
              <a:off x="2731300" y="3959325"/>
              <a:ext cx="62550" cy="5650"/>
            </a:xfrm>
            <a:custGeom>
              <a:avLst/>
              <a:gdLst/>
              <a:ahLst/>
              <a:cxnLst/>
              <a:rect l="l" t="t" r="r" b="b"/>
              <a:pathLst>
                <a:path w="2502" h="226" extrusionOk="0">
                  <a:moveTo>
                    <a:pt x="1238" y="0"/>
                  </a:moveTo>
                  <a:cubicBezTo>
                    <a:pt x="817" y="0"/>
                    <a:pt x="400" y="42"/>
                    <a:pt x="0" y="125"/>
                  </a:cubicBezTo>
                  <a:cubicBezTo>
                    <a:pt x="400" y="192"/>
                    <a:pt x="817" y="225"/>
                    <a:pt x="1238" y="225"/>
                  </a:cubicBezTo>
                  <a:cubicBezTo>
                    <a:pt x="1660" y="225"/>
                    <a:pt x="2085" y="192"/>
                    <a:pt x="2502" y="125"/>
                  </a:cubicBezTo>
                  <a:cubicBezTo>
                    <a:pt x="2085" y="42"/>
                    <a:pt x="1660" y="0"/>
                    <a:pt x="1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01;p76">
              <a:extLst>
                <a:ext uri="{FF2B5EF4-FFF2-40B4-BE49-F238E27FC236}">
                  <a16:creationId xmlns:a16="http://schemas.microsoft.com/office/drawing/2014/main" id="{ED8D2DA2-57E9-39A3-B716-5A8E5804AD61}"/>
                </a:ext>
              </a:extLst>
            </p:cNvPr>
            <p:cNvSpPr/>
            <p:nvPr/>
          </p:nvSpPr>
          <p:spPr>
            <a:xfrm>
              <a:off x="2458600" y="3958800"/>
              <a:ext cx="135950" cy="6475"/>
            </a:xfrm>
            <a:custGeom>
              <a:avLst/>
              <a:gdLst/>
              <a:ahLst/>
              <a:cxnLst/>
              <a:rect l="l" t="t" r="r" b="b"/>
              <a:pathLst>
                <a:path w="5438" h="259" extrusionOk="0">
                  <a:moveTo>
                    <a:pt x="2064" y="1"/>
                  </a:moveTo>
                  <a:cubicBezTo>
                    <a:pt x="1376" y="1"/>
                    <a:pt x="688" y="44"/>
                    <a:pt x="0" y="146"/>
                  </a:cubicBezTo>
                  <a:cubicBezTo>
                    <a:pt x="676" y="221"/>
                    <a:pt x="1351" y="259"/>
                    <a:pt x="2027" y="259"/>
                  </a:cubicBezTo>
                  <a:cubicBezTo>
                    <a:pt x="2252" y="259"/>
                    <a:pt x="2477" y="255"/>
                    <a:pt x="2702" y="246"/>
                  </a:cubicBezTo>
                  <a:cubicBezTo>
                    <a:pt x="2936" y="255"/>
                    <a:pt x="3167" y="259"/>
                    <a:pt x="3397" y="259"/>
                  </a:cubicBezTo>
                  <a:cubicBezTo>
                    <a:pt x="4086" y="259"/>
                    <a:pt x="4762" y="221"/>
                    <a:pt x="5437" y="146"/>
                  </a:cubicBezTo>
                  <a:cubicBezTo>
                    <a:pt x="4749" y="44"/>
                    <a:pt x="4061" y="1"/>
                    <a:pt x="3358" y="1"/>
                  </a:cubicBezTo>
                  <a:cubicBezTo>
                    <a:pt x="3141" y="1"/>
                    <a:pt x="2923" y="5"/>
                    <a:pt x="2702" y="13"/>
                  </a:cubicBezTo>
                  <a:cubicBezTo>
                    <a:pt x="2490" y="5"/>
                    <a:pt x="2277" y="1"/>
                    <a:pt x="20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02;p76">
              <a:extLst>
                <a:ext uri="{FF2B5EF4-FFF2-40B4-BE49-F238E27FC236}">
                  <a16:creationId xmlns:a16="http://schemas.microsoft.com/office/drawing/2014/main" id="{504AB940-E39A-DD59-2565-9A070293EF46}"/>
                </a:ext>
              </a:extLst>
            </p:cNvPr>
            <p:cNvSpPr/>
            <p:nvPr/>
          </p:nvSpPr>
          <p:spPr>
            <a:xfrm>
              <a:off x="2185075" y="3959100"/>
              <a:ext cx="136775" cy="6175"/>
            </a:xfrm>
            <a:custGeom>
              <a:avLst/>
              <a:gdLst/>
              <a:ahLst/>
              <a:cxnLst/>
              <a:rect l="l" t="t" r="r" b="b"/>
              <a:pathLst>
                <a:path w="5471" h="247" extrusionOk="0">
                  <a:moveTo>
                    <a:pt x="1826" y="1"/>
                  </a:moveTo>
                  <a:cubicBezTo>
                    <a:pt x="1216" y="1"/>
                    <a:pt x="601" y="45"/>
                    <a:pt x="0" y="134"/>
                  </a:cubicBezTo>
                  <a:cubicBezTo>
                    <a:pt x="676" y="209"/>
                    <a:pt x="1370" y="247"/>
                    <a:pt x="2055" y="247"/>
                  </a:cubicBezTo>
                  <a:cubicBezTo>
                    <a:pt x="2283" y="247"/>
                    <a:pt x="2510" y="243"/>
                    <a:pt x="2735" y="234"/>
                  </a:cubicBezTo>
                  <a:cubicBezTo>
                    <a:pt x="2961" y="243"/>
                    <a:pt x="3188" y="247"/>
                    <a:pt x="3416" y="247"/>
                  </a:cubicBezTo>
                  <a:cubicBezTo>
                    <a:pt x="4101" y="247"/>
                    <a:pt x="4795" y="209"/>
                    <a:pt x="5471" y="134"/>
                  </a:cubicBezTo>
                  <a:cubicBezTo>
                    <a:pt x="4822" y="62"/>
                    <a:pt x="4155" y="7"/>
                    <a:pt x="3496" y="7"/>
                  </a:cubicBezTo>
                  <a:cubicBezTo>
                    <a:pt x="3241" y="7"/>
                    <a:pt x="2987" y="16"/>
                    <a:pt x="2735" y="34"/>
                  </a:cubicBezTo>
                  <a:cubicBezTo>
                    <a:pt x="2435" y="12"/>
                    <a:pt x="2131" y="1"/>
                    <a:pt x="18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03;p76">
              <a:extLst>
                <a:ext uri="{FF2B5EF4-FFF2-40B4-BE49-F238E27FC236}">
                  <a16:creationId xmlns:a16="http://schemas.microsoft.com/office/drawing/2014/main" id="{A9230AA0-19D9-139D-8AB3-B82E5757D546}"/>
                </a:ext>
              </a:extLst>
            </p:cNvPr>
            <p:cNvSpPr/>
            <p:nvPr/>
          </p:nvSpPr>
          <p:spPr>
            <a:xfrm>
              <a:off x="1983250" y="3899900"/>
              <a:ext cx="65900" cy="64250"/>
            </a:xfrm>
            <a:custGeom>
              <a:avLst/>
              <a:gdLst/>
              <a:ahLst/>
              <a:cxnLst/>
              <a:rect l="l" t="t" r="r" b="b"/>
              <a:pathLst>
                <a:path w="2636" h="2570" extrusionOk="0">
                  <a:moveTo>
                    <a:pt x="134" y="1"/>
                  </a:moveTo>
                  <a:cubicBezTo>
                    <a:pt x="34" y="801"/>
                    <a:pt x="1" y="1635"/>
                    <a:pt x="34" y="2469"/>
                  </a:cubicBezTo>
                  <a:lnTo>
                    <a:pt x="34" y="2469"/>
                  </a:lnTo>
                  <a:cubicBezTo>
                    <a:pt x="48" y="2483"/>
                    <a:pt x="102" y="2537"/>
                    <a:pt x="134" y="2569"/>
                  </a:cubicBezTo>
                  <a:lnTo>
                    <a:pt x="1902" y="2569"/>
                  </a:lnTo>
                  <a:cubicBezTo>
                    <a:pt x="2136" y="2569"/>
                    <a:pt x="2402" y="2536"/>
                    <a:pt x="2636" y="2469"/>
                  </a:cubicBezTo>
                  <a:cubicBezTo>
                    <a:pt x="2402" y="2402"/>
                    <a:pt x="2136" y="2402"/>
                    <a:pt x="1902" y="2402"/>
                  </a:cubicBezTo>
                  <a:lnTo>
                    <a:pt x="1101" y="2369"/>
                  </a:lnTo>
                  <a:lnTo>
                    <a:pt x="239" y="2369"/>
                  </a:lnTo>
                  <a:cubicBezTo>
                    <a:pt x="264" y="1576"/>
                    <a:pt x="229" y="75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04;p76">
              <a:extLst>
                <a:ext uri="{FF2B5EF4-FFF2-40B4-BE49-F238E27FC236}">
                  <a16:creationId xmlns:a16="http://schemas.microsoft.com/office/drawing/2014/main" id="{B8BA0FCB-8668-C222-3ED1-B92119379870}"/>
                </a:ext>
              </a:extLst>
            </p:cNvPr>
            <p:cNvSpPr/>
            <p:nvPr/>
          </p:nvSpPr>
          <p:spPr>
            <a:xfrm>
              <a:off x="1983250" y="3657225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05;p76">
              <a:extLst>
                <a:ext uri="{FF2B5EF4-FFF2-40B4-BE49-F238E27FC236}">
                  <a16:creationId xmlns:a16="http://schemas.microsoft.com/office/drawing/2014/main" id="{11041242-6FFE-1826-4066-F0A7A0A9B07D}"/>
                </a:ext>
              </a:extLst>
            </p:cNvPr>
            <p:cNvSpPr/>
            <p:nvPr/>
          </p:nvSpPr>
          <p:spPr>
            <a:xfrm>
              <a:off x="1983250" y="3414550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06;p76">
              <a:extLst>
                <a:ext uri="{FF2B5EF4-FFF2-40B4-BE49-F238E27FC236}">
                  <a16:creationId xmlns:a16="http://schemas.microsoft.com/office/drawing/2014/main" id="{984C89F6-D4DD-001E-BC15-FAF14415621A}"/>
                </a:ext>
              </a:extLst>
            </p:cNvPr>
            <p:cNvSpPr/>
            <p:nvPr/>
          </p:nvSpPr>
          <p:spPr>
            <a:xfrm>
              <a:off x="1983250" y="3231100"/>
              <a:ext cx="6700" cy="62550"/>
            </a:xfrm>
            <a:custGeom>
              <a:avLst/>
              <a:gdLst/>
              <a:ahLst/>
              <a:cxnLst/>
              <a:rect l="l" t="t" r="r" b="b"/>
              <a:pathLst>
                <a:path w="268" h="2502" extrusionOk="0">
                  <a:moveTo>
                    <a:pt x="134" y="0"/>
                  </a:moveTo>
                  <a:cubicBezTo>
                    <a:pt x="1" y="801"/>
                    <a:pt x="1" y="1668"/>
                    <a:pt x="134" y="2502"/>
                  </a:cubicBezTo>
                  <a:cubicBezTo>
                    <a:pt x="268" y="1668"/>
                    <a:pt x="268" y="801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07;p76">
              <a:extLst>
                <a:ext uri="{FF2B5EF4-FFF2-40B4-BE49-F238E27FC236}">
                  <a16:creationId xmlns:a16="http://schemas.microsoft.com/office/drawing/2014/main" id="{F2E08CBC-A654-C4B8-F903-B6515398348A}"/>
                </a:ext>
              </a:extLst>
            </p:cNvPr>
            <p:cNvSpPr/>
            <p:nvPr/>
          </p:nvSpPr>
          <p:spPr>
            <a:xfrm>
              <a:off x="1681500" y="2854450"/>
              <a:ext cx="792975" cy="304100"/>
            </a:xfrm>
            <a:custGeom>
              <a:avLst/>
              <a:gdLst/>
              <a:ahLst/>
              <a:cxnLst/>
              <a:rect l="l" t="t" r="r" b="b"/>
              <a:pathLst>
                <a:path w="31719" h="12164" extrusionOk="0">
                  <a:moveTo>
                    <a:pt x="17481" y="0"/>
                  </a:moveTo>
                  <a:cubicBezTo>
                    <a:pt x="15109" y="0"/>
                    <a:pt x="12727" y="1126"/>
                    <a:pt x="11270" y="3458"/>
                  </a:cubicBezTo>
                  <a:cubicBezTo>
                    <a:pt x="10803" y="4192"/>
                    <a:pt x="10436" y="5059"/>
                    <a:pt x="9669" y="5493"/>
                  </a:cubicBezTo>
                  <a:cubicBezTo>
                    <a:pt x="9276" y="5709"/>
                    <a:pt x="8844" y="5778"/>
                    <a:pt x="8396" y="5778"/>
                  </a:cubicBezTo>
                  <a:cubicBezTo>
                    <a:pt x="7742" y="5778"/>
                    <a:pt x="7053" y="5632"/>
                    <a:pt x="6400" y="5593"/>
                  </a:cubicBezTo>
                  <a:cubicBezTo>
                    <a:pt x="6296" y="5585"/>
                    <a:pt x="6192" y="5582"/>
                    <a:pt x="6089" y="5582"/>
                  </a:cubicBezTo>
                  <a:cubicBezTo>
                    <a:pt x="2905" y="5582"/>
                    <a:pt x="1" y="8998"/>
                    <a:pt x="162" y="12164"/>
                  </a:cubicBezTo>
                  <a:lnTo>
                    <a:pt x="31151" y="12164"/>
                  </a:lnTo>
                  <a:cubicBezTo>
                    <a:pt x="31718" y="10463"/>
                    <a:pt x="31151" y="8595"/>
                    <a:pt x="29783" y="7494"/>
                  </a:cubicBezTo>
                  <a:cubicBezTo>
                    <a:pt x="29083" y="6960"/>
                    <a:pt x="28216" y="6660"/>
                    <a:pt x="27348" y="6627"/>
                  </a:cubicBezTo>
                  <a:cubicBezTo>
                    <a:pt x="26014" y="6560"/>
                    <a:pt x="24813" y="5759"/>
                    <a:pt x="24279" y="4525"/>
                  </a:cubicBezTo>
                  <a:cubicBezTo>
                    <a:pt x="23036" y="1553"/>
                    <a:pt x="20266" y="0"/>
                    <a:pt x="174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08;p76">
              <a:extLst>
                <a:ext uri="{FF2B5EF4-FFF2-40B4-BE49-F238E27FC236}">
                  <a16:creationId xmlns:a16="http://schemas.microsoft.com/office/drawing/2014/main" id="{55243712-B787-05EA-7B97-E5CA05FC4D76}"/>
                </a:ext>
              </a:extLst>
            </p:cNvPr>
            <p:cNvSpPr/>
            <p:nvPr/>
          </p:nvSpPr>
          <p:spPr>
            <a:xfrm>
              <a:off x="3804650" y="820350"/>
              <a:ext cx="793000" cy="304250"/>
            </a:xfrm>
            <a:custGeom>
              <a:avLst/>
              <a:gdLst/>
              <a:ahLst/>
              <a:cxnLst/>
              <a:rect l="l" t="t" r="r" b="b"/>
              <a:pathLst>
                <a:path w="31720" h="12170" extrusionOk="0">
                  <a:moveTo>
                    <a:pt x="17468" y="1"/>
                  </a:moveTo>
                  <a:cubicBezTo>
                    <a:pt x="15101" y="1"/>
                    <a:pt x="12726" y="1118"/>
                    <a:pt x="11271" y="3430"/>
                  </a:cubicBezTo>
                  <a:cubicBezTo>
                    <a:pt x="10804" y="4164"/>
                    <a:pt x="10437" y="5031"/>
                    <a:pt x="9670" y="5465"/>
                  </a:cubicBezTo>
                  <a:cubicBezTo>
                    <a:pt x="9277" y="5682"/>
                    <a:pt x="8845" y="5750"/>
                    <a:pt x="8398" y="5750"/>
                  </a:cubicBezTo>
                  <a:cubicBezTo>
                    <a:pt x="7743" y="5750"/>
                    <a:pt x="7055" y="5605"/>
                    <a:pt x="6401" y="5565"/>
                  </a:cubicBezTo>
                  <a:cubicBezTo>
                    <a:pt x="6311" y="5560"/>
                    <a:pt x="6220" y="5557"/>
                    <a:pt x="6130" y="5557"/>
                  </a:cubicBezTo>
                  <a:cubicBezTo>
                    <a:pt x="2931" y="5557"/>
                    <a:pt x="0" y="8958"/>
                    <a:pt x="130" y="12170"/>
                  </a:cubicBezTo>
                  <a:lnTo>
                    <a:pt x="31152" y="12170"/>
                  </a:lnTo>
                  <a:cubicBezTo>
                    <a:pt x="31719" y="10468"/>
                    <a:pt x="31152" y="8600"/>
                    <a:pt x="29785" y="7466"/>
                  </a:cubicBezTo>
                  <a:cubicBezTo>
                    <a:pt x="29084" y="6933"/>
                    <a:pt x="28217" y="6632"/>
                    <a:pt x="27350" y="6599"/>
                  </a:cubicBezTo>
                  <a:cubicBezTo>
                    <a:pt x="26015" y="6566"/>
                    <a:pt x="24814" y="5732"/>
                    <a:pt x="24281" y="4531"/>
                  </a:cubicBezTo>
                  <a:cubicBezTo>
                    <a:pt x="23035" y="1553"/>
                    <a:pt x="20257" y="1"/>
                    <a:pt x="17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09;p76">
              <a:extLst>
                <a:ext uri="{FF2B5EF4-FFF2-40B4-BE49-F238E27FC236}">
                  <a16:creationId xmlns:a16="http://schemas.microsoft.com/office/drawing/2014/main" id="{3F8F5D9D-3DC0-30A1-67A3-43E19EB0380A}"/>
                </a:ext>
              </a:extLst>
            </p:cNvPr>
            <p:cNvSpPr/>
            <p:nvPr/>
          </p:nvSpPr>
          <p:spPr>
            <a:xfrm>
              <a:off x="4538400" y="1807975"/>
              <a:ext cx="1528625" cy="1392700"/>
            </a:xfrm>
            <a:custGeom>
              <a:avLst/>
              <a:gdLst/>
              <a:ahLst/>
              <a:cxnLst/>
              <a:rect l="l" t="t" r="r" b="b"/>
              <a:pathLst>
                <a:path w="61145" h="55708" extrusionOk="0">
                  <a:moveTo>
                    <a:pt x="30573" y="1"/>
                  </a:moveTo>
                  <a:cubicBezTo>
                    <a:pt x="23443" y="1"/>
                    <a:pt x="16313" y="2720"/>
                    <a:pt x="10875" y="8157"/>
                  </a:cubicBezTo>
                  <a:cubicBezTo>
                    <a:pt x="1" y="19031"/>
                    <a:pt x="1" y="36677"/>
                    <a:pt x="10875" y="47552"/>
                  </a:cubicBezTo>
                  <a:cubicBezTo>
                    <a:pt x="16313" y="52989"/>
                    <a:pt x="23443" y="55707"/>
                    <a:pt x="30573" y="55707"/>
                  </a:cubicBezTo>
                  <a:cubicBezTo>
                    <a:pt x="37703" y="55707"/>
                    <a:pt x="44833" y="52989"/>
                    <a:pt x="50270" y="47552"/>
                  </a:cubicBezTo>
                  <a:cubicBezTo>
                    <a:pt x="61145" y="36677"/>
                    <a:pt x="61145" y="19031"/>
                    <a:pt x="50270" y="8157"/>
                  </a:cubicBezTo>
                  <a:cubicBezTo>
                    <a:pt x="44833" y="2720"/>
                    <a:pt x="37703" y="1"/>
                    <a:pt x="305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10;p76">
              <a:extLst>
                <a:ext uri="{FF2B5EF4-FFF2-40B4-BE49-F238E27FC236}">
                  <a16:creationId xmlns:a16="http://schemas.microsoft.com/office/drawing/2014/main" id="{207FB3A1-E731-0B1B-1A3F-6A725728716D}"/>
                </a:ext>
              </a:extLst>
            </p:cNvPr>
            <p:cNvSpPr/>
            <p:nvPr/>
          </p:nvSpPr>
          <p:spPr>
            <a:xfrm>
              <a:off x="2917550" y="3600375"/>
              <a:ext cx="1540000" cy="1519750"/>
            </a:xfrm>
            <a:custGeom>
              <a:avLst/>
              <a:gdLst/>
              <a:ahLst/>
              <a:cxnLst/>
              <a:rect l="l" t="t" r="r" b="b"/>
              <a:pathLst>
                <a:path w="61600" h="60790" extrusionOk="0">
                  <a:moveTo>
                    <a:pt x="28153" y="0"/>
                  </a:moveTo>
                  <a:cubicBezTo>
                    <a:pt x="12322" y="0"/>
                    <a:pt x="0" y="14898"/>
                    <a:pt x="289" y="31028"/>
                  </a:cubicBezTo>
                  <a:cubicBezTo>
                    <a:pt x="618" y="47569"/>
                    <a:pt x="14129" y="60789"/>
                    <a:pt x="30629" y="60789"/>
                  </a:cubicBezTo>
                  <a:cubicBezTo>
                    <a:pt x="30834" y="60789"/>
                    <a:pt x="31039" y="60787"/>
                    <a:pt x="31244" y="60783"/>
                  </a:cubicBezTo>
                  <a:cubicBezTo>
                    <a:pt x="47990" y="60450"/>
                    <a:pt x="60332" y="46606"/>
                    <a:pt x="60999" y="29828"/>
                  </a:cubicBezTo>
                  <a:cubicBezTo>
                    <a:pt x="61599" y="14550"/>
                    <a:pt x="47890" y="1441"/>
                    <a:pt x="30077" y="73"/>
                  </a:cubicBezTo>
                  <a:cubicBezTo>
                    <a:pt x="29430" y="24"/>
                    <a:pt x="28789" y="0"/>
                    <a:pt x="28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11;p76">
              <a:extLst>
                <a:ext uri="{FF2B5EF4-FFF2-40B4-BE49-F238E27FC236}">
                  <a16:creationId xmlns:a16="http://schemas.microsoft.com/office/drawing/2014/main" id="{2D75C5AE-FCC1-EFCF-376F-3A44E918B25E}"/>
                </a:ext>
              </a:extLst>
            </p:cNvPr>
            <p:cNvSpPr/>
            <p:nvPr/>
          </p:nvSpPr>
          <p:spPr>
            <a:xfrm>
              <a:off x="1738075" y="1132075"/>
              <a:ext cx="1558650" cy="1420000"/>
            </a:xfrm>
            <a:custGeom>
              <a:avLst/>
              <a:gdLst/>
              <a:ahLst/>
              <a:cxnLst/>
              <a:rect l="l" t="t" r="r" b="b"/>
              <a:pathLst>
                <a:path w="62346" h="56800" extrusionOk="0">
                  <a:moveTo>
                    <a:pt x="31169" y="1"/>
                  </a:moveTo>
                  <a:cubicBezTo>
                    <a:pt x="23901" y="1"/>
                    <a:pt x="16629" y="2770"/>
                    <a:pt x="11075" y="8307"/>
                  </a:cubicBezTo>
                  <a:cubicBezTo>
                    <a:pt x="1" y="19415"/>
                    <a:pt x="1" y="37394"/>
                    <a:pt x="11075" y="48469"/>
                  </a:cubicBezTo>
                  <a:cubicBezTo>
                    <a:pt x="16629" y="54023"/>
                    <a:pt x="23901" y="56800"/>
                    <a:pt x="31169" y="56800"/>
                  </a:cubicBezTo>
                  <a:cubicBezTo>
                    <a:pt x="38436" y="56800"/>
                    <a:pt x="45700" y="54023"/>
                    <a:pt x="51237" y="48469"/>
                  </a:cubicBezTo>
                  <a:cubicBezTo>
                    <a:pt x="62345" y="37394"/>
                    <a:pt x="62345" y="19415"/>
                    <a:pt x="51237" y="8307"/>
                  </a:cubicBezTo>
                  <a:cubicBezTo>
                    <a:pt x="45700" y="2770"/>
                    <a:pt x="38436" y="1"/>
                    <a:pt x="3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12;p76">
              <a:extLst>
                <a:ext uri="{FF2B5EF4-FFF2-40B4-BE49-F238E27FC236}">
                  <a16:creationId xmlns:a16="http://schemas.microsoft.com/office/drawing/2014/main" id="{71E51084-DDC5-A0BD-A937-E801F5BCE62E}"/>
                </a:ext>
              </a:extLst>
            </p:cNvPr>
            <p:cNvSpPr/>
            <p:nvPr/>
          </p:nvSpPr>
          <p:spPr>
            <a:xfrm>
              <a:off x="3959675" y="2668725"/>
              <a:ext cx="1264250" cy="1346525"/>
            </a:xfrm>
            <a:custGeom>
              <a:avLst/>
              <a:gdLst/>
              <a:ahLst/>
              <a:cxnLst/>
              <a:rect l="l" t="t" r="r" b="b"/>
              <a:pathLst>
                <a:path w="50570" h="53861" extrusionOk="0">
                  <a:moveTo>
                    <a:pt x="50102" y="1"/>
                  </a:moveTo>
                  <a:cubicBezTo>
                    <a:pt x="49290" y="1"/>
                    <a:pt x="37981" y="11587"/>
                    <a:pt x="24484" y="26198"/>
                  </a:cubicBezTo>
                  <a:cubicBezTo>
                    <a:pt x="10774" y="41075"/>
                    <a:pt x="0" y="53451"/>
                    <a:pt x="467" y="53851"/>
                  </a:cubicBezTo>
                  <a:cubicBezTo>
                    <a:pt x="474" y="53857"/>
                    <a:pt x="485" y="53861"/>
                    <a:pt x="498" y="53861"/>
                  </a:cubicBezTo>
                  <a:cubicBezTo>
                    <a:pt x="1283" y="53861"/>
                    <a:pt x="12604" y="42295"/>
                    <a:pt x="26085" y="27665"/>
                  </a:cubicBezTo>
                  <a:cubicBezTo>
                    <a:pt x="39795" y="12788"/>
                    <a:pt x="50570" y="413"/>
                    <a:pt x="50136" y="12"/>
                  </a:cubicBezTo>
                  <a:cubicBezTo>
                    <a:pt x="50128" y="5"/>
                    <a:pt x="50117" y="1"/>
                    <a:pt x="50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13;p76">
              <a:extLst>
                <a:ext uri="{FF2B5EF4-FFF2-40B4-BE49-F238E27FC236}">
                  <a16:creationId xmlns:a16="http://schemas.microsoft.com/office/drawing/2014/main" id="{F3532D80-BBE5-626A-AF06-48142BCCD797}"/>
                </a:ext>
              </a:extLst>
            </p:cNvPr>
            <p:cNvSpPr/>
            <p:nvPr/>
          </p:nvSpPr>
          <p:spPr>
            <a:xfrm>
              <a:off x="2960625" y="1704200"/>
              <a:ext cx="2113200" cy="461100"/>
            </a:xfrm>
            <a:custGeom>
              <a:avLst/>
              <a:gdLst/>
              <a:ahLst/>
              <a:cxnLst/>
              <a:rect l="l" t="t" r="r" b="b"/>
              <a:pathLst>
                <a:path w="84528" h="18444" extrusionOk="0">
                  <a:moveTo>
                    <a:pt x="455" y="1"/>
                  </a:moveTo>
                  <a:cubicBezTo>
                    <a:pt x="252" y="1"/>
                    <a:pt x="143" y="22"/>
                    <a:pt x="134" y="66"/>
                  </a:cubicBezTo>
                  <a:cubicBezTo>
                    <a:pt x="0" y="633"/>
                    <a:pt x="18780" y="5203"/>
                    <a:pt x="42030" y="10273"/>
                  </a:cubicBezTo>
                  <a:cubicBezTo>
                    <a:pt x="63592" y="14975"/>
                    <a:pt x="81482" y="18444"/>
                    <a:pt x="84072" y="18444"/>
                  </a:cubicBezTo>
                  <a:cubicBezTo>
                    <a:pt x="84275" y="18444"/>
                    <a:pt x="84384" y="18422"/>
                    <a:pt x="84394" y="18379"/>
                  </a:cubicBezTo>
                  <a:cubicBezTo>
                    <a:pt x="84527" y="17812"/>
                    <a:pt x="65747" y="13208"/>
                    <a:pt x="42497" y="8138"/>
                  </a:cubicBezTo>
                  <a:cubicBezTo>
                    <a:pt x="20905" y="3467"/>
                    <a:pt x="3042" y="1"/>
                    <a:pt x="4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14;p76">
              <a:extLst>
                <a:ext uri="{FF2B5EF4-FFF2-40B4-BE49-F238E27FC236}">
                  <a16:creationId xmlns:a16="http://schemas.microsoft.com/office/drawing/2014/main" id="{6A419E1A-8CD1-53AC-5B2D-84541F0125A7}"/>
                </a:ext>
              </a:extLst>
            </p:cNvPr>
            <p:cNvSpPr/>
            <p:nvPr/>
          </p:nvSpPr>
          <p:spPr>
            <a:xfrm>
              <a:off x="2200075" y="1885075"/>
              <a:ext cx="1148350" cy="1994075"/>
            </a:xfrm>
            <a:custGeom>
              <a:avLst/>
              <a:gdLst/>
              <a:ahLst/>
              <a:cxnLst/>
              <a:rect l="l" t="t" r="r" b="b"/>
              <a:pathLst>
                <a:path w="45934" h="79763" extrusionOk="0">
                  <a:moveTo>
                    <a:pt x="277" y="1"/>
                  </a:moveTo>
                  <a:cubicBezTo>
                    <a:pt x="274" y="1"/>
                    <a:pt x="270" y="1"/>
                    <a:pt x="267" y="2"/>
                  </a:cubicBezTo>
                  <a:cubicBezTo>
                    <a:pt x="1" y="103"/>
                    <a:pt x="2135" y="4806"/>
                    <a:pt x="5905" y="12211"/>
                  </a:cubicBezTo>
                  <a:cubicBezTo>
                    <a:pt x="9641" y="19650"/>
                    <a:pt x="15078" y="29790"/>
                    <a:pt x="21316" y="40832"/>
                  </a:cubicBezTo>
                  <a:cubicBezTo>
                    <a:pt x="27587" y="51840"/>
                    <a:pt x="33524" y="61647"/>
                    <a:pt x="37994" y="68685"/>
                  </a:cubicBezTo>
                  <a:cubicBezTo>
                    <a:pt x="42395" y="75582"/>
                    <a:pt x="45341" y="79763"/>
                    <a:pt x="45654" y="79763"/>
                  </a:cubicBezTo>
                  <a:cubicBezTo>
                    <a:pt x="45659" y="79763"/>
                    <a:pt x="45663" y="79762"/>
                    <a:pt x="45666" y="79760"/>
                  </a:cubicBezTo>
                  <a:cubicBezTo>
                    <a:pt x="45933" y="79593"/>
                    <a:pt x="43432" y="75090"/>
                    <a:pt x="39329" y="67918"/>
                  </a:cubicBezTo>
                  <a:lnTo>
                    <a:pt x="23184" y="39764"/>
                  </a:lnTo>
                  <a:cubicBezTo>
                    <a:pt x="16946" y="28723"/>
                    <a:pt x="11309" y="18749"/>
                    <a:pt x="7239" y="11511"/>
                  </a:cubicBezTo>
                  <a:cubicBezTo>
                    <a:pt x="3182" y="4386"/>
                    <a:pt x="592" y="1"/>
                    <a:pt x="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15;p76">
              <a:extLst>
                <a:ext uri="{FF2B5EF4-FFF2-40B4-BE49-F238E27FC236}">
                  <a16:creationId xmlns:a16="http://schemas.microsoft.com/office/drawing/2014/main" id="{DF47B2A3-B112-6563-ADE6-624D70B7DAE8}"/>
                </a:ext>
              </a:extLst>
            </p:cNvPr>
            <p:cNvSpPr/>
            <p:nvPr/>
          </p:nvSpPr>
          <p:spPr>
            <a:xfrm>
              <a:off x="5462400" y="1544875"/>
              <a:ext cx="281900" cy="562925"/>
            </a:xfrm>
            <a:custGeom>
              <a:avLst/>
              <a:gdLst/>
              <a:ahLst/>
              <a:cxnLst/>
              <a:rect l="l" t="t" r="r" b="b"/>
              <a:pathLst>
                <a:path w="11276" h="22517" extrusionOk="0">
                  <a:moveTo>
                    <a:pt x="4070" y="1"/>
                  </a:moveTo>
                  <a:lnTo>
                    <a:pt x="1" y="9407"/>
                  </a:lnTo>
                  <a:lnTo>
                    <a:pt x="701" y="21383"/>
                  </a:lnTo>
                  <a:lnTo>
                    <a:pt x="10341" y="22517"/>
                  </a:lnTo>
                  <a:cubicBezTo>
                    <a:pt x="11275" y="20849"/>
                    <a:pt x="10642" y="18714"/>
                    <a:pt x="9708" y="17046"/>
                  </a:cubicBezTo>
                  <a:cubicBezTo>
                    <a:pt x="8740" y="15345"/>
                    <a:pt x="7506" y="13777"/>
                    <a:pt x="7139" y="11876"/>
                  </a:cubicBezTo>
                  <a:cubicBezTo>
                    <a:pt x="6939" y="10708"/>
                    <a:pt x="7106" y="9574"/>
                    <a:pt x="6806" y="8373"/>
                  </a:cubicBezTo>
                  <a:cubicBezTo>
                    <a:pt x="6505" y="7173"/>
                    <a:pt x="5771" y="6105"/>
                    <a:pt x="5271" y="5004"/>
                  </a:cubicBezTo>
                  <a:cubicBezTo>
                    <a:pt x="4370" y="3103"/>
                    <a:pt x="4204" y="2369"/>
                    <a:pt x="4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16;p76">
              <a:extLst>
                <a:ext uri="{FF2B5EF4-FFF2-40B4-BE49-F238E27FC236}">
                  <a16:creationId xmlns:a16="http://schemas.microsoft.com/office/drawing/2014/main" id="{73030CAD-DB2D-C4DB-000E-9AAB96BE7EC7}"/>
                </a:ext>
              </a:extLst>
            </p:cNvPr>
            <p:cNvSpPr/>
            <p:nvPr/>
          </p:nvSpPr>
          <p:spPr>
            <a:xfrm>
              <a:off x="4882825" y="1443150"/>
              <a:ext cx="527900" cy="781650"/>
            </a:xfrm>
            <a:custGeom>
              <a:avLst/>
              <a:gdLst/>
              <a:ahLst/>
              <a:cxnLst/>
              <a:rect l="l" t="t" r="r" b="b"/>
              <a:pathLst>
                <a:path w="21116" h="31266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839" y="2635"/>
                    <a:pt x="8573" y="5304"/>
                    <a:pt x="7306" y="7939"/>
                  </a:cubicBezTo>
                  <a:cubicBezTo>
                    <a:pt x="6639" y="9240"/>
                    <a:pt x="6105" y="10608"/>
                    <a:pt x="5738" y="12009"/>
                  </a:cubicBezTo>
                  <a:cubicBezTo>
                    <a:pt x="5438" y="13243"/>
                    <a:pt x="5371" y="14611"/>
                    <a:pt x="4871" y="15811"/>
                  </a:cubicBezTo>
                  <a:cubicBezTo>
                    <a:pt x="4037" y="17713"/>
                    <a:pt x="2169" y="19014"/>
                    <a:pt x="1301" y="20915"/>
                  </a:cubicBezTo>
                  <a:cubicBezTo>
                    <a:pt x="0" y="23717"/>
                    <a:pt x="1368" y="27220"/>
                    <a:pt x="3837" y="29088"/>
                  </a:cubicBezTo>
                  <a:cubicBezTo>
                    <a:pt x="5961" y="30695"/>
                    <a:pt x="8679" y="31265"/>
                    <a:pt x="11351" y="31265"/>
                  </a:cubicBezTo>
                  <a:cubicBezTo>
                    <a:pt x="11784" y="31265"/>
                    <a:pt x="12215" y="31250"/>
                    <a:pt x="12643" y="31223"/>
                  </a:cubicBezTo>
                  <a:cubicBezTo>
                    <a:pt x="14511" y="31089"/>
                    <a:pt x="16412" y="30689"/>
                    <a:pt x="18013" y="29755"/>
                  </a:cubicBezTo>
                  <a:cubicBezTo>
                    <a:pt x="19614" y="28787"/>
                    <a:pt x="20915" y="27153"/>
                    <a:pt x="21116" y="2528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17;p76">
              <a:extLst>
                <a:ext uri="{FF2B5EF4-FFF2-40B4-BE49-F238E27FC236}">
                  <a16:creationId xmlns:a16="http://schemas.microsoft.com/office/drawing/2014/main" id="{4D7CCA9F-FCE0-DBAA-E194-A36607CDC87E}"/>
                </a:ext>
              </a:extLst>
            </p:cNvPr>
            <p:cNvSpPr/>
            <p:nvPr/>
          </p:nvSpPr>
          <p:spPr>
            <a:xfrm>
              <a:off x="5073800" y="1325550"/>
              <a:ext cx="839775" cy="1049125"/>
            </a:xfrm>
            <a:custGeom>
              <a:avLst/>
              <a:gdLst/>
              <a:ahLst/>
              <a:cxnLst/>
              <a:rect l="l" t="t" r="r" b="b"/>
              <a:pathLst>
                <a:path w="33591" h="41965" extrusionOk="0">
                  <a:moveTo>
                    <a:pt x="14744" y="1"/>
                  </a:moveTo>
                  <a:lnTo>
                    <a:pt x="934" y="8974"/>
                  </a:lnTo>
                  <a:cubicBezTo>
                    <a:pt x="0" y="11075"/>
                    <a:pt x="567" y="16279"/>
                    <a:pt x="1234" y="18447"/>
                  </a:cubicBezTo>
                  <a:cubicBezTo>
                    <a:pt x="1902" y="20616"/>
                    <a:pt x="3803" y="21550"/>
                    <a:pt x="3403" y="23818"/>
                  </a:cubicBezTo>
                  <a:cubicBezTo>
                    <a:pt x="3102" y="25619"/>
                    <a:pt x="2035" y="27220"/>
                    <a:pt x="1535" y="28988"/>
                  </a:cubicBezTo>
                  <a:cubicBezTo>
                    <a:pt x="934" y="31323"/>
                    <a:pt x="1268" y="33792"/>
                    <a:pt x="2502" y="35860"/>
                  </a:cubicBezTo>
                  <a:cubicBezTo>
                    <a:pt x="3770" y="37961"/>
                    <a:pt x="5704" y="39562"/>
                    <a:pt x="7973" y="40430"/>
                  </a:cubicBezTo>
                  <a:cubicBezTo>
                    <a:pt x="10741" y="41531"/>
                    <a:pt x="13843" y="41631"/>
                    <a:pt x="16846" y="41697"/>
                  </a:cubicBezTo>
                  <a:lnTo>
                    <a:pt x="28621" y="41964"/>
                  </a:lnTo>
                  <a:cubicBezTo>
                    <a:pt x="29388" y="41964"/>
                    <a:pt x="30188" y="41964"/>
                    <a:pt x="30856" y="41597"/>
                  </a:cubicBezTo>
                  <a:cubicBezTo>
                    <a:pt x="31690" y="41097"/>
                    <a:pt x="31990" y="40063"/>
                    <a:pt x="32257" y="39162"/>
                  </a:cubicBezTo>
                  <a:cubicBezTo>
                    <a:pt x="32924" y="36827"/>
                    <a:pt x="33591" y="34459"/>
                    <a:pt x="33458" y="32024"/>
                  </a:cubicBezTo>
                  <a:cubicBezTo>
                    <a:pt x="33357" y="29622"/>
                    <a:pt x="32323" y="27120"/>
                    <a:pt x="30255" y="25786"/>
                  </a:cubicBezTo>
                  <a:cubicBezTo>
                    <a:pt x="29154" y="25085"/>
                    <a:pt x="27753" y="24652"/>
                    <a:pt x="27153" y="23518"/>
                  </a:cubicBezTo>
                  <a:cubicBezTo>
                    <a:pt x="26653" y="22550"/>
                    <a:pt x="26886" y="21416"/>
                    <a:pt x="26653" y="20349"/>
                  </a:cubicBezTo>
                  <a:cubicBezTo>
                    <a:pt x="26352" y="19014"/>
                    <a:pt x="25285" y="17980"/>
                    <a:pt x="24218" y="17146"/>
                  </a:cubicBezTo>
                  <a:cubicBezTo>
                    <a:pt x="23117" y="16279"/>
                    <a:pt x="22249" y="15946"/>
                    <a:pt x="22216" y="14311"/>
                  </a:cubicBezTo>
                  <a:cubicBezTo>
                    <a:pt x="22183" y="12943"/>
                    <a:pt x="20949" y="2736"/>
                    <a:pt x="14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8;p76">
              <a:extLst>
                <a:ext uri="{FF2B5EF4-FFF2-40B4-BE49-F238E27FC236}">
                  <a16:creationId xmlns:a16="http://schemas.microsoft.com/office/drawing/2014/main" id="{BDBA8C62-0573-8399-E971-0EDAC7942031}"/>
                </a:ext>
              </a:extLst>
            </p:cNvPr>
            <p:cNvSpPr/>
            <p:nvPr/>
          </p:nvSpPr>
          <p:spPr>
            <a:xfrm>
              <a:off x="4670175" y="1998525"/>
              <a:ext cx="1274275" cy="1202700"/>
            </a:xfrm>
            <a:custGeom>
              <a:avLst/>
              <a:gdLst/>
              <a:ahLst/>
              <a:cxnLst/>
              <a:rect l="l" t="t" r="r" b="b"/>
              <a:pathLst>
                <a:path w="50971" h="48108" extrusionOk="0">
                  <a:moveTo>
                    <a:pt x="20125" y="1"/>
                  </a:moveTo>
                  <a:cubicBezTo>
                    <a:pt x="19381" y="1"/>
                    <a:pt x="11541" y="152"/>
                    <a:pt x="6905" y="6439"/>
                  </a:cubicBezTo>
                  <a:cubicBezTo>
                    <a:pt x="6171" y="7473"/>
                    <a:pt x="0" y="18848"/>
                    <a:pt x="0" y="18848"/>
                  </a:cubicBezTo>
                  <a:lnTo>
                    <a:pt x="8406" y="26954"/>
                  </a:lnTo>
                  <a:lnTo>
                    <a:pt x="12343" y="21316"/>
                  </a:lnTo>
                  <a:lnTo>
                    <a:pt x="13744" y="33492"/>
                  </a:lnTo>
                  <a:lnTo>
                    <a:pt x="10775" y="44233"/>
                  </a:lnTo>
                  <a:cubicBezTo>
                    <a:pt x="15264" y="46814"/>
                    <a:pt x="20280" y="48107"/>
                    <a:pt x="25295" y="48107"/>
                  </a:cubicBezTo>
                  <a:cubicBezTo>
                    <a:pt x="30454" y="48107"/>
                    <a:pt x="35612" y="46739"/>
                    <a:pt x="40196" y="43999"/>
                  </a:cubicBezTo>
                  <a:cubicBezTo>
                    <a:pt x="38261" y="39062"/>
                    <a:pt x="35759" y="32591"/>
                    <a:pt x="35759" y="32591"/>
                  </a:cubicBezTo>
                  <a:lnTo>
                    <a:pt x="36026" y="23084"/>
                  </a:lnTo>
                  <a:lnTo>
                    <a:pt x="37994" y="29289"/>
                  </a:lnTo>
                  <a:lnTo>
                    <a:pt x="50970" y="28288"/>
                  </a:lnTo>
                  <a:cubicBezTo>
                    <a:pt x="47434" y="12110"/>
                    <a:pt x="43131" y="5572"/>
                    <a:pt x="43131" y="5572"/>
                  </a:cubicBezTo>
                  <a:cubicBezTo>
                    <a:pt x="39263" y="913"/>
                    <a:pt x="33645" y="629"/>
                    <a:pt x="32336" y="629"/>
                  </a:cubicBezTo>
                  <a:cubicBezTo>
                    <a:pt x="32155" y="629"/>
                    <a:pt x="32057" y="635"/>
                    <a:pt x="32057" y="635"/>
                  </a:cubicBezTo>
                  <a:lnTo>
                    <a:pt x="20181" y="1"/>
                  </a:lnTo>
                  <a:cubicBezTo>
                    <a:pt x="20181" y="1"/>
                    <a:pt x="20162" y="1"/>
                    <a:pt x="201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19;p76">
              <a:extLst>
                <a:ext uri="{FF2B5EF4-FFF2-40B4-BE49-F238E27FC236}">
                  <a16:creationId xmlns:a16="http://schemas.microsoft.com/office/drawing/2014/main" id="{A16833C8-CD14-32BB-F2AC-954E430B2DAF}"/>
                </a:ext>
              </a:extLst>
            </p:cNvPr>
            <p:cNvSpPr/>
            <p:nvPr/>
          </p:nvSpPr>
          <p:spPr>
            <a:xfrm>
              <a:off x="4854475" y="2158775"/>
              <a:ext cx="914000" cy="296075"/>
            </a:xfrm>
            <a:custGeom>
              <a:avLst/>
              <a:gdLst/>
              <a:ahLst/>
              <a:cxnLst/>
              <a:rect l="l" t="t" r="r" b="b"/>
              <a:pathLst>
                <a:path w="36560" h="11843" extrusionOk="0">
                  <a:moveTo>
                    <a:pt x="29886" y="5149"/>
                  </a:moveTo>
                  <a:cubicBezTo>
                    <a:pt x="30265" y="5304"/>
                    <a:pt x="30624" y="5498"/>
                    <a:pt x="30956" y="5733"/>
                  </a:cubicBezTo>
                  <a:cubicBezTo>
                    <a:pt x="31323" y="6000"/>
                    <a:pt x="31656" y="6367"/>
                    <a:pt x="31856" y="6801"/>
                  </a:cubicBezTo>
                  <a:cubicBezTo>
                    <a:pt x="32057" y="7201"/>
                    <a:pt x="32090" y="7668"/>
                    <a:pt x="31956" y="8101"/>
                  </a:cubicBezTo>
                  <a:cubicBezTo>
                    <a:pt x="31823" y="8502"/>
                    <a:pt x="31556" y="8835"/>
                    <a:pt x="31156" y="9035"/>
                  </a:cubicBezTo>
                  <a:cubicBezTo>
                    <a:pt x="31022" y="9080"/>
                    <a:pt x="30885" y="9102"/>
                    <a:pt x="30749" y="9102"/>
                  </a:cubicBezTo>
                  <a:cubicBezTo>
                    <a:pt x="30478" y="9102"/>
                    <a:pt x="30211" y="9013"/>
                    <a:pt x="29988" y="8835"/>
                  </a:cubicBezTo>
                  <a:cubicBezTo>
                    <a:pt x="29655" y="8602"/>
                    <a:pt x="29421" y="8268"/>
                    <a:pt x="29321" y="7901"/>
                  </a:cubicBezTo>
                  <a:cubicBezTo>
                    <a:pt x="29221" y="7501"/>
                    <a:pt x="29188" y="7134"/>
                    <a:pt x="29288" y="6734"/>
                  </a:cubicBezTo>
                  <a:cubicBezTo>
                    <a:pt x="29394" y="6179"/>
                    <a:pt x="29604" y="5645"/>
                    <a:pt x="29886" y="5149"/>
                  </a:cubicBezTo>
                  <a:close/>
                  <a:moveTo>
                    <a:pt x="11751" y="5020"/>
                  </a:moveTo>
                  <a:lnTo>
                    <a:pt x="11751" y="5020"/>
                  </a:lnTo>
                  <a:cubicBezTo>
                    <a:pt x="11759" y="5035"/>
                    <a:pt x="11767" y="5051"/>
                    <a:pt x="11775" y="5066"/>
                  </a:cubicBezTo>
                  <a:lnTo>
                    <a:pt x="11942" y="5400"/>
                  </a:lnTo>
                  <a:cubicBezTo>
                    <a:pt x="11976" y="5500"/>
                    <a:pt x="12042" y="5600"/>
                    <a:pt x="12076" y="5700"/>
                  </a:cubicBezTo>
                  <a:cubicBezTo>
                    <a:pt x="12142" y="5933"/>
                    <a:pt x="12242" y="6167"/>
                    <a:pt x="12342" y="6400"/>
                  </a:cubicBezTo>
                  <a:cubicBezTo>
                    <a:pt x="12476" y="6867"/>
                    <a:pt x="12543" y="7368"/>
                    <a:pt x="12509" y="7835"/>
                  </a:cubicBezTo>
                  <a:cubicBezTo>
                    <a:pt x="12476" y="8335"/>
                    <a:pt x="12242" y="8802"/>
                    <a:pt x="11842" y="9102"/>
                  </a:cubicBezTo>
                  <a:cubicBezTo>
                    <a:pt x="11649" y="9213"/>
                    <a:pt x="11455" y="9277"/>
                    <a:pt x="11262" y="9277"/>
                  </a:cubicBezTo>
                  <a:cubicBezTo>
                    <a:pt x="11222" y="9277"/>
                    <a:pt x="11182" y="9275"/>
                    <a:pt x="11142" y="9269"/>
                  </a:cubicBezTo>
                  <a:cubicBezTo>
                    <a:pt x="10875" y="9236"/>
                    <a:pt x="10641" y="9136"/>
                    <a:pt x="10441" y="8969"/>
                  </a:cubicBezTo>
                  <a:cubicBezTo>
                    <a:pt x="9540" y="8268"/>
                    <a:pt x="9474" y="6934"/>
                    <a:pt x="10241" y="6133"/>
                  </a:cubicBezTo>
                  <a:cubicBezTo>
                    <a:pt x="10645" y="5656"/>
                    <a:pt x="11171" y="5300"/>
                    <a:pt x="11751" y="5020"/>
                  </a:cubicBezTo>
                  <a:close/>
                  <a:moveTo>
                    <a:pt x="21121" y="6888"/>
                  </a:moveTo>
                  <a:cubicBezTo>
                    <a:pt x="21155" y="6959"/>
                    <a:pt x="21186" y="7030"/>
                    <a:pt x="21215" y="7101"/>
                  </a:cubicBezTo>
                  <a:cubicBezTo>
                    <a:pt x="21449" y="7735"/>
                    <a:pt x="21549" y="8368"/>
                    <a:pt x="21516" y="9002"/>
                  </a:cubicBezTo>
                  <a:cubicBezTo>
                    <a:pt x="21549" y="9669"/>
                    <a:pt x="21449" y="10303"/>
                    <a:pt x="21182" y="10903"/>
                  </a:cubicBezTo>
                  <a:cubicBezTo>
                    <a:pt x="21049" y="11204"/>
                    <a:pt x="20849" y="11404"/>
                    <a:pt x="20582" y="11537"/>
                  </a:cubicBezTo>
                  <a:cubicBezTo>
                    <a:pt x="20458" y="11584"/>
                    <a:pt x="20327" y="11609"/>
                    <a:pt x="20195" y="11609"/>
                  </a:cubicBezTo>
                  <a:cubicBezTo>
                    <a:pt x="20043" y="11609"/>
                    <a:pt x="19891" y="11575"/>
                    <a:pt x="19748" y="11504"/>
                  </a:cubicBezTo>
                  <a:cubicBezTo>
                    <a:pt x="19514" y="11370"/>
                    <a:pt x="19314" y="11170"/>
                    <a:pt x="19147" y="10903"/>
                  </a:cubicBezTo>
                  <a:cubicBezTo>
                    <a:pt x="19014" y="10670"/>
                    <a:pt x="18947" y="10403"/>
                    <a:pt x="18947" y="10103"/>
                  </a:cubicBezTo>
                  <a:cubicBezTo>
                    <a:pt x="18981" y="9536"/>
                    <a:pt x="19181" y="9002"/>
                    <a:pt x="19548" y="8535"/>
                  </a:cubicBezTo>
                  <a:cubicBezTo>
                    <a:pt x="19993" y="7912"/>
                    <a:pt x="20527" y="7362"/>
                    <a:pt x="21121" y="6888"/>
                  </a:cubicBezTo>
                  <a:close/>
                  <a:moveTo>
                    <a:pt x="3403" y="0"/>
                  </a:moveTo>
                  <a:cubicBezTo>
                    <a:pt x="3170" y="0"/>
                    <a:pt x="2936" y="10"/>
                    <a:pt x="2702" y="29"/>
                  </a:cubicBezTo>
                  <a:cubicBezTo>
                    <a:pt x="1968" y="62"/>
                    <a:pt x="1235" y="229"/>
                    <a:pt x="534" y="463"/>
                  </a:cubicBezTo>
                  <a:lnTo>
                    <a:pt x="0" y="696"/>
                  </a:lnTo>
                  <a:lnTo>
                    <a:pt x="534" y="529"/>
                  </a:lnTo>
                  <a:cubicBezTo>
                    <a:pt x="1235" y="296"/>
                    <a:pt x="1968" y="129"/>
                    <a:pt x="2736" y="96"/>
                  </a:cubicBezTo>
                  <a:cubicBezTo>
                    <a:pt x="2904" y="86"/>
                    <a:pt x="3073" y="81"/>
                    <a:pt x="3241" y="81"/>
                  </a:cubicBezTo>
                  <a:cubicBezTo>
                    <a:pt x="4239" y="81"/>
                    <a:pt x="5234" y="249"/>
                    <a:pt x="6205" y="563"/>
                  </a:cubicBezTo>
                  <a:cubicBezTo>
                    <a:pt x="7672" y="1030"/>
                    <a:pt x="9040" y="1830"/>
                    <a:pt x="10141" y="2931"/>
                  </a:cubicBezTo>
                  <a:cubicBezTo>
                    <a:pt x="10743" y="3503"/>
                    <a:pt x="11237" y="4130"/>
                    <a:pt x="11646" y="4836"/>
                  </a:cubicBezTo>
                  <a:lnTo>
                    <a:pt x="11646" y="4836"/>
                  </a:lnTo>
                  <a:cubicBezTo>
                    <a:pt x="11062" y="5121"/>
                    <a:pt x="10525" y="5491"/>
                    <a:pt x="10108" y="6000"/>
                  </a:cubicBezTo>
                  <a:cubicBezTo>
                    <a:pt x="9907" y="6233"/>
                    <a:pt x="9774" y="6500"/>
                    <a:pt x="9641" y="6767"/>
                  </a:cubicBezTo>
                  <a:cubicBezTo>
                    <a:pt x="9540" y="7034"/>
                    <a:pt x="9507" y="7334"/>
                    <a:pt x="9507" y="7634"/>
                  </a:cubicBezTo>
                  <a:cubicBezTo>
                    <a:pt x="9574" y="8202"/>
                    <a:pt x="9874" y="8735"/>
                    <a:pt x="10341" y="9136"/>
                  </a:cubicBezTo>
                  <a:cubicBezTo>
                    <a:pt x="10541" y="9302"/>
                    <a:pt x="10808" y="9436"/>
                    <a:pt x="11108" y="9469"/>
                  </a:cubicBezTo>
                  <a:cubicBezTo>
                    <a:pt x="11158" y="9475"/>
                    <a:pt x="11208" y="9477"/>
                    <a:pt x="11258" y="9477"/>
                  </a:cubicBezTo>
                  <a:cubicBezTo>
                    <a:pt x="11507" y="9477"/>
                    <a:pt x="11748" y="9408"/>
                    <a:pt x="11942" y="9269"/>
                  </a:cubicBezTo>
                  <a:cubicBezTo>
                    <a:pt x="12409" y="8935"/>
                    <a:pt x="12676" y="8402"/>
                    <a:pt x="12676" y="7868"/>
                  </a:cubicBezTo>
                  <a:cubicBezTo>
                    <a:pt x="12743" y="7334"/>
                    <a:pt x="12676" y="6834"/>
                    <a:pt x="12509" y="6334"/>
                  </a:cubicBezTo>
                  <a:cubicBezTo>
                    <a:pt x="12443" y="6100"/>
                    <a:pt x="12342" y="5867"/>
                    <a:pt x="12242" y="5633"/>
                  </a:cubicBezTo>
                  <a:cubicBezTo>
                    <a:pt x="12209" y="5533"/>
                    <a:pt x="12142" y="5433"/>
                    <a:pt x="12109" y="5299"/>
                  </a:cubicBezTo>
                  <a:lnTo>
                    <a:pt x="11942" y="4999"/>
                  </a:lnTo>
                  <a:cubicBezTo>
                    <a:pt x="11932" y="4981"/>
                    <a:pt x="11922" y="4963"/>
                    <a:pt x="11912" y="4945"/>
                  </a:cubicBezTo>
                  <a:lnTo>
                    <a:pt x="11912" y="4945"/>
                  </a:lnTo>
                  <a:cubicBezTo>
                    <a:pt x="12339" y="4753"/>
                    <a:pt x="12791" y="4598"/>
                    <a:pt x="13243" y="4466"/>
                  </a:cubicBezTo>
                  <a:cubicBezTo>
                    <a:pt x="14164" y="4150"/>
                    <a:pt x="15106" y="4000"/>
                    <a:pt x="16052" y="4000"/>
                  </a:cubicBezTo>
                  <a:cubicBezTo>
                    <a:pt x="16305" y="4000"/>
                    <a:pt x="16559" y="4011"/>
                    <a:pt x="16812" y="4032"/>
                  </a:cubicBezTo>
                  <a:cubicBezTo>
                    <a:pt x="18080" y="4165"/>
                    <a:pt x="19247" y="4699"/>
                    <a:pt x="20148" y="5533"/>
                  </a:cubicBezTo>
                  <a:cubicBezTo>
                    <a:pt x="20512" y="5871"/>
                    <a:pt x="20816" y="6290"/>
                    <a:pt x="21042" y="6728"/>
                  </a:cubicBezTo>
                  <a:lnTo>
                    <a:pt x="21042" y="6728"/>
                  </a:lnTo>
                  <a:cubicBezTo>
                    <a:pt x="20418" y="7223"/>
                    <a:pt x="19860" y="7807"/>
                    <a:pt x="19381" y="8468"/>
                  </a:cubicBezTo>
                  <a:cubicBezTo>
                    <a:pt x="19014" y="8935"/>
                    <a:pt x="18780" y="9536"/>
                    <a:pt x="18747" y="10170"/>
                  </a:cubicBezTo>
                  <a:cubicBezTo>
                    <a:pt x="18747" y="10470"/>
                    <a:pt x="18814" y="10803"/>
                    <a:pt x="18981" y="11070"/>
                  </a:cubicBezTo>
                  <a:cubicBezTo>
                    <a:pt x="19147" y="11337"/>
                    <a:pt x="19381" y="11571"/>
                    <a:pt x="19648" y="11737"/>
                  </a:cubicBezTo>
                  <a:cubicBezTo>
                    <a:pt x="19826" y="11809"/>
                    <a:pt x="20015" y="11842"/>
                    <a:pt x="20202" y="11842"/>
                  </a:cubicBezTo>
                  <a:cubicBezTo>
                    <a:pt x="20365" y="11842"/>
                    <a:pt x="20527" y="11817"/>
                    <a:pt x="20682" y="11771"/>
                  </a:cubicBezTo>
                  <a:cubicBezTo>
                    <a:pt x="20982" y="11604"/>
                    <a:pt x="21249" y="11337"/>
                    <a:pt x="21382" y="11037"/>
                  </a:cubicBezTo>
                  <a:cubicBezTo>
                    <a:pt x="21649" y="10403"/>
                    <a:pt x="21783" y="9703"/>
                    <a:pt x="21749" y="9035"/>
                  </a:cubicBezTo>
                  <a:cubicBezTo>
                    <a:pt x="21783" y="8368"/>
                    <a:pt x="21649" y="7701"/>
                    <a:pt x="21449" y="7034"/>
                  </a:cubicBezTo>
                  <a:cubicBezTo>
                    <a:pt x="21405" y="6935"/>
                    <a:pt x="21359" y="6838"/>
                    <a:pt x="21309" y="6741"/>
                  </a:cubicBezTo>
                  <a:lnTo>
                    <a:pt x="21309" y="6741"/>
                  </a:lnTo>
                  <a:cubicBezTo>
                    <a:pt x="21548" y="6561"/>
                    <a:pt x="21795" y="6391"/>
                    <a:pt x="22049" y="6233"/>
                  </a:cubicBezTo>
                  <a:cubicBezTo>
                    <a:pt x="22983" y="5700"/>
                    <a:pt x="24017" y="5266"/>
                    <a:pt x="25085" y="4999"/>
                  </a:cubicBezTo>
                  <a:cubicBezTo>
                    <a:pt x="25802" y="4784"/>
                    <a:pt x="26552" y="4689"/>
                    <a:pt x="27301" y="4689"/>
                  </a:cubicBezTo>
                  <a:cubicBezTo>
                    <a:pt x="27597" y="4689"/>
                    <a:pt x="27894" y="4704"/>
                    <a:pt x="28187" y="4732"/>
                  </a:cubicBezTo>
                  <a:cubicBezTo>
                    <a:pt x="28741" y="4788"/>
                    <a:pt x="29285" y="4915"/>
                    <a:pt x="29796" y="5113"/>
                  </a:cubicBezTo>
                  <a:lnTo>
                    <a:pt x="29796" y="5113"/>
                  </a:lnTo>
                  <a:cubicBezTo>
                    <a:pt x="29499" y="5632"/>
                    <a:pt x="29286" y="6183"/>
                    <a:pt x="29154" y="6734"/>
                  </a:cubicBezTo>
                  <a:cubicBezTo>
                    <a:pt x="29054" y="7134"/>
                    <a:pt x="29088" y="7568"/>
                    <a:pt x="29188" y="7968"/>
                  </a:cubicBezTo>
                  <a:cubicBezTo>
                    <a:pt x="29321" y="8368"/>
                    <a:pt x="29588" y="8735"/>
                    <a:pt x="29922" y="9002"/>
                  </a:cubicBezTo>
                  <a:cubicBezTo>
                    <a:pt x="30166" y="9180"/>
                    <a:pt x="30470" y="9284"/>
                    <a:pt x="30774" y="9284"/>
                  </a:cubicBezTo>
                  <a:cubicBezTo>
                    <a:pt x="30926" y="9284"/>
                    <a:pt x="31078" y="9258"/>
                    <a:pt x="31223" y="9202"/>
                  </a:cubicBezTo>
                  <a:cubicBezTo>
                    <a:pt x="31690" y="9002"/>
                    <a:pt x="32023" y="8635"/>
                    <a:pt x="32123" y="8168"/>
                  </a:cubicBezTo>
                  <a:cubicBezTo>
                    <a:pt x="32290" y="7701"/>
                    <a:pt x="32257" y="7201"/>
                    <a:pt x="32023" y="6734"/>
                  </a:cubicBezTo>
                  <a:cubicBezTo>
                    <a:pt x="31823" y="6300"/>
                    <a:pt x="31489" y="5900"/>
                    <a:pt x="31089" y="5633"/>
                  </a:cubicBezTo>
                  <a:cubicBezTo>
                    <a:pt x="30741" y="5382"/>
                    <a:pt x="30364" y="5172"/>
                    <a:pt x="29970" y="5005"/>
                  </a:cubicBezTo>
                  <a:lnTo>
                    <a:pt x="29970" y="5005"/>
                  </a:lnTo>
                  <a:cubicBezTo>
                    <a:pt x="30019" y="4924"/>
                    <a:pt x="30069" y="4845"/>
                    <a:pt x="30122" y="4766"/>
                  </a:cubicBezTo>
                  <a:cubicBezTo>
                    <a:pt x="30489" y="4199"/>
                    <a:pt x="30922" y="3698"/>
                    <a:pt x="31389" y="3265"/>
                  </a:cubicBezTo>
                  <a:cubicBezTo>
                    <a:pt x="32123" y="2531"/>
                    <a:pt x="33024" y="1964"/>
                    <a:pt x="33991" y="1563"/>
                  </a:cubicBezTo>
                  <a:cubicBezTo>
                    <a:pt x="34592" y="1297"/>
                    <a:pt x="35225" y="1130"/>
                    <a:pt x="35859" y="1030"/>
                  </a:cubicBezTo>
                  <a:cubicBezTo>
                    <a:pt x="36093" y="996"/>
                    <a:pt x="36260" y="963"/>
                    <a:pt x="36393" y="963"/>
                  </a:cubicBezTo>
                  <a:cubicBezTo>
                    <a:pt x="36426" y="963"/>
                    <a:pt x="36493" y="930"/>
                    <a:pt x="36560" y="930"/>
                  </a:cubicBezTo>
                  <a:cubicBezTo>
                    <a:pt x="36326" y="930"/>
                    <a:pt x="36093" y="963"/>
                    <a:pt x="35859" y="996"/>
                  </a:cubicBezTo>
                  <a:cubicBezTo>
                    <a:pt x="35225" y="1096"/>
                    <a:pt x="34558" y="1263"/>
                    <a:pt x="33958" y="1497"/>
                  </a:cubicBezTo>
                  <a:cubicBezTo>
                    <a:pt x="32991" y="1897"/>
                    <a:pt x="32090" y="2497"/>
                    <a:pt x="31323" y="3198"/>
                  </a:cubicBezTo>
                  <a:cubicBezTo>
                    <a:pt x="30822" y="3665"/>
                    <a:pt x="30422" y="4165"/>
                    <a:pt x="30055" y="4699"/>
                  </a:cubicBezTo>
                  <a:cubicBezTo>
                    <a:pt x="29994" y="4788"/>
                    <a:pt x="29936" y="4878"/>
                    <a:pt x="29881" y="4969"/>
                  </a:cubicBezTo>
                  <a:lnTo>
                    <a:pt x="29881" y="4969"/>
                  </a:lnTo>
                  <a:cubicBezTo>
                    <a:pt x="29357" y="4757"/>
                    <a:pt x="28806" y="4621"/>
                    <a:pt x="28254" y="4566"/>
                  </a:cubicBezTo>
                  <a:cubicBezTo>
                    <a:pt x="27942" y="4527"/>
                    <a:pt x="27628" y="4508"/>
                    <a:pt x="27313" y="4508"/>
                  </a:cubicBezTo>
                  <a:cubicBezTo>
                    <a:pt x="26550" y="4508"/>
                    <a:pt x="25784" y="4620"/>
                    <a:pt x="25052" y="4832"/>
                  </a:cubicBezTo>
                  <a:cubicBezTo>
                    <a:pt x="23951" y="5099"/>
                    <a:pt x="22917" y="5533"/>
                    <a:pt x="21949" y="6100"/>
                  </a:cubicBezTo>
                  <a:cubicBezTo>
                    <a:pt x="21700" y="6250"/>
                    <a:pt x="21459" y="6412"/>
                    <a:pt x="21227" y="6586"/>
                  </a:cubicBezTo>
                  <a:lnTo>
                    <a:pt x="21227" y="6586"/>
                  </a:lnTo>
                  <a:cubicBezTo>
                    <a:pt x="20988" y="6153"/>
                    <a:pt x="20689" y="5748"/>
                    <a:pt x="20315" y="5400"/>
                  </a:cubicBezTo>
                  <a:cubicBezTo>
                    <a:pt x="19381" y="4532"/>
                    <a:pt x="18147" y="3965"/>
                    <a:pt x="16846" y="3832"/>
                  </a:cubicBezTo>
                  <a:cubicBezTo>
                    <a:pt x="16585" y="3811"/>
                    <a:pt x="16323" y="3800"/>
                    <a:pt x="16061" y="3800"/>
                  </a:cubicBezTo>
                  <a:cubicBezTo>
                    <a:pt x="15081" y="3800"/>
                    <a:pt x="14097" y="3950"/>
                    <a:pt x="13176" y="4265"/>
                  </a:cubicBezTo>
                  <a:cubicBezTo>
                    <a:pt x="12716" y="4401"/>
                    <a:pt x="12250" y="4558"/>
                    <a:pt x="11808" y="4760"/>
                  </a:cubicBezTo>
                  <a:lnTo>
                    <a:pt x="11808" y="4760"/>
                  </a:lnTo>
                  <a:cubicBezTo>
                    <a:pt x="11394" y="4046"/>
                    <a:pt x="10875" y="3368"/>
                    <a:pt x="10274" y="2798"/>
                  </a:cubicBezTo>
                  <a:cubicBezTo>
                    <a:pt x="9107" y="1730"/>
                    <a:pt x="7739" y="896"/>
                    <a:pt x="6238" y="429"/>
                  </a:cubicBezTo>
                  <a:cubicBezTo>
                    <a:pt x="5325" y="161"/>
                    <a:pt x="4368" y="0"/>
                    <a:pt x="34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20;p76">
              <a:extLst>
                <a:ext uri="{FF2B5EF4-FFF2-40B4-BE49-F238E27FC236}">
                  <a16:creationId xmlns:a16="http://schemas.microsoft.com/office/drawing/2014/main" id="{F4B94478-1636-2DB7-74EA-0313E0FD61FF}"/>
                </a:ext>
              </a:extLst>
            </p:cNvPr>
            <p:cNvSpPr/>
            <p:nvPr/>
          </p:nvSpPr>
          <p:spPr>
            <a:xfrm>
              <a:off x="5595825" y="2521425"/>
              <a:ext cx="298575" cy="177025"/>
            </a:xfrm>
            <a:custGeom>
              <a:avLst/>
              <a:gdLst/>
              <a:ahLst/>
              <a:cxnLst/>
              <a:rect l="l" t="t" r="r" b="b"/>
              <a:pathLst>
                <a:path w="11943" h="7081" extrusionOk="0">
                  <a:moveTo>
                    <a:pt x="29" y="4605"/>
                  </a:moveTo>
                  <a:lnTo>
                    <a:pt x="29" y="4605"/>
                  </a:lnTo>
                  <a:cubicBezTo>
                    <a:pt x="20" y="4615"/>
                    <a:pt x="10" y="4626"/>
                    <a:pt x="1" y="4637"/>
                  </a:cubicBezTo>
                  <a:cubicBezTo>
                    <a:pt x="17" y="4621"/>
                    <a:pt x="25" y="4613"/>
                    <a:pt x="29" y="4605"/>
                  </a:cubicBezTo>
                  <a:close/>
                  <a:moveTo>
                    <a:pt x="8937" y="2531"/>
                  </a:moveTo>
                  <a:lnTo>
                    <a:pt x="8937" y="2531"/>
                  </a:lnTo>
                  <a:cubicBezTo>
                    <a:pt x="9569" y="2988"/>
                    <a:pt x="9927" y="3767"/>
                    <a:pt x="9841" y="4570"/>
                  </a:cubicBezTo>
                  <a:cubicBezTo>
                    <a:pt x="9808" y="5004"/>
                    <a:pt x="9574" y="5371"/>
                    <a:pt x="9207" y="5571"/>
                  </a:cubicBezTo>
                  <a:cubicBezTo>
                    <a:pt x="9148" y="5594"/>
                    <a:pt x="9085" y="5605"/>
                    <a:pt x="9021" y="5605"/>
                  </a:cubicBezTo>
                  <a:cubicBezTo>
                    <a:pt x="8903" y="5605"/>
                    <a:pt x="8781" y="5569"/>
                    <a:pt x="8674" y="5504"/>
                  </a:cubicBezTo>
                  <a:cubicBezTo>
                    <a:pt x="8540" y="5404"/>
                    <a:pt x="8440" y="5237"/>
                    <a:pt x="8373" y="5070"/>
                  </a:cubicBezTo>
                  <a:cubicBezTo>
                    <a:pt x="8273" y="4703"/>
                    <a:pt x="8273" y="4303"/>
                    <a:pt x="8373" y="3936"/>
                  </a:cubicBezTo>
                  <a:cubicBezTo>
                    <a:pt x="8474" y="3569"/>
                    <a:pt x="8574" y="3236"/>
                    <a:pt x="8740" y="2935"/>
                  </a:cubicBezTo>
                  <a:cubicBezTo>
                    <a:pt x="8800" y="2797"/>
                    <a:pt x="8866" y="2663"/>
                    <a:pt x="8937" y="2531"/>
                  </a:cubicBezTo>
                  <a:close/>
                  <a:moveTo>
                    <a:pt x="4690" y="3737"/>
                  </a:moveTo>
                  <a:cubicBezTo>
                    <a:pt x="5049" y="3992"/>
                    <a:pt x="5352" y="4324"/>
                    <a:pt x="5571" y="4703"/>
                  </a:cubicBezTo>
                  <a:cubicBezTo>
                    <a:pt x="5805" y="5037"/>
                    <a:pt x="5938" y="5437"/>
                    <a:pt x="5938" y="5838"/>
                  </a:cubicBezTo>
                  <a:cubicBezTo>
                    <a:pt x="5938" y="6238"/>
                    <a:pt x="5705" y="6638"/>
                    <a:pt x="5338" y="6805"/>
                  </a:cubicBezTo>
                  <a:cubicBezTo>
                    <a:pt x="5234" y="6848"/>
                    <a:pt x="5125" y="6869"/>
                    <a:pt x="5018" y="6869"/>
                  </a:cubicBezTo>
                  <a:cubicBezTo>
                    <a:pt x="4713" y="6869"/>
                    <a:pt x="4419" y="6701"/>
                    <a:pt x="4271" y="6405"/>
                  </a:cubicBezTo>
                  <a:cubicBezTo>
                    <a:pt x="4070" y="5971"/>
                    <a:pt x="4037" y="5504"/>
                    <a:pt x="4170" y="5037"/>
                  </a:cubicBezTo>
                  <a:cubicBezTo>
                    <a:pt x="4265" y="4579"/>
                    <a:pt x="4442" y="4137"/>
                    <a:pt x="4690" y="3737"/>
                  </a:cubicBezTo>
                  <a:close/>
                  <a:moveTo>
                    <a:pt x="11943" y="0"/>
                  </a:moveTo>
                  <a:lnTo>
                    <a:pt x="11943" y="0"/>
                  </a:lnTo>
                  <a:cubicBezTo>
                    <a:pt x="11542" y="100"/>
                    <a:pt x="11176" y="234"/>
                    <a:pt x="10809" y="434"/>
                  </a:cubicBezTo>
                  <a:cubicBezTo>
                    <a:pt x="10042" y="883"/>
                    <a:pt x="9401" y="1501"/>
                    <a:pt x="8935" y="2236"/>
                  </a:cubicBezTo>
                  <a:lnTo>
                    <a:pt x="8935" y="2236"/>
                  </a:lnTo>
                  <a:cubicBezTo>
                    <a:pt x="8862" y="2187"/>
                    <a:pt x="8786" y="2142"/>
                    <a:pt x="8707" y="2102"/>
                  </a:cubicBezTo>
                  <a:cubicBezTo>
                    <a:pt x="8301" y="1925"/>
                    <a:pt x="7866" y="1837"/>
                    <a:pt x="7434" y="1837"/>
                  </a:cubicBezTo>
                  <a:cubicBezTo>
                    <a:pt x="6802" y="1837"/>
                    <a:pt x="6173" y="2025"/>
                    <a:pt x="5638" y="2402"/>
                  </a:cubicBezTo>
                  <a:cubicBezTo>
                    <a:pt x="5225" y="2688"/>
                    <a:pt x="4873" y="3049"/>
                    <a:pt x="4592" y="3465"/>
                  </a:cubicBezTo>
                  <a:lnTo>
                    <a:pt x="4592" y="3465"/>
                  </a:lnTo>
                  <a:cubicBezTo>
                    <a:pt x="4387" y="3348"/>
                    <a:pt x="4168" y="3249"/>
                    <a:pt x="3937" y="3169"/>
                  </a:cubicBezTo>
                  <a:cubicBezTo>
                    <a:pt x="3596" y="3055"/>
                    <a:pt x="3244" y="2995"/>
                    <a:pt x="2888" y="2995"/>
                  </a:cubicBezTo>
                  <a:cubicBezTo>
                    <a:pt x="2617" y="2995"/>
                    <a:pt x="2343" y="3030"/>
                    <a:pt x="2069" y="3102"/>
                  </a:cubicBezTo>
                  <a:cubicBezTo>
                    <a:pt x="1602" y="3202"/>
                    <a:pt x="1168" y="3436"/>
                    <a:pt x="801" y="3736"/>
                  </a:cubicBezTo>
                  <a:cubicBezTo>
                    <a:pt x="568" y="3903"/>
                    <a:pt x="334" y="4136"/>
                    <a:pt x="168" y="4370"/>
                  </a:cubicBezTo>
                  <a:cubicBezTo>
                    <a:pt x="134" y="4437"/>
                    <a:pt x="101" y="4503"/>
                    <a:pt x="34" y="4570"/>
                  </a:cubicBezTo>
                  <a:cubicBezTo>
                    <a:pt x="34" y="4588"/>
                    <a:pt x="34" y="4596"/>
                    <a:pt x="29" y="4605"/>
                  </a:cubicBezTo>
                  <a:lnTo>
                    <a:pt x="29" y="4605"/>
                  </a:lnTo>
                  <a:cubicBezTo>
                    <a:pt x="287" y="4315"/>
                    <a:pt x="545" y="4028"/>
                    <a:pt x="835" y="3803"/>
                  </a:cubicBezTo>
                  <a:cubicBezTo>
                    <a:pt x="1235" y="3536"/>
                    <a:pt x="1635" y="3336"/>
                    <a:pt x="2102" y="3236"/>
                  </a:cubicBezTo>
                  <a:cubicBezTo>
                    <a:pt x="2353" y="3166"/>
                    <a:pt x="2609" y="3131"/>
                    <a:pt x="2863" y="3131"/>
                  </a:cubicBezTo>
                  <a:cubicBezTo>
                    <a:pt x="3219" y="3131"/>
                    <a:pt x="3573" y="3200"/>
                    <a:pt x="3904" y="3336"/>
                  </a:cubicBezTo>
                  <a:cubicBezTo>
                    <a:pt x="4111" y="3405"/>
                    <a:pt x="4311" y="3498"/>
                    <a:pt x="4497" y="3611"/>
                  </a:cubicBezTo>
                  <a:lnTo>
                    <a:pt x="4497" y="3611"/>
                  </a:lnTo>
                  <a:cubicBezTo>
                    <a:pt x="4237" y="4032"/>
                    <a:pt x="4046" y="4503"/>
                    <a:pt x="3937" y="5004"/>
                  </a:cubicBezTo>
                  <a:cubicBezTo>
                    <a:pt x="3804" y="5504"/>
                    <a:pt x="3870" y="6038"/>
                    <a:pt x="4104" y="6505"/>
                  </a:cubicBezTo>
                  <a:cubicBezTo>
                    <a:pt x="4237" y="6705"/>
                    <a:pt x="4437" y="6905"/>
                    <a:pt x="4671" y="7005"/>
                  </a:cubicBezTo>
                  <a:cubicBezTo>
                    <a:pt x="4788" y="7055"/>
                    <a:pt x="4913" y="7080"/>
                    <a:pt x="5042" y="7080"/>
                  </a:cubicBezTo>
                  <a:cubicBezTo>
                    <a:pt x="5171" y="7080"/>
                    <a:pt x="5305" y="7055"/>
                    <a:pt x="5438" y="7005"/>
                  </a:cubicBezTo>
                  <a:cubicBezTo>
                    <a:pt x="5872" y="6772"/>
                    <a:pt x="6139" y="6338"/>
                    <a:pt x="6139" y="5838"/>
                  </a:cubicBezTo>
                  <a:cubicBezTo>
                    <a:pt x="6139" y="5371"/>
                    <a:pt x="6005" y="4937"/>
                    <a:pt x="5738" y="4570"/>
                  </a:cubicBezTo>
                  <a:cubicBezTo>
                    <a:pt x="5498" y="4170"/>
                    <a:pt x="5175" y="3842"/>
                    <a:pt x="4789" y="3586"/>
                  </a:cubicBezTo>
                  <a:lnTo>
                    <a:pt x="4789" y="3586"/>
                  </a:lnTo>
                  <a:cubicBezTo>
                    <a:pt x="5052" y="3204"/>
                    <a:pt x="5383" y="2866"/>
                    <a:pt x="5772" y="2602"/>
                  </a:cubicBezTo>
                  <a:cubicBezTo>
                    <a:pt x="6262" y="2249"/>
                    <a:pt x="6834" y="2069"/>
                    <a:pt x="7412" y="2069"/>
                  </a:cubicBezTo>
                  <a:cubicBezTo>
                    <a:pt x="7816" y="2069"/>
                    <a:pt x="8223" y="2157"/>
                    <a:pt x="8607" y="2335"/>
                  </a:cubicBezTo>
                  <a:cubicBezTo>
                    <a:pt x="8677" y="2368"/>
                    <a:pt x="8744" y="2405"/>
                    <a:pt x="8809" y="2446"/>
                  </a:cubicBezTo>
                  <a:lnTo>
                    <a:pt x="8809" y="2446"/>
                  </a:lnTo>
                  <a:cubicBezTo>
                    <a:pt x="8736" y="2572"/>
                    <a:pt x="8669" y="2702"/>
                    <a:pt x="8607" y="2835"/>
                  </a:cubicBezTo>
                  <a:cubicBezTo>
                    <a:pt x="8440" y="3169"/>
                    <a:pt x="8307" y="3503"/>
                    <a:pt x="8240" y="3869"/>
                  </a:cubicBezTo>
                  <a:cubicBezTo>
                    <a:pt x="8107" y="4270"/>
                    <a:pt x="8107" y="4703"/>
                    <a:pt x="8240" y="5070"/>
                  </a:cubicBezTo>
                  <a:cubicBezTo>
                    <a:pt x="8273" y="5304"/>
                    <a:pt x="8407" y="5504"/>
                    <a:pt x="8607" y="5637"/>
                  </a:cubicBezTo>
                  <a:cubicBezTo>
                    <a:pt x="8730" y="5740"/>
                    <a:pt x="8877" y="5779"/>
                    <a:pt x="9027" y="5779"/>
                  </a:cubicBezTo>
                  <a:cubicBezTo>
                    <a:pt x="9122" y="5779"/>
                    <a:pt x="9217" y="5763"/>
                    <a:pt x="9307" y="5737"/>
                  </a:cubicBezTo>
                  <a:cubicBezTo>
                    <a:pt x="9741" y="5504"/>
                    <a:pt x="10041" y="5070"/>
                    <a:pt x="10075" y="4570"/>
                  </a:cubicBezTo>
                  <a:cubicBezTo>
                    <a:pt x="10161" y="3706"/>
                    <a:pt x="9750" y="2842"/>
                    <a:pt x="9056" y="2321"/>
                  </a:cubicBezTo>
                  <a:lnTo>
                    <a:pt x="9056" y="2321"/>
                  </a:lnTo>
                  <a:cubicBezTo>
                    <a:pt x="9495" y="1593"/>
                    <a:pt x="10106" y="980"/>
                    <a:pt x="10842" y="534"/>
                  </a:cubicBezTo>
                  <a:cubicBezTo>
                    <a:pt x="11209" y="334"/>
                    <a:pt x="11576" y="167"/>
                    <a:pt x="11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21;p76">
              <a:extLst>
                <a:ext uri="{FF2B5EF4-FFF2-40B4-BE49-F238E27FC236}">
                  <a16:creationId xmlns:a16="http://schemas.microsoft.com/office/drawing/2014/main" id="{6C0A773A-63B6-18E5-FBFC-892E1372C5D4}"/>
                </a:ext>
              </a:extLst>
            </p:cNvPr>
            <p:cNvSpPr/>
            <p:nvPr/>
          </p:nvSpPr>
          <p:spPr>
            <a:xfrm>
              <a:off x="5062950" y="2602100"/>
              <a:ext cx="502050" cy="181825"/>
            </a:xfrm>
            <a:custGeom>
              <a:avLst/>
              <a:gdLst/>
              <a:ahLst/>
              <a:cxnLst/>
              <a:rect l="l" t="t" r="r" b="b"/>
              <a:pathLst>
                <a:path w="20082" h="7273" extrusionOk="0">
                  <a:moveTo>
                    <a:pt x="25" y="334"/>
                  </a:moveTo>
                  <a:lnTo>
                    <a:pt x="25" y="334"/>
                  </a:lnTo>
                  <a:cubicBezTo>
                    <a:pt x="17" y="337"/>
                    <a:pt x="9" y="340"/>
                    <a:pt x="1" y="342"/>
                  </a:cubicBezTo>
                  <a:cubicBezTo>
                    <a:pt x="1" y="342"/>
                    <a:pt x="9" y="342"/>
                    <a:pt x="25" y="334"/>
                  </a:cubicBezTo>
                  <a:close/>
                  <a:moveTo>
                    <a:pt x="6257" y="2630"/>
                  </a:moveTo>
                  <a:lnTo>
                    <a:pt x="6257" y="2630"/>
                  </a:lnTo>
                  <a:cubicBezTo>
                    <a:pt x="6273" y="2657"/>
                    <a:pt x="6289" y="2684"/>
                    <a:pt x="6305" y="2711"/>
                  </a:cubicBezTo>
                  <a:cubicBezTo>
                    <a:pt x="6572" y="3144"/>
                    <a:pt x="6739" y="3645"/>
                    <a:pt x="6805" y="4145"/>
                  </a:cubicBezTo>
                  <a:cubicBezTo>
                    <a:pt x="6872" y="4679"/>
                    <a:pt x="6672" y="5212"/>
                    <a:pt x="6238" y="5513"/>
                  </a:cubicBezTo>
                  <a:cubicBezTo>
                    <a:pt x="6005" y="5679"/>
                    <a:pt x="5738" y="5746"/>
                    <a:pt x="5471" y="5746"/>
                  </a:cubicBezTo>
                  <a:cubicBezTo>
                    <a:pt x="5204" y="5713"/>
                    <a:pt x="4971" y="5579"/>
                    <a:pt x="4837" y="5346"/>
                  </a:cubicBezTo>
                  <a:cubicBezTo>
                    <a:pt x="4704" y="5079"/>
                    <a:pt x="4704" y="4779"/>
                    <a:pt x="4771" y="4512"/>
                  </a:cubicBezTo>
                  <a:cubicBezTo>
                    <a:pt x="4837" y="4212"/>
                    <a:pt x="4971" y="3911"/>
                    <a:pt x="5138" y="3678"/>
                  </a:cubicBezTo>
                  <a:cubicBezTo>
                    <a:pt x="5461" y="3273"/>
                    <a:pt x="5829" y="2912"/>
                    <a:pt x="6257" y="2630"/>
                  </a:cubicBezTo>
                  <a:close/>
                  <a:moveTo>
                    <a:pt x="13241" y="3649"/>
                  </a:moveTo>
                  <a:lnTo>
                    <a:pt x="13241" y="3649"/>
                  </a:lnTo>
                  <a:cubicBezTo>
                    <a:pt x="13361" y="3796"/>
                    <a:pt x="13473" y="3951"/>
                    <a:pt x="13577" y="4112"/>
                  </a:cubicBezTo>
                  <a:cubicBezTo>
                    <a:pt x="13944" y="4612"/>
                    <a:pt x="14111" y="5246"/>
                    <a:pt x="14077" y="5880"/>
                  </a:cubicBezTo>
                  <a:cubicBezTo>
                    <a:pt x="14011" y="6447"/>
                    <a:pt x="13577" y="6947"/>
                    <a:pt x="13010" y="7114"/>
                  </a:cubicBezTo>
                  <a:cubicBezTo>
                    <a:pt x="12964" y="7120"/>
                    <a:pt x="12917" y="7122"/>
                    <a:pt x="12870" y="7122"/>
                  </a:cubicBezTo>
                  <a:cubicBezTo>
                    <a:pt x="12643" y="7122"/>
                    <a:pt x="12409" y="7058"/>
                    <a:pt x="12243" y="6947"/>
                  </a:cubicBezTo>
                  <a:cubicBezTo>
                    <a:pt x="12009" y="6780"/>
                    <a:pt x="11842" y="6547"/>
                    <a:pt x="11776" y="6280"/>
                  </a:cubicBezTo>
                  <a:cubicBezTo>
                    <a:pt x="11576" y="5779"/>
                    <a:pt x="11676" y="5212"/>
                    <a:pt x="11976" y="4779"/>
                  </a:cubicBezTo>
                  <a:cubicBezTo>
                    <a:pt x="12276" y="4345"/>
                    <a:pt x="12643" y="4012"/>
                    <a:pt x="13077" y="3745"/>
                  </a:cubicBezTo>
                  <a:cubicBezTo>
                    <a:pt x="13131" y="3713"/>
                    <a:pt x="13186" y="3681"/>
                    <a:pt x="13241" y="3649"/>
                  </a:cubicBezTo>
                  <a:close/>
                  <a:moveTo>
                    <a:pt x="1843" y="1"/>
                  </a:moveTo>
                  <a:cubicBezTo>
                    <a:pt x="1741" y="1"/>
                    <a:pt x="1638" y="3"/>
                    <a:pt x="1535" y="9"/>
                  </a:cubicBezTo>
                  <a:cubicBezTo>
                    <a:pt x="1135" y="9"/>
                    <a:pt x="768" y="75"/>
                    <a:pt x="368" y="175"/>
                  </a:cubicBezTo>
                  <a:lnTo>
                    <a:pt x="101" y="276"/>
                  </a:lnTo>
                  <a:cubicBezTo>
                    <a:pt x="67" y="309"/>
                    <a:pt x="42" y="326"/>
                    <a:pt x="25" y="334"/>
                  </a:cubicBezTo>
                  <a:lnTo>
                    <a:pt x="25" y="334"/>
                  </a:lnTo>
                  <a:cubicBezTo>
                    <a:pt x="517" y="173"/>
                    <a:pt x="1010" y="108"/>
                    <a:pt x="1535" y="75"/>
                  </a:cubicBezTo>
                  <a:cubicBezTo>
                    <a:pt x="2169" y="75"/>
                    <a:pt x="2769" y="175"/>
                    <a:pt x="3370" y="376"/>
                  </a:cubicBezTo>
                  <a:cubicBezTo>
                    <a:pt x="4137" y="609"/>
                    <a:pt x="4837" y="1043"/>
                    <a:pt x="5438" y="1610"/>
                  </a:cubicBezTo>
                  <a:cubicBezTo>
                    <a:pt x="5688" y="1860"/>
                    <a:pt x="5919" y="2128"/>
                    <a:pt x="6117" y="2415"/>
                  </a:cubicBezTo>
                  <a:lnTo>
                    <a:pt x="6117" y="2415"/>
                  </a:lnTo>
                  <a:cubicBezTo>
                    <a:pt x="5682" y="2715"/>
                    <a:pt x="5294" y="3081"/>
                    <a:pt x="4971" y="3511"/>
                  </a:cubicBezTo>
                  <a:cubicBezTo>
                    <a:pt x="4771" y="3778"/>
                    <a:pt x="4637" y="4078"/>
                    <a:pt x="4571" y="4412"/>
                  </a:cubicBezTo>
                  <a:cubicBezTo>
                    <a:pt x="4470" y="4712"/>
                    <a:pt x="4504" y="5079"/>
                    <a:pt x="4671" y="5379"/>
                  </a:cubicBezTo>
                  <a:cubicBezTo>
                    <a:pt x="4837" y="5646"/>
                    <a:pt x="5138" y="5846"/>
                    <a:pt x="5471" y="5880"/>
                  </a:cubicBezTo>
                  <a:cubicBezTo>
                    <a:pt x="5510" y="5884"/>
                    <a:pt x="5549" y="5886"/>
                    <a:pt x="5587" y="5886"/>
                  </a:cubicBezTo>
                  <a:cubicBezTo>
                    <a:pt x="5848" y="5886"/>
                    <a:pt x="6106" y="5791"/>
                    <a:pt x="6338" y="5646"/>
                  </a:cubicBezTo>
                  <a:cubicBezTo>
                    <a:pt x="6605" y="5446"/>
                    <a:pt x="6772" y="5212"/>
                    <a:pt x="6872" y="4912"/>
                  </a:cubicBezTo>
                  <a:cubicBezTo>
                    <a:pt x="6972" y="4645"/>
                    <a:pt x="7006" y="4378"/>
                    <a:pt x="6972" y="4078"/>
                  </a:cubicBezTo>
                  <a:cubicBezTo>
                    <a:pt x="6906" y="3545"/>
                    <a:pt x="6739" y="3044"/>
                    <a:pt x="6472" y="2611"/>
                  </a:cubicBezTo>
                  <a:cubicBezTo>
                    <a:pt x="6455" y="2583"/>
                    <a:pt x="6438" y="2556"/>
                    <a:pt x="6421" y="2528"/>
                  </a:cubicBezTo>
                  <a:lnTo>
                    <a:pt x="6421" y="2528"/>
                  </a:lnTo>
                  <a:cubicBezTo>
                    <a:pt x="6470" y="2499"/>
                    <a:pt x="6521" y="2471"/>
                    <a:pt x="6572" y="2444"/>
                  </a:cubicBezTo>
                  <a:cubicBezTo>
                    <a:pt x="7366" y="1953"/>
                    <a:pt x="8291" y="1708"/>
                    <a:pt x="9220" y="1708"/>
                  </a:cubicBezTo>
                  <a:cubicBezTo>
                    <a:pt x="9619" y="1708"/>
                    <a:pt x="10018" y="1753"/>
                    <a:pt x="10408" y="1843"/>
                  </a:cubicBezTo>
                  <a:cubicBezTo>
                    <a:pt x="11458" y="2113"/>
                    <a:pt x="12399" y="2686"/>
                    <a:pt x="13109" y="3493"/>
                  </a:cubicBezTo>
                  <a:lnTo>
                    <a:pt x="13109" y="3493"/>
                  </a:lnTo>
                  <a:cubicBezTo>
                    <a:pt x="13064" y="3520"/>
                    <a:pt x="13020" y="3549"/>
                    <a:pt x="12977" y="3578"/>
                  </a:cubicBezTo>
                  <a:cubicBezTo>
                    <a:pt x="12510" y="3845"/>
                    <a:pt x="12109" y="4212"/>
                    <a:pt x="11809" y="4645"/>
                  </a:cubicBezTo>
                  <a:cubicBezTo>
                    <a:pt x="11642" y="4879"/>
                    <a:pt x="11542" y="5146"/>
                    <a:pt x="11475" y="5446"/>
                  </a:cubicBezTo>
                  <a:cubicBezTo>
                    <a:pt x="11442" y="5713"/>
                    <a:pt x="11475" y="6046"/>
                    <a:pt x="11576" y="6313"/>
                  </a:cubicBezTo>
                  <a:cubicBezTo>
                    <a:pt x="11676" y="6613"/>
                    <a:pt x="11842" y="6880"/>
                    <a:pt x="12109" y="7047"/>
                  </a:cubicBezTo>
                  <a:cubicBezTo>
                    <a:pt x="12309" y="7197"/>
                    <a:pt x="12547" y="7272"/>
                    <a:pt x="12780" y="7272"/>
                  </a:cubicBezTo>
                  <a:cubicBezTo>
                    <a:pt x="12858" y="7272"/>
                    <a:pt x="12935" y="7264"/>
                    <a:pt x="13010" y="7247"/>
                  </a:cubicBezTo>
                  <a:cubicBezTo>
                    <a:pt x="13677" y="7080"/>
                    <a:pt x="14177" y="6547"/>
                    <a:pt x="14277" y="5880"/>
                  </a:cubicBezTo>
                  <a:cubicBezTo>
                    <a:pt x="14344" y="5179"/>
                    <a:pt x="14144" y="4512"/>
                    <a:pt x="13777" y="3978"/>
                  </a:cubicBezTo>
                  <a:cubicBezTo>
                    <a:pt x="13677" y="3821"/>
                    <a:pt x="13569" y="3671"/>
                    <a:pt x="13455" y="3527"/>
                  </a:cubicBezTo>
                  <a:lnTo>
                    <a:pt x="13455" y="3527"/>
                  </a:lnTo>
                  <a:cubicBezTo>
                    <a:pt x="13732" y="3371"/>
                    <a:pt x="14013" y="3225"/>
                    <a:pt x="14311" y="3111"/>
                  </a:cubicBezTo>
                  <a:cubicBezTo>
                    <a:pt x="15378" y="2684"/>
                    <a:pt x="16531" y="2470"/>
                    <a:pt x="17684" y="2470"/>
                  </a:cubicBezTo>
                  <a:cubicBezTo>
                    <a:pt x="17972" y="2470"/>
                    <a:pt x="18260" y="2484"/>
                    <a:pt x="18547" y="2510"/>
                  </a:cubicBezTo>
                  <a:cubicBezTo>
                    <a:pt x="18914" y="2544"/>
                    <a:pt x="19314" y="2611"/>
                    <a:pt x="19681" y="2711"/>
                  </a:cubicBezTo>
                  <a:lnTo>
                    <a:pt x="19982" y="2777"/>
                  </a:lnTo>
                  <a:lnTo>
                    <a:pt x="20082" y="2777"/>
                  </a:lnTo>
                  <a:cubicBezTo>
                    <a:pt x="19581" y="2577"/>
                    <a:pt x="19081" y="2477"/>
                    <a:pt x="18547" y="2410"/>
                  </a:cubicBezTo>
                  <a:cubicBezTo>
                    <a:pt x="18181" y="2359"/>
                    <a:pt x="17810" y="2334"/>
                    <a:pt x="17439" y="2334"/>
                  </a:cubicBezTo>
                  <a:cubicBezTo>
                    <a:pt x="16357" y="2334"/>
                    <a:pt x="15271" y="2547"/>
                    <a:pt x="14277" y="2944"/>
                  </a:cubicBezTo>
                  <a:cubicBezTo>
                    <a:pt x="13942" y="3064"/>
                    <a:pt x="13624" y="3201"/>
                    <a:pt x="13323" y="3367"/>
                  </a:cubicBezTo>
                  <a:lnTo>
                    <a:pt x="13323" y="3367"/>
                  </a:lnTo>
                  <a:cubicBezTo>
                    <a:pt x="12573" y="2494"/>
                    <a:pt x="11563" y="1883"/>
                    <a:pt x="10441" y="1610"/>
                  </a:cubicBezTo>
                  <a:cubicBezTo>
                    <a:pt x="10038" y="1509"/>
                    <a:pt x="9626" y="1460"/>
                    <a:pt x="9213" y="1460"/>
                  </a:cubicBezTo>
                  <a:cubicBezTo>
                    <a:pt x="8259" y="1460"/>
                    <a:pt x="7300" y="1721"/>
                    <a:pt x="6439" y="2210"/>
                  </a:cubicBezTo>
                  <a:cubicBezTo>
                    <a:pt x="6383" y="2243"/>
                    <a:pt x="6328" y="2276"/>
                    <a:pt x="6274" y="2311"/>
                  </a:cubicBezTo>
                  <a:lnTo>
                    <a:pt x="6274" y="2311"/>
                  </a:lnTo>
                  <a:cubicBezTo>
                    <a:pt x="6058" y="2005"/>
                    <a:pt x="5817" y="1738"/>
                    <a:pt x="5538" y="1510"/>
                  </a:cubicBezTo>
                  <a:cubicBezTo>
                    <a:pt x="4904" y="943"/>
                    <a:pt x="4204" y="509"/>
                    <a:pt x="3403" y="242"/>
                  </a:cubicBezTo>
                  <a:cubicBezTo>
                    <a:pt x="2900" y="75"/>
                    <a:pt x="2374" y="1"/>
                    <a:pt x="18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22;p76">
              <a:extLst>
                <a:ext uri="{FF2B5EF4-FFF2-40B4-BE49-F238E27FC236}">
                  <a16:creationId xmlns:a16="http://schemas.microsoft.com/office/drawing/2014/main" id="{C31DE203-BDCF-5A4C-7A5C-EEE40FDB1AAA}"/>
                </a:ext>
              </a:extLst>
            </p:cNvPr>
            <p:cNvSpPr/>
            <p:nvPr/>
          </p:nvSpPr>
          <p:spPr>
            <a:xfrm>
              <a:off x="4386625" y="1737475"/>
              <a:ext cx="462875" cy="1068925"/>
            </a:xfrm>
            <a:custGeom>
              <a:avLst/>
              <a:gdLst/>
              <a:ahLst/>
              <a:cxnLst/>
              <a:rect l="l" t="t" r="r" b="b"/>
              <a:pathLst>
                <a:path w="18515" h="42757" extrusionOk="0">
                  <a:moveTo>
                    <a:pt x="4675" y="1"/>
                  </a:moveTo>
                  <a:cubicBezTo>
                    <a:pt x="3573" y="1"/>
                    <a:pt x="3737" y="5644"/>
                    <a:pt x="3770" y="6173"/>
                  </a:cubicBezTo>
                  <a:cubicBezTo>
                    <a:pt x="3787" y="6353"/>
                    <a:pt x="3643" y="6445"/>
                    <a:pt x="3493" y="6445"/>
                  </a:cubicBezTo>
                  <a:cubicBezTo>
                    <a:pt x="3335" y="6445"/>
                    <a:pt x="3170" y="6344"/>
                    <a:pt x="3170" y="6140"/>
                  </a:cubicBezTo>
                  <a:cubicBezTo>
                    <a:pt x="3170" y="5706"/>
                    <a:pt x="3537" y="769"/>
                    <a:pt x="2336" y="669"/>
                  </a:cubicBezTo>
                  <a:cubicBezTo>
                    <a:pt x="2327" y="668"/>
                    <a:pt x="2318" y="668"/>
                    <a:pt x="2310" y="668"/>
                  </a:cubicBezTo>
                  <a:cubicBezTo>
                    <a:pt x="1489" y="668"/>
                    <a:pt x="2463" y="5383"/>
                    <a:pt x="1836" y="6373"/>
                  </a:cubicBezTo>
                  <a:cubicBezTo>
                    <a:pt x="1775" y="6469"/>
                    <a:pt x="1722" y="6512"/>
                    <a:pt x="1676" y="6512"/>
                  </a:cubicBezTo>
                  <a:cubicBezTo>
                    <a:pt x="1236" y="6512"/>
                    <a:pt x="1353" y="2634"/>
                    <a:pt x="568" y="2604"/>
                  </a:cubicBezTo>
                  <a:cubicBezTo>
                    <a:pt x="234" y="2604"/>
                    <a:pt x="1" y="2637"/>
                    <a:pt x="234" y="5373"/>
                  </a:cubicBezTo>
                  <a:cubicBezTo>
                    <a:pt x="368" y="6807"/>
                    <a:pt x="1135" y="8975"/>
                    <a:pt x="1202" y="11811"/>
                  </a:cubicBezTo>
                  <a:lnTo>
                    <a:pt x="1235" y="11811"/>
                  </a:lnTo>
                  <a:lnTo>
                    <a:pt x="3503" y="37296"/>
                  </a:lnTo>
                  <a:cubicBezTo>
                    <a:pt x="3570" y="38363"/>
                    <a:pt x="3937" y="39397"/>
                    <a:pt x="4604" y="40264"/>
                  </a:cubicBezTo>
                  <a:cubicBezTo>
                    <a:pt x="4704" y="40398"/>
                    <a:pt x="4771" y="40498"/>
                    <a:pt x="4871" y="40631"/>
                  </a:cubicBezTo>
                  <a:cubicBezTo>
                    <a:pt x="6157" y="42062"/>
                    <a:pt x="7931" y="42757"/>
                    <a:pt x="9715" y="42757"/>
                  </a:cubicBezTo>
                  <a:cubicBezTo>
                    <a:pt x="11633" y="42757"/>
                    <a:pt x="13564" y="41953"/>
                    <a:pt x="14912" y="40398"/>
                  </a:cubicBezTo>
                  <a:lnTo>
                    <a:pt x="18514" y="36262"/>
                  </a:lnTo>
                  <a:lnTo>
                    <a:pt x="11643" y="29623"/>
                  </a:lnTo>
                  <a:lnTo>
                    <a:pt x="10442" y="31125"/>
                  </a:lnTo>
                  <a:lnTo>
                    <a:pt x="8807" y="11477"/>
                  </a:lnTo>
                  <a:cubicBezTo>
                    <a:pt x="8941" y="10943"/>
                    <a:pt x="9141" y="10443"/>
                    <a:pt x="9441" y="9976"/>
                  </a:cubicBezTo>
                  <a:cubicBezTo>
                    <a:pt x="9708" y="9542"/>
                    <a:pt x="10008" y="9142"/>
                    <a:pt x="10342" y="8775"/>
                  </a:cubicBezTo>
                  <a:cubicBezTo>
                    <a:pt x="10775" y="8308"/>
                    <a:pt x="11276" y="7908"/>
                    <a:pt x="11809" y="7608"/>
                  </a:cubicBezTo>
                  <a:cubicBezTo>
                    <a:pt x="12343" y="7341"/>
                    <a:pt x="12310" y="6607"/>
                    <a:pt x="11809" y="6507"/>
                  </a:cubicBezTo>
                  <a:cubicBezTo>
                    <a:pt x="11775" y="6500"/>
                    <a:pt x="11737" y="6497"/>
                    <a:pt x="11694" y="6497"/>
                  </a:cubicBezTo>
                  <a:cubicBezTo>
                    <a:pt x="11110" y="6497"/>
                    <a:pt x="9760" y="7136"/>
                    <a:pt x="8640" y="8442"/>
                  </a:cubicBezTo>
                  <a:cubicBezTo>
                    <a:pt x="8406" y="8707"/>
                    <a:pt x="8222" y="8819"/>
                    <a:pt x="8076" y="8819"/>
                  </a:cubicBezTo>
                  <a:cubicBezTo>
                    <a:pt x="7453" y="8819"/>
                    <a:pt x="7546" y="6772"/>
                    <a:pt x="7573" y="5906"/>
                  </a:cubicBezTo>
                  <a:cubicBezTo>
                    <a:pt x="7606" y="4839"/>
                    <a:pt x="7540" y="1570"/>
                    <a:pt x="7206" y="1303"/>
                  </a:cubicBezTo>
                  <a:cubicBezTo>
                    <a:pt x="7104" y="1217"/>
                    <a:pt x="6997" y="1175"/>
                    <a:pt x="6892" y="1175"/>
                  </a:cubicBezTo>
                  <a:cubicBezTo>
                    <a:pt x="6551" y="1175"/>
                    <a:pt x="6239" y="1621"/>
                    <a:pt x="6239" y="2437"/>
                  </a:cubicBezTo>
                  <a:cubicBezTo>
                    <a:pt x="6239" y="3466"/>
                    <a:pt x="6008" y="6607"/>
                    <a:pt x="5447" y="6607"/>
                  </a:cubicBezTo>
                  <a:cubicBezTo>
                    <a:pt x="5444" y="6607"/>
                    <a:pt x="5441" y="6607"/>
                    <a:pt x="5438" y="6607"/>
                  </a:cubicBezTo>
                  <a:cubicBezTo>
                    <a:pt x="4904" y="6574"/>
                    <a:pt x="5138" y="1203"/>
                    <a:pt x="5138" y="1203"/>
                  </a:cubicBezTo>
                  <a:cubicBezTo>
                    <a:pt x="5138" y="1203"/>
                    <a:pt x="5338" y="69"/>
                    <a:pt x="4704" y="2"/>
                  </a:cubicBezTo>
                  <a:cubicBezTo>
                    <a:pt x="4695" y="1"/>
                    <a:pt x="4685" y="1"/>
                    <a:pt x="46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23;p76">
              <a:extLst>
                <a:ext uri="{FF2B5EF4-FFF2-40B4-BE49-F238E27FC236}">
                  <a16:creationId xmlns:a16="http://schemas.microsoft.com/office/drawing/2014/main" id="{B1685AD2-FF85-70C5-DE60-96EE7AC9E9E2}"/>
                </a:ext>
              </a:extLst>
            </p:cNvPr>
            <p:cNvSpPr/>
            <p:nvPr/>
          </p:nvSpPr>
          <p:spPr>
            <a:xfrm>
              <a:off x="5063775" y="1367750"/>
              <a:ext cx="419500" cy="829375"/>
            </a:xfrm>
            <a:custGeom>
              <a:avLst/>
              <a:gdLst/>
              <a:ahLst/>
              <a:cxnLst/>
              <a:rect l="l" t="t" r="r" b="b"/>
              <a:pathLst>
                <a:path w="16780" h="33175" extrusionOk="0">
                  <a:moveTo>
                    <a:pt x="7081" y="1"/>
                  </a:moveTo>
                  <a:cubicBezTo>
                    <a:pt x="5114" y="1"/>
                    <a:pt x="3101" y="392"/>
                    <a:pt x="1168" y="1148"/>
                  </a:cubicBezTo>
                  <a:cubicBezTo>
                    <a:pt x="1168" y="1148"/>
                    <a:pt x="1" y="11389"/>
                    <a:pt x="701" y="16159"/>
                  </a:cubicBezTo>
                  <a:cubicBezTo>
                    <a:pt x="1435" y="21129"/>
                    <a:pt x="5238" y="21830"/>
                    <a:pt x="5238" y="21830"/>
                  </a:cubicBezTo>
                  <a:cubicBezTo>
                    <a:pt x="5238" y="21830"/>
                    <a:pt x="5271" y="24932"/>
                    <a:pt x="5238" y="27901"/>
                  </a:cubicBezTo>
                  <a:cubicBezTo>
                    <a:pt x="5205" y="30736"/>
                    <a:pt x="7640" y="33104"/>
                    <a:pt x="10675" y="33171"/>
                  </a:cubicBezTo>
                  <a:cubicBezTo>
                    <a:pt x="10742" y="33173"/>
                    <a:pt x="10809" y="33174"/>
                    <a:pt x="10875" y="33174"/>
                  </a:cubicBezTo>
                  <a:cubicBezTo>
                    <a:pt x="13785" y="33174"/>
                    <a:pt x="16114" y="31041"/>
                    <a:pt x="16179" y="28334"/>
                  </a:cubicBezTo>
                  <a:lnTo>
                    <a:pt x="16780" y="4250"/>
                  </a:lnTo>
                  <a:cubicBezTo>
                    <a:pt x="14260" y="1362"/>
                    <a:pt x="10751" y="1"/>
                    <a:pt x="7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24;p76">
              <a:extLst>
                <a:ext uri="{FF2B5EF4-FFF2-40B4-BE49-F238E27FC236}">
                  <a16:creationId xmlns:a16="http://schemas.microsoft.com/office/drawing/2014/main" id="{1242F664-B052-459A-C456-C767BA466E76}"/>
                </a:ext>
              </a:extLst>
            </p:cNvPr>
            <p:cNvSpPr/>
            <p:nvPr/>
          </p:nvSpPr>
          <p:spPr>
            <a:xfrm>
              <a:off x="5118825" y="1579000"/>
              <a:ext cx="32550" cy="30950"/>
            </a:xfrm>
            <a:custGeom>
              <a:avLst/>
              <a:gdLst/>
              <a:ahLst/>
              <a:cxnLst/>
              <a:rect l="l" t="t" r="r" b="b"/>
              <a:pathLst>
                <a:path w="1302" h="1238" extrusionOk="0">
                  <a:moveTo>
                    <a:pt x="611" y="1"/>
                  </a:moveTo>
                  <a:cubicBezTo>
                    <a:pt x="301" y="1"/>
                    <a:pt x="32" y="256"/>
                    <a:pt x="1" y="570"/>
                  </a:cubicBezTo>
                  <a:cubicBezTo>
                    <a:pt x="1" y="904"/>
                    <a:pt x="267" y="1204"/>
                    <a:pt x="634" y="1238"/>
                  </a:cubicBezTo>
                  <a:cubicBezTo>
                    <a:pt x="968" y="1238"/>
                    <a:pt x="1268" y="1004"/>
                    <a:pt x="1301" y="637"/>
                  </a:cubicBezTo>
                  <a:cubicBezTo>
                    <a:pt x="1301" y="304"/>
                    <a:pt x="1035" y="3"/>
                    <a:pt x="668" y="3"/>
                  </a:cubicBezTo>
                  <a:cubicBezTo>
                    <a:pt x="649" y="2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25;p76">
              <a:extLst>
                <a:ext uri="{FF2B5EF4-FFF2-40B4-BE49-F238E27FC236}">
                  <a16:creationId xmlns:a16="http://schemas.microsoft.com/office/drawing/2014/main" id="{97ED220B-9CCF-BD6F-7B0B-BE91690AF234}"/>
                </a:ext>
              </a:extLst>
            </p:cNvPr>
            <p:cNvSpPr/>
            <p:nvPr/>
          </p:nvSpPr>
          <p:spPr>
            <a:xfrm>
              <a:off x="5092150" y="1558225"/>
              <a:ext cx="65900" cy="17750"/>
            </a:xfrm>
            <a:custGeom>
              <a:avLst/>
              <a:gdLst/>
              <a:ahLst/>
              <a:cxnLst/>
              <a:rect l="l" t="t" r="r" b="b"/>
              <a:pathLst>
                <a:path w="2636" h="710" extrusionOk="0">
                  <a:moveTo>
                    <a:pt x="1301" y="0"/>
                  </a:moveTo>
                  <a:cubicBezTo>
                    <a:pt x="934" y="0"/>
                    <a:pt x="567" y="101"/>
                    <a:pt x="300" y="334"/>
                  </a:cubicBezTo>
                  <a:cubicBezTo>
                    <a:pt x="100" y="467"/>
                    <a:pt x="0" y="634"/>
                    <a:pt x="67" y="668"/>
                  </a:cubicBezTo>
                  <a:cubicBezTo>
                    <a:pt x="75" y="680"/>
                    <a:pt x="89" y="685"/>
                    <a:pt x="109" y="685"/>
                  </a:cubicBezTo>
                  <a:cubicBezTo>
                    <a:pt x="256" y="685"/>
                    <a:pt x="714" y="401"/>
                    <a:pt x="1301" y="401"/>
                  </a:cubicBezTo>
                  <a:cubicBezTo>
                    <a:pt x="1938" y="431"/>
                    <a:pt x="2410" y="710"/>
                    <a:pt x="2540" y="710"/>
                  </a:cubicBezTo>
                  <a:cubicBezTo>
                    <a:pt x="2553" y="710"/>
                    <a:pt x="2563" y="707"/>
                    <a:pt x="2569" y="701"/>
                  </a:cubicBezTo>
                  <a:cubicBezTo>
                    <a:pt x="2635" y="601"/>
                    <a:pt x="2502" y="501"/>
                    <a:pt x="2302" y="334"/>
                  </a:cubicBezTo>
                  <a:cubicBezTo>
                    <a:pt x="2002" y="134"/>
                    <a:pt x="1635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26;p76">
              <a:extLst>
                <a:ext uri="{FF2B5EF4-FFF2-40B4-BE49-F238E27FC236}">
                  <a16:creationId xmlns:a16="http://schemas.microsoft.com/office/drawing/2014/main" id="{0FC84A98-D084-A1D6-3269-C253E7125D57}"/>
                </a:ext>
              </a:extLst>
            </p:cNvPr>
            <p:cNvSpPr/>
            <p:nvPr/>
          </p:nvSpPr>
          <p:spPr>
            <a:xfrm>
              <a:off x="5294775" y="1584000"/>
              <a:ext cx="32550" cy="30200"/>
            </a:xfrm>
            <a:custGeom>
              <a:avLst/>
              <a:gdLst/>
              <a:ahLst/>
              <a:cxnLst/>
              <a:rect l="l" t="t" r="r" b="b"/>
              <a:pathLst>
                <a:path w="1302" h="1208" extrusionOk="0">
                  <a:moveTo>
                    <a:pt x="612" y="1"/>
                  </a:moveTo>
                  <a:cubicBezTo>
                    <a:pt x="301" y="1"/>
                    <a:pt x="32" y="256"/>
                    <a:pt x="1" y="571"/>
                  </a:cubicBezTo>
                  <a:cubicBezTo>
                    <a:pt x="1" y="904"/>
                    <a:pt x="268" y="1204"/>
                    <a:pt x="635" y="1204"/>
                  </a:cubicBezTo>
                  <a:cubicBezTo>
                    <a:pt x="656" y="1207"/>
                    <a:pt x="677" y="1208"/>
                    <a:pt x="698" y="1208"/>
                  </a:cubicBezTo>
                  <a:cubicBezTo>
                    <a:pt x="1005" y="1208"/>
                    <a:pt x="1271" y="981"/>
                    <a:pt x="1302" y="637"/>
                  </a:cubicBezTo>
                  <a:cubicBezTo>
                    <a:pt x="1302" y="304"/>
                    <a:pt x="1035" y="4"/>
                    <a:pt x="668" y="4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27;p76">
              <a:extLst>
                <a:ext uri="{FF2B5EF4-FFF2-40B4-BE49-F238E27FC236}">
                  <a16:creationId xmlns:a16="http://schemas.microsoft.com/office/drawing/2014/main" id="{6D2997D9-7548-C658-B443-8A34336A8581}"/>
                </a:ext>
              </a:extLst>
            </p:cNvPr>
            <p:cNvSpPr/>
            <p:nvPr/>
          </p:nvSpPr>
          <p:spPr>
            <a:xfrm>
              <a:off x="5271425" y="1566575"/>
              <a:ext cx="65075" cy="17125"/>
            </a:xfrm>
            <a:custGeom>
              <a:avLst/>
              <a:gdLst/>
              <a:ahLst/>
              <a:cxnLst/>
              <a:rect l="l" t="t" r="r" b="b"/>
              <a:pathLst>
                <a:path w="2603" h="685" extrusionOk="0">
                  <a:moveTo>
                    <a:pt x="1302" y="0"/>
                  </a:moveTo>
                  <a:cubicBezTo>
                    <a:pt x="935" y="0"/>
                    <a:pt x="568" y="100"/>
                    <a:pt x="301" y="300"/>
                  </a:cubicBezTo>
                  <a:cubicBezTo>
                    <a:pt x="101" y="467"/>
                    <a:pt x="1" y="667"/>
                    <a:pt x="68" y="667"/>
                  </a:cubicBezTo>
                  <a:cubicBezTo>
                    <a:pt x="73" y="673"/>
                    <a:pt x="82" y="675"/>
                    <a:pt x="93" y="675"/>
                  </a:cubicBezTo>
                  <a:cubicBezTo>
                    <a:pt x="213" y="675"/>
                    <a:pt x="646" y="398"/>
                    <a:pt x="1215" y="398"/>
                  </a:cubicBezTo>
                  <a:cubicBezTo>
                    <a:pt x="1244" y="398"/>
                    <a:pt x="1273" y="399"/>
                    <a:pt x="1302" y="400"/>
                  </a:cubicBezTo>
                  <a:cubicBezTo>
                    <a:pt x="1918" y="400"/>
                    <a:pt x="2380" y="684"/>
                    <a:pt x="2527" y="684"/>
                  </a:cubicBezTo>
                  <a:cubicBezTo>
                    <a:pt x="2547" y="684"/>
                    <a:pt x="2561" y="679"/>
                    <a:pt x="2569" y="667"/>
                  </a:cubicBezTo>
                  <a:cubicBezTo>
                    <a:pt x="2603" y="567"/>
                    <a:pt x="2503" y="467"/>
                    <a:pt x="2303" y="300"/>
                  </a:cubicBezTo>
                  <a:cubicBezTo>
                    <a:pt x="2002" y="100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28;p76">
              <a:extLst>
                <a:ext uri="{FF2B5EF4-FFF2-40B4-BE49-F238E27FC236}">
                  <a16:creationId xmlns:a16="http://schemas.microsoft.com/office/drawing/2014/main" id="{4A5822DC-56F4-BD8E-3D95-4E9255A5702A}"/>
                </a:ext>
              </a:extLst>
            </p:cNvPr>
            <p:cNvSpPr/>
            <p:nvPr/>
          </p:nvSpPr>
          <p:spPr>
            <a:xfrm>
              <a:off x="5164700" y="1566575"/>
              <a:ext cx="55900" cy="144075"/>
            </a:xfrm>
            <a:custGeom>
              <a:avLst/>
              <a:gdLst/>
              <a:ahLst/>
              <a:cxnLst/>
              <a:rect l="l" t="t" r="r" b="b"/>
              <a:pathLst>
                <a:path w="2236" h="5763" extrusionOk="0">
                  <a:moveTo>
                    <a:pt x="2135" y="0"/>
                  </a:moveTo>
                  <a:cubicBezTo>
                    <a:pt x="2068" y="0"/>
                    <a:pt x="1401" y="1501"/>
                    <a:pt x="667" y="3402"/>
                  </a:cubicBezTo>
                  <a:lnTo>
                    <a:pt x="134" y="4737"/>
                  </a:lnTo>
                  <a:cubicBezTo>
                    <a:pt x="34" y="4937"/>
                    <a:pt x="0" y="5170"/>
                    <a:pt x="67" y="5404"/>
                  </a:cubicBezTo>
                  <a:cubicBezTo>
                    <a:pt x="100" y="5537"/>
                    <a:pt x="200" y="5637"/>
                    <a:pt x="334" y="5671"/>
                  </a:cubicBezTo>
                  <a:cubicBezTo>
                    <a:pt x="434" y="5704"/>
                    <a:pt x="534" y="5704"/>
                    <a:pt x="634" y="5737"/>
                  </a:cubicBezTo>
                  <a:cubicBezTo>
                    <a:pt x="817" y="5754"/>
                    <a:pt x="1009" y="5762"/>
                    <a:pt x="1201" y="5762"/>
                  </a:cubicBezTo>
                  <a:cubicBezTo>
                    <a:pt x="1393" y="5762"/>
                    <a:pt x="1585" y="5754"/>
                    <a:pt x="1768" y="5737"/>
                  </a:cubicBezTo>
                  <a:cubicBezTo>
                    <a:pt x="1401" y="5604"/>
                    <a:pt x="1034" y="5537"/>
                    <a:pt x="667" y="5504"/>
                  </a:cubicBezTo>
                  <a:cubicBezTo>
                    <a:pt x="467" y="5504"/>
                    <a:pt x="300" y="5471"/>
                    <a:pt x="300" y="5337"/>
                  </a:cubicBezTo>
                  <a:cubicBezTo>
                    <a:pt x="267" y="5170"/>
                    <a:pt x="300" y="4970"/>
                    <a:pt x="400" y="4837"/>
                  </a:cubicBezTo>
                  <a:cubicBezTo>
                    <a:pt x="567" y="4403"/>
                    <a:pt x="767" y="3970"/>
                    <a:pt x="934" y="3503"/>
                  </a:cubicBezTo>
                  <a:cubicBezTo>
                    <a:pt x="1668" y="1601"/>
                    <a:pt x="2235" y="33"/>
                    <a:pt x="2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829;p76">
              <a:extLst>
                <a:ext uri="{FF2B5EF4-FFF2-40B4-BE49-F238E27FC236}">
                  <a16:creationId xmlns:a16="http://schemas.microsoft.com/office/drawing/2014/main" id="{80827513-2BAB-B0E7-8209-4E042FA2FFA3}"/>
                </a:ext>
              </a:extLst>
            </p:cNvPr>
            <p:cNvSpPr/>
            <p:nvPr/>
          </p:nvSpPr>
          <p:spPr>
            <a:xfrm>
              <a:off x="5194725" y="1870950"/>
              <a:ext cx="167625" cy="73150"/>
            </a:xfrm>
            <a:custGeom>
              <a:avLst/>
              <a:gdLst/>
              <a:ahLst/>
              <a:cxnLst/>
              <a:rect l="l" t="t" r="r" b="b"/>
              <a:pathLst>
                <a:path w="6705" h="2926" extrusionOk="0">
                  <a:moveTo>
                    <a:pt x="6705" y="0"/>
                  </a:moveTo>
                  <a:lnTo>
                    <a:pt x="6705" y="0"/>
                  </a:lnTo>
                  <a:cubicBezTo>
                    <a:pt x="4772" y="1109"/>
                    <a:pt x="2569" y="1707"/>
                    <a:pt x="352" y="1707"/>
                  </a:cubicBezTo>
                  <a:cubicBezTo>
                    <a:pt x="234" y="1707"/>
                    <a:pt x="117" y="1705"/>
                    <a:pt x="0" y="1702"/>
                  </a:cubicBezTo>
                  <a:lnTo>
                    <a:pt x="0" y="1702"/>
                  </a:lnTo>
                  <a:lnTo>
                    <a:pt x="67" y="2869"/>
                  </a:lnTo>
                  <a:cubicBezTo>
                    <a:pt x="428" y="2908"/>
                    <a:pt x="772" y="2926"/>
                    <a:pt x="1099" y="2926"/>
                  </a:cubicBezTo>
                  <a:cubicBezTo>
                    <a:pt x="5271" y="2926"/>
                    <a:pt x="6705" y="1"/>
                    <a:pt x="67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830;p76">
              <a:extLst>
                <a:ext uri="{FF2B5EF4-FFF2-40B4-BE49-F238E27FC236}">
                  <a16:creationId xmlns:a16="http://schemas.microsoft.com/office/drawing/2014/main" id="{17DB24E8-8F9C-CF9F-0D1C-55BAA3EAE7BE}"/>
                </a:ext>
              </a:extLst>
            </p:cNvPr>
            <p:cNvSpPr/>
            <p:nvPr/>
          </p:nvSpPr>
          <p:spPr>
            <a:xfrm>
              <a:off x="5213900" y="1739925"/>
              <a:ext cx="54225" cy="38300"/>
            </a:xfrm>
            <a:custGeom>
              <a:avLst/>
              <a:gdLst/>
              <a:ahLst/>
              <a:cxnLst/>
              <a:rect l="l" t="t" r="r" b="b"/>
              <a:pathLst>
                <a:path w="2169" h="1532" extrusionOk="0">
                  <a:moveTo>
                    <a:pt x="1092" y="0"/>
                  </a:moveTo>
                  <a:cubicBezTo>
                    <a:pt x="696" y="0"/>
                    <a:pt x="311" y="166"/>
                    <a:pt x="67" y="471"/>
                  </a:cubicBezTo>
                  <a:lnTo>
                    <a:pt x="34" y="505"/>
                  </a:lnTo>
                  <a:cubicBezTo>
                    <a:pt x="0" y="571"/>
                    <a:pt x="0" y="671"/>
                    <a:pt x="34" y="738"/>
                  </a:cubicBezTo>
                  <a:cubicBezTo>
                    <a:pt x="100" y="838"/>
                    <a:pt x="167" y="905"/>
                    <a:pt x="234" y="938"/>
                  </a:cubicBezTo>
                  <a:cubicBezTo>
                    <a:pt x="501" y="1172"/>
                    <a:pt x="767" y="1372"/>
                    <a:pt x="1101" y="1472"/>
                  </a:cubicBezTo>
                  <a:cubicBezTo>
                    <a:pt x="1203" y="1513"/>
                    <a:pt x="1305" y="1532"/>
                    <a:pt x="1404" y="1532"/>
                  </a:cubicBezTo>
                  <a:cubicBezTo>
                    <a:pt x="1629" y="1532"/>
                    <a:pt x="1840" y="1434"/>
                    <a:pt x="2002" y="1272"/>
                  </a:cubicBezTo>
                  <a:cubicBezTo>
                    <a:pt x="2168" y="1005"/>
                    <a:pt x="2168" y="671"/>
                    <a:pt x="1968" y="438"/>
                  </a:cubicBezTo>
                  <a:cubicBezTo>
                    <a:pt x="1768" y="204"/>
                    <a:pt x="1501" y="38"/>
                    <a:pt x="1201" y="4"/>
                  </a:cubicBezTo>
                  <a:cubicBezTo>
                    <a:pt x="1165" y="2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831;p76">
              <a:extLst>
                <a:ext uri="{FF2B5EF4-FFF2-40B4-BE49-F238E27FC236}">
                  <a16:creationId xmlns:a16="http://schemas.microsoft.com/office/drawing/2014/main" id="{09DA2CDC-55EA-BB5E-8C18-502E60D113E2}"/>
                </a:ext>
              </a:extLst>
            </p:cNvPr>
            <p:cNvSpPr/>
            <p:nvPr/>
          </p:nvSpPr>
          <p:spPr>
            <a:xfrm>
              <a:off x="5203875" y="1722500"/>
              <a:ext cx="59250" cy="48400"/>
            </a:xfrm>
            <a:custGeom>
              <a:avLst/>
              <a:gdLst/>
              <a:ahLst/>
              <a:cxnLst/>
              <a:rect l="l" t="t" r="r" b="b"/>
              <a:pathLst>
                <a:path w="2370" h="1936" extrusionOk="0">
                  <a:moveTo>
                    <a:pt x="2236" y="1"/>
                  </a:moveTo>
                  <a:cubicBezTo>
                    <a:pt x="2102" y="1"/>
                    <a:pt x="2102" y="735"/>
                    <a:pt x="1469" y="1235"/>
                  </a:cubicBezTo>
                  <a:cubicBezTo>
                    <a:pt x="802" y="1769"/>
                    <a:pt x="1" y="1669"/>
                    <a:pt x="1" y="1769"/>
                  </a:cubicBezTo>
                  <a:cubicBezTo>
                    <a:pt x="1" y="1902"/>
                    <a:pt x="168" y="1936"/>
                    <a:pt x="535" y="1936"/>
                  </a:cubicBezTo>
                  <a:cubicBezTo>
                    <a:pt x="968" y="1936"/>
                    <a:pt x="1369" y="1802"/>
                    <a:pt x="1736" y="1535"/>
                  </a:cubicBezTo>
                  <a:cubicBezTo>
                    <a:pt x="2036" y="1268"/>
                    <a:pt x="2269" y="868"/>
                    <a:pt x="2336" y="468"/>
                  </a:cubicBezTo>
                  <a:cubicBezTo>
                    <a:pt x="2369" y="168"/>
                    <a:pt x="2269" y="1"/>
                    <a:pt x="2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832;p76">
              <a:extLst>
                <a:ext uri="{FF2B5EF4-FFF2-40B4-BE49-F238E27FC236}">
                  <a16:creationId xmlns:a16="http://schemas.microsoft.com/office/drawing/2014/main" id="{588A46E6-75D7-E02E-42EA-DEA426C2EEF3}"/>
                </a:ext>
              </a:extLst>
            </p:cNvPr>
            <p:cNvSpPr/>
            <p:nvPr/>
          </p:nvSpPr>
          <p:spPr>
            <a:xfrm>
              <a:off x="5072950" y="1294900"/>
              <a:ext cx="356950" cy="250225"/>
            </a:xfrm>
            <a:custGeom>
              <a:avLst/>
              <a:gdLst/>
              <a:ahLst/>
              <a:cxnLst/>
              <a:rect l="l" t="t" r="r" b="b"/>
              <a:pathLst>
                <a:path w="14278" h="10009" extrusionOk="0">
                  <a:moveTo>
                    <a:pt x="7823" y="1"/>
                  </a:moveTo>
                  <a:cubicBezTo>
                    <a:pt x="7573" y="1"/>
                    <a:pt x="7323" y="9"/>
                    <a:pt x="7073" y="26"/>
                  </a:cubicBezTo>
                  <a:cubicBezTo>
                    <a:pt x="5271" y="59"/>
                    <a:pt x="3370" y="326"/>
                    <a:pt x="2036" y="1360"/>
                  </a:cubicBezTo>
                  <a:cubicBezTo>
                    <a:pt x="1068" y="2161"/>
                    <a:pt x="401" y="3295"/>
                    <a:pt x="268" y="4563"/>
                  </a:cubicBezTo>
                  <a:cubicBezTo>
                    <a:pt x="34" y="6064"/>
                    <a:pt x="1" y="7598"/>
                    <a:pt x="101" y="9099"/>
                  </a:cubicBezTo>
                  <a:cubicBezTo>
                    <a:pt x="101" y="9399"/>
                    <a:pt x="234" y="9666"/>
                    <a:pt x="468" y="9866"/>
                  </a:cubicBezTo>
                  <a:cubicBezTo>
                    <a:pt x="660" y="9949"/>
                    <a:pt x="852" y="10008"/>
                    <a:pt x="1063" y="10008"/>
                  </a:cubicBezTo>
                  <a:cubicBezTo>
                    <a:pt x="1108" y="10008"/>
                    <a:pt x="1155" y="10006"/>
                    <a:pt x="1202" y="10000"/>
                  </a:cubicBezTo>
                  <a:cubicBezTo>
                    <a:pt x="3270" y="9866"/>
                    <a:pt x="5505" y="8299"/>
                    <a:pt x="7073" y="7131"/>
                  </a:cubicBezTo>
                  <a:lnTo>
                    <a:pt x="7073" y="7131"/>
                  </a:lnTo>
                  <a:cubicBezTo>
                    <a:pt x="6672" y="7665"/>
                    <a:pt x="4571" y="8999"/>
                    <a:pt x="4137" y="9499"/>
                  </a:cubicBezTo>
                  <a:cubicBezTo>
                    <a:pt x="7606" y="8899"/>
                    <a:pt x="12443" y="6230"/>
                    <a:pt x="14244" y="3629"/>
                  </a:cubicBezTo>
                  <a:lnTo>
                    <a:pt x="14278" y="3528"/>
                  </a:lnTo>
                  <a:cubicBezTo>
                    <a:pt x="14078" y="2228"/>
                    <a:pt x="12910" y="1160"/>
                    <a:pt x="11509" y="626"/>
                  </a:cubicBezTo>
                  <a:cubicBezTo>
                    <a:pt x="10314" y="209"/>
                    <a:pt x="9072" y="1"/>
                    <a:pt x="7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833;p76">
              <a:extLst>
                <a:ext uri="{FF2B5EF4-FFF2-40B4-BE49-F238E27FC236}">
                  <a16:creationId xmlns:a16="http://schemas.microsoft.com/office/drawing/2014/main" id="{3ED34AF7-E712-7D9A-DEB8-AA6010DA0DBB}"/>
                </a:ext>
              </a:extLst>
            </p:cNvPr>
            <p:cNvSpPr/>
            <p:nvPr/>
          </p:nvSpPr>
          <p:spPr>
            <a:xfrm>
              <a:off x="5335650" y="1309525"/>
              <a:ext cx="240075" cy="437200"/>
            </a:xfrm>
            <a:custGeom>
              <a:avLst/>
              <a:gdLst/>
              <a:ahLst/>
              <a:cxnLst/>
              <a:rect l="l" t="t" r="r" b="b"/>
              <a:pathLst>
                <a:path w="9603" h="17488" extrusionOk="0">
                  <a:moveTo>
                    <a:pt x="955" y="1"/>
                  </a:moveTo>
                  <a:cubicBezTo>
                    <a:pt x="648" y="1"/>
                    <a:pt x="330" y="14"/>
                    <a:pt x="0" y="41"/>
                  </a:cubicBezTo>
                  <a:lnTo>
                    <a:pt x="2135" y="2777"/>
                  </a:lnTo>
                  <a:cubicBezTo>
                    <a:pt x="2135" y="2777"/>
                    <a:pt x="401" y="8514"/>
                    <a:pt x="4137" y="12484"/>
                  </a:cubicBezTo>
                  <a:cubicBezTo>
                    <a:pt x="4137" y="12484"/>
                    <a:pt x="4337" y="14819"/>
                    <a:pt x="6939" y="17487"/>
                  </a:cubicBezTo>
                  <a:cubicBezTo>
                    <a:pt x="6939" y="17487"/>
                    <a:pt x="8440" y="17454"/>
                    <a:pt x="8973" y="14685"/>
                  </a:cubicBezTo>
                  <a:cubicBezTo>
                    <a:pt x="9207" y="13584"/>
                    <a:pt x="9374" y="12484"/>
                    <a:pt x="9474" y="11349"/>
                  </a:cubicBezTo>
                  <a:cubicBezTo>
                    <a:pt x="9602" y="8876"/>
                    <a:pt x="8927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834;p76">
              <a:extLst>
                <a:ext uri="{FF2B5EF4-FFF2-40B4-BE49-F238E27FC236}">
                  <a16:creationId xmlns:a16="http://schemas.microsoft.com/office/drawing/2014/main" id="{69AE6802-27DF-D6DE-6312-455D7D441CC5}"/>
                </a:ext>
              </a:extLst>
            </p:cNvPr>
            <p:cNvSpPr/>
            <p:nvPr/>
          </p:nvSpPr>
          <p:spPr>
            <a:xfrm>
              <a:off x="5429875" y="1609400"/>
              <a:ext cx="80100" cy="122300"/>
            </a:xfrm>
            <a:custGeom>
              <a:avLst/>
              <a:gdLst/>
              <a:ahLst/>
              <a:cxnLst/>
              <a:rect l="l" t="t" r="r" b="b"/>
              <a:pathLst>
                <a:path w="3204" h="4892" extrusionOk="0">
                  <a:moveTo>
                    <a:pt x="819" y="0"/>
                  </a:moveTo>
                  <a:cubicBezTo>
                    <a:pt x="622" y="0"/>
                    <a:pt x="426" y="19"/>
                    <a:pt x="234" y="55"/>
                  </a:cubicBezTo>
                  <a:lnTo>
                    <a:pt x="1" y="4625"/>
                  </a:lnTo>
                  <a:cubicBezTo>
                    <a:pt x="223" y="4803"/>
                    <a:pt x="475" y="4892"/>
                    <a:pt x="727" y="4892"/>
                  </a:cubicBezTo>
                  <a:cubicBezTo>
                    <a:pt x="853" y="4892"/>
                    <a:pt x="979" y="4870"/>
                    <a:pt x="1102" y="4825"/>
                  </a:cubicBezTo>
                  <a:cubicBezTo>
                    <a:pt x="1468" y="4692"/>
                    <a:pt x="1802" y="4458"/>
                    <a:pt x="2102" y="4191"/>
                  </a:cubicBezTo>
                  <a:cubicBezTo>
                    <a:pt x="2503" y="3824"/>
                    <a:pt x="2803" y="3357"/>
                    <a:pt x="3003" y="2857"/>
                  </a:cubicBezTo>
                  <a:cubicBezTo>
                    <a:pt x="3203" y="2357"/>
                    <a:pt x="3203" y="1790"/>
                    <a:pt x="3003" y="1256"/>
                  </a:cubicBezTo>
                  <a:cubicBezTo>
                    <a:pt x="2769" y="755"/>
                    <a:pt x="2369" y="389"/>
                    <a:pt x="1869" y="188"/>
                  </a:cubicBezTo>
                  <a:cubicBezTo>
                    <a:pt x="1527" y="60"/>
                    <a:pt x="1171" y="0"/>
                    <a:pt x="81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835;p76">
              <a:extLst>
                <a:ext uri="{FF2B5EF4-FFF2-40B4-BE49-F238E27FC236}">
                  <a16:creationId xmlns:a16="http://schemas.microsoft.com/office/drawing/2014/main" id="{150FD072-E695-68F8-E023-14ABE7E1765D}"/>
                </a:ext>
              </a:extLst>
            </p:cNvPr>
            <p:cNvSpPr/>
            <p:nvPr/>
          </p:nvSpPr>
          <p:spPr>
            <a:xfrm>
              <a:off x="5440975" y="1628275"/>
              <a:ext cx="41475" cy="69975"/>
            </a:xfrm>
            <a:custGeom>
              <a:avLst/>
              <a:gdLst/>
              <a:ahLst/>
              <a:cxnLst/>
              <a:rect l="l" t="t" r="r" b="b"/>
              <a:pathLst>
                <a:path w="1659" h="2799" extrusionOk="0">
                  <a:moveTo>
                    <a:pt x="691" y="0"/>
                  </a:moveTo>
                  <a:cubicBezTo>
                    <a:pt x="191" y="0"/>
                    <a:pt x="24" y="334"/>
                    <a:pt x="90" y="334"/>
                  </a:cubicBezTo>
                  <a:cubicBezTo>
                    <a:pt x="97" y="337"/>
                    <a:pt x="104" y="339"/>
                    <a:pt x="112" y="339"/>
                  </a:cubicBezTo>
                  <a:cubicBezTo>
                    <a:pt x="170" y="339"/>
                    <a:pt x="275" y="268"/>
                    <a:pt x="448" y="268"/>
                  </a:cubicBezTo>
                  <a:cubicBezTo>
                    <a:pt x="509" y="268"/>
                    <a:pt x="579" y="277"/>
                    <a:pt x="658" y="301"/>
                  </a:cubicBezTo>
                  <a:cubicBezTo>
                    <a:pt x="1058" y="467"/>
                    <a:pt x="1291" y="901"/>
                    <a:pt x="1191" y="1335"/>
                  </a:cubicBezTo>
                  <a:cubicBezTo>
                    <a:pt x="1125" y="1868"/>
                    <a:pt x="924" y="2369"/>
                    <a:pt x="624" y="2502"/>
                  </a:cubicBezTo>
                  <a:cubicBezTo>
                    <a:pt x="519" y="2549"/>
                    <a:pt x="423" y="2563"/>
                    <a:pt x="340" y="2563"/>
                  </a:cubicBezTo>
                  <a:cubicBezTo>
                    <a:pt x="213" y="2563"/>
                    <a:pt x="119" y="2530"/>
                    <a:pt x="77" y="2530"/>
                  </a:cubicBezTo>
                  <a:cubicBezTo>
                    <a:pt x="68" y="2530"/>
                    <a:pt x="61" y="2532"/>
                    <a:pt x="57" y="2536"/>
                  </a:cubicBezTo>
                  <a:cubicBezTo>
                    <a:pt x="1" y="2536"/>
                    <a:pt x="159" y="2798"/>
                    <a:pt x="512" y="2798"/>
                  </a:cubicBezTo>
                  <a:cubicBezTo>
                    <a:pt x="577" y="2798"/>
                    <a:pt x="647" y="2790"/>
                    <a:pt x="724" y="2769"/>
                  </a:cubicBezTo>
                  <a:cubicBezTo>
                    <a:pt x="991" y="2669"/>
                    <a:pt x="1191" y="2502"/>
                    <a:pt x="1325" y="2235"/>
                  </a:cubicBezTo>
                  <a:cubicBezTo>
                    <a:pt x="1458" y="1969"/>
                    <a:pt x="1558" y="1668"/>
                    <a:pt x="1592" y="1368"/>
                  </a:cubicBezTo>
                  <a:cubicBezTo>
                    <a:pt x="1658" y="1035"/>
                    <a:pt x="1558" y="701"/>
                    <a:pt x="1391" y="434"/>
                  </a:cubicBezTo>
                  <a:cubicBezTo>
                    <a:pt x="1225" y="201"/>
                    <a:pt x="958" y="34"/>
                    <a:pt x="6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836;p76">
              <a:extLst>
                <a:ext uri="{FF2B5EF4-FFF2-40B4-BE49-F238E27FC236}">
                  <a16:creationId xmlns:a16="http://schemas.microsoft.com/office/drawing/2014/main" id="{1731B6AE-763B-9C55-C9E6-45D118B410D2}"/>
                </a:ext>
              </a:extLst>
            </p:cNvPr>
            <p:cNvSpPr/>
            <p:nvPr/>
          </p:nvSpPr>
          <p:spPr>
            <a:xfrm>
              <a:off x="4475025" y="2313775"/>
              <a:ext cx="1117500" cy="572100"/>
            </a:xfrm>
            <a:custGeom>
              <a:avLst/>
              <a:gdLst/>
              <a:ahLst/>
              <a:cxnLst/>
              <a:rect l="l" t="t" r="r" b="b"/>
              <a:pathLst>
                <a:path w="44700" h="22884" extrusionOk="0">
                  <a:moveTo>
                    <a:pt x="23951" y="0"/>
                  </a:moveTo>
                  <a:lnTo>
                    <a:pt x="1" y="200"/>
                  </a:lnTo>
                  <a:lnTo>
                    <a:pt x="5805" y="22883"/>
                  </a:lnTo>
                  <a:lnTo>
                    <a:pt x="44699" y="22883"/>
                  </a:lnTo>
                  <a:lnTo>
                    <a:pt x="44699" y="20582"/>
                  </a:lnTo>
                  <a:lnTo>
                    <a:pt x="28655" y="20582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837;p76">
              <a:extLst>
                <a:ext uri="{FF2B5EF4-FFF2-40B4-BE49-F238E27FC236}">
                  <a16:creationId xmlns:a16="http://schemas.microsoft.com/office/drawing/2014/main" id="{6F4036AD-D519-763D-FC66-8C230936D2C0}"/>
                </a:ext>
              </a:extLst>
            </p:cNvPr>
            <p:cNvSpPr/>
            <p:nvPr/>
          </p:nvSpPr>
          <p:spPr>
            <a:xfrm>
              <a:off x="4750225" y="2536625"/>
              <a:ext cx="93425" cy="102200"/>
            </a:xfrm>
            <a:custGeom>
              <a:avLst/>
              <a:gdLst/>
              <a:ahLst/>
              <a:cxnLst/>
              <a:rect l="l" t="t" r="r" b="b"/>
              <a:pathLst>
                <a:path w="3737" h="4088" extrusionOk="0">
                  <a:moveTo>
                    <a:pt x="1580" y="0"/>
                  </a:moveTo>
                  <a:cubicBezTo>
                    <a:pt x="1453" y="0"/>
                    <a:pt x="1326" y="19"/>
                    <a:pt x="1202" y="59"/>
                  </a:cubicBezTo>
                  <a:cubicBezTo>
                    <a:pt x="368" y="326"/>
                    <a:pt x="1" y="1460"/>
                    <a:pt x="334" y="2528"/>
                  </a:cubicBezTo>
                  <a:cubicBezTo>
                    <a:pt x="647" y="3465"/>
                    <a:pt x="1394" y="4087"/>
                    <a:pt x="2124" y="4087"/>
                  </a:cubicBezTo>
                  <a:cubicBezTo>
                    <a:pt x="2251" y="4087"/>
                    <a:pt x="2378" y="4068"/>
                    <a:pt x="2502" y="4029"/>
                  </a:cubicBezTo>
                  <a:cubicBezTo>
                    <a:pt x="3336" y="3728"/>
                    <a:pt x="3737" y="2628"/>
                    <a:pt x="3370" y="1560"/>
                  </a:cubicBezTo>
                  <a:cubicBezTo>
                    <a:pt x="3057" y="623"/>
                    <a:pt x="2310" y="0"/>
                    <a:pt x="15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838;p76">
              <a:extLst>
                <a:ext uri="{FF2B5EF4-FFF2-40B4-BE49-F238E27FC236}">
                  <a16:creationId xmlns:a16="http://schemas.microsoft.com/office/drawing/2014/main" id="{35D367F2-0375-EB13-998A-101C23DEF34E}"/>
                </a:ext>
              </a:extLst>
            </p:cNvPr>
            <p:cNvSpPr/>
            <p:nvPr/>
          </p:nvSpPr>
          <p:spPr>
            <a:xfrm>
              <a:off x="4906175" y="2706550"/>
              <a:ext cx="1059650" cy="336750"/>
            </a:xfrm>
            <a:custGeom>
              <a:avLst/>
              <a:gdLst/>
              <a:ahLst/>
              <a:cxnLst/>
              <a:rect l="l" t="t" r="r" b="b"/>
              <a:pathLst>
                <a:path w="42386" h="13470" extrusionOk="0">
                  <a:moveTo>
                    <a:pt x="40830" y="0"/>
                  </a:moveTo>
                  <a:lnTo>
                    <a:pt x="29722" y="834"/>
                  </a:lnTo>
                  <a:lnTo>
                    <a:pt x="30722" y="5004"/>
                  </a:lnTo>
                  <a:lnTo>
                    <a:pt x="9774" y="6872"/>
                  </a:lnTo>
                  <a:lnTo>
                    <a:pt x="9774" y="6905"/>
                  </a:lnTo>
                  <a:lnTo>
                    <a:pt x="8807" y="6939"/>
                  </a:lnTo>
                  <a:cubicBezTo>
                    <a:pt x="7406" y="6605"/>
                    <a:pt x="6238" y="5604"/>
                    <a:pt x="5671" y="4303"/>
                  </a:cubicBezTo>
                  <a:cubicBezTo>
                    <a:pt x="5520" y="3971"/>
                    <a:pt x="5314" y="3556"/>
                    <a:pt x="5003" y="3556"/>
                  </a:cubicBezTo>
                  <a:cubicBezTo>
                    <a:pt x="4971" y="3556"/>
                    <a:pt x="4938" y="3560"/>
                    <a:pt x="4904" y="3570"/>
                  </a:cubicBezTo>
                  <a:cubicBezTo>
                    <a:pt x="4704" y="3603"/>
                    <a:pt x="4570" y="3803"/>
                    <a:pt x="4537" y="4003"/>
                  </a:cubicBezTo>
                  <a:cubicBezTo>
                    <a:pt x="4537" y="4203"/>
                    <a:pt x="4570" y="4437"/>
                    <a:pt x="4637" y="4637"/>
                  </a:cubicBezTo>
                  <a:cubicBezTo>
                    <a:pt x="4904" y="5438"/>
                    <a:pt x="5238" y="6238"/>
                    <a:pt x="5638" y="7005"/>
                  </a:cubicBezTo>
                  <a:lnTo>
                    <a:pt x="0" y="7172"/>
                  </a:lnTo>
                  <a:cubicBezTo>
                    <a:pt x="0" y="7172"/>
                    <a:pt x="1334" y="13470"/>
                    <a:pt x="8281" y="13470"/>
                  </a:cubicBezTo>
                  <a:cubicBezTo>
                    <a:pt x="8537" y="13470"/>
                    <a:pt x="8801" y="13461"/>
                    <a:pt x="9074" y="13443"/>
                  </a:cubicBezTo>
                  <a:lnTo>
                    <a:pt x="33124" y="13443"/>
                  </a:lnTo>
                  <a:cubicBezTo>
                    <a:pt x="33236" y="13448"/>
                    <a:pt x="33347" y="13450"/>
                    <a:pt x="33458" y="13450"/>
                  </a:cubicBezTo>
                  <a:cubicBezTo>
                    <a:pt x="38439" y="13450"/>
                    <a:pt x="42385" y="9095"/>
                    <a:pt x="41830" y="4070"/>
                  </a:cubicBezTo>
                  <a:lnTo>
                    <a:pt x="4083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839;p76">
              <a:extLst>
                <a:ext uri="{FF2B5EF4-FFF2-40B4-BE49-F238E27FC236}">
                  <a16:creationId xmlns:a16="http://schemas.microsoft.com/office/drawing/2014/main" id="{DAF0753B-11C9-F665-620A-664DACA49692}"/>
                </a:ext>
              </a:extLst>
            </p:cNvPr>
            <p:cNvSpPr/>
            <p:nvPr/>
          </p:nvSpPr>
          <p:spPr>
            <a:xfrm>
              <a:off x="4113100" y="4562050"/>
              <a:ext cx="272725" cy="355275"/>
            </a:xfrm>
            <a:custGeom>
              <a:avLst/>
              <a:gdLst/>
              <a:ahLst/>
              <a:cxnLst/>
              <a:rect l="l" t="t" r="r" b="b"/>
              <a:pathLst>
                <a:path w="10909" h="14211" extrusionOk="0">
                  <a:moveTo>
                    <a:pt x="9474" y="0"/>
                  </a:moveTo>
                  <a:lnTo>
                    <a:pt x="1" y="5838"/>
                  </a:lnTo>
                  <a:lnTo>
                    <a:pt x="3470" y="14210"/>
                  </a:lnTo>
                  <a:cubicBezTo>
                    <a:pt x="6706" y="11208"/>
                    <a:pt x="9241" y="7539"/>
                    <a:pt x="10909" y="3469"/>
                  </a:cubicBezTo>
                  <a:lnTo>
                    <a:pt x="947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840;p76">
              <a:extLst>
                <a:ext uri="{FF2B5EF4-FFF2-40B4-BE49-F238E27FC236}">
                  <a16:creationId xmlns:a16="http://schemas.microsoft.com/office/drawing/2014/main" id="{8C6CB98A-F60E-C41E-4081-A71A8F77FA5C}"/>
                </a:ext>
              </a:extLst>
            </p:cNvPr>
            <p:cNvSpPr/>
            <p:nvPr/>
          </p:nvSpPr>
          <p:spPr>
            <a:xfrm>
              <a:off x="2979800" y="4043325"/>
              <a:ext cx="1434375" cy="1076625"/>
            </a:xfrm>
            <a:custGeom>
              <a:avLst/>
              <a:gdLst/>
              <a:ahLst/>
              <a:cxnLst/>
              <a:rect l="l" t="t" r="r" b="b"/>
              <a:pathLst>
                <a:path w="57375" h="43065" extrusionOk="0">
                  <a:moveTo>
                    <a:pt x="35031" y="1"/>
                  </a:moveTo>
                  <a:cubicBezTo>
                    <a:pt x="34314" y="1"/>
                    <a:pt x="33891" y="34"/>
                    <a:pt x="33891" y="34"/>
                  </a:cubicBezTo>
                  <a:lnTo>
                    <a:pt x="21849" y="435"/>
                  </a:lnTo>
                  <a:cubicBezTo>
                    <a:pt x="18781" y="868"/>
                    <a:pt x="15778" y="1769"/>
                    <a:pt x="12976" y="3170"/>
                  </a:cubicBezTo>
                  <a:lnTo>
                    <a:pt x="12710" y="3270"/>
                  </a:lnTo>
                  <a:lnTo>
                    <a:pt x="12710" y="3337"/>
                  </a:lnTo>
                  <a:cubicBezTo>
                    <a:pt x="9340" y="5171"/>
                    <a:pt x="4570" y="9541"/>
                    <a:pt x="0" y="13811"/>
                  </a:cubicBezTo>
                  <a:lnTo>
                    <a:pt x="5438" y="18848"/>
                  </a:lnTo>
                  <a:lnTo>
                    <a:pt x="11475" y="24218"/>
                  </a:lnTo>
                  <a:cubicBezTo>
                    <a:pt x="11442" y="24252"/>
                    <a:pt x="11442" y="24285"/>
                    <a:pt x="11475" y="24318"/>
                  </a:cubicBezTo>
                  <a:cubicBezTo>
                    <a:pt x="11542" y="24652"/>
                    <a:pt x="10475" y="31123"/>
                    <a:pt x="9574" y="36694"/>
                  </a:cubicBezTo>
                  <a:cubicBezTo>
                    <a:pt x="14990" y="40904"/>
                    <a:pt x="21553" y="43064"/>
                    <a:pt x="28167" y="43064"/>
                  </a:cubicBezTo>
                  <a:cubicBezTo>
                    <a:pt x="32716" y="43064"/>
                    <a:pt x="37289" y="42043"/>
                    <a:pt x="41530" y="39963"/>
                  </a:cubicBezTo>
                  <a:lnTo>
                    <a:pt x="41997" y="34793"/>
                  </a:lnTo>
                  <a:cubicBezTo>
                    <a:pt x="42397" y="30089"/>
                    <a:pt x="42731" y="24318"/>
                    <a:pt x="42731" y="24318"/>
                  </a:cubicBezTo>
                  <a:lnTo>
                    <a:pt x="44432" y="28688"/>
                  </a:lnTo>
                  <a:lnTo>
                    <a:pt x="57008" y="22150"/>
                  </a:lnTo>
                  <a:cubicBezTo>
                    <a:pt x="57141" y="21750"/>
                    <a:pt x="57275" y="21350"/>
                    <a:pt x="57375" y="20949"/>
                  </a:cubicBezTo>
                  <a:cubicBezTo>
                    <a:pt x="56141" y="18014"/>
                    <a:pt x="51971" y="8340"/>
                    <a:pt x="48435" y="4704"/>
                  </a:cubicBezTo>
                  <a:cubicBezTo>
                    <a:pt x="44290" y="455"/>
                    <a:pt x="37670" y="1"/>
                    <a:pt x="3503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841;p76">
              <a:extLst>
                <a:ext uri="{FF2B5EF4-FFF2-40B4-BE49-F238E27FC236}">
                  <a16:creationId xmlns:a16="http://schemas.microsoft.com/office/drawing/2014/main" id="{8691AD11-B63E-DB12-0F11-847D6BF9EFB0}"/>
                </a:ext>
              </a:extLst>
            </p:cNvPr>
            <p:cNvSpPr/>
            <p:nvPr/>
          </p:nvSpPr>
          <p:spPr>
            <a:xfrm>
              <a:off x="3516025" y="4032500"/>
              <a:ext cx="323575" cy="189500"/>
            </a:xfrm>
            <a:custGeom>
              <a:avLst/>
              <a:gdLst/>
              <a:ahLst/>
              <a:cxnLst/>
              <a:rect l="l" t="t" r="r" b="b"/>
              <a:pathLst>
                <a:path w="12943" h="7580" extrusionOk="0">
                  <a:moveTo>
                    <a:pt x="12776" y="0"/>
                  </a:moveTo>
                  <a:lnTo>
                    <a:pt x="12776" y="0"/>
                  </a:lnTo>
                  <a:cubicBezTo>
                    <a:pt x="12776" y="0"/>
                    <a:pt x="12809" y="301"/>
                    <a:pt x="12843" y="834"/>
                  </a:cubicBezTo>
                  <a:cubicBezTo>
                    <a:pt x="12843" y="2769"/>
                    <a:pt x="12009" y="4604"/>
                    <a:pt x="10541" y="5871"/>
                  </a:cubicBezTo>
                  <a:cubicBezTo>
                    <a:pt x="9360" y="6855"/>
                    <a:pt x="7910" y="7350"/>
                    <a:pt x="6455" y="7350"/>
                  </a:cubicBezTo>
                  <a:cubicBezTo>
                    <a:pt x="5196" y="7350"/>
                    <a:pt x="3933" y="6980"/>
                    <a:pt x="2835" y="6238"/>
                  </a:cubicBezTo>
                  <a:cubicBezTo>
                    <a:pt x="1901" y="5571"/>
                    <a:pt x="1168" y="4670"/>
                    <a:pt x="667" y="3636"/>
                  </a:cubicBezTo>
                  <a:cubicBezTo>
                    <a:pt x="367" y="2936"/>
                    <a:pt x="167" y="2202"/>
                    <a:pt x="100" y="1435"/>
                  </a:cubicBezTo>
                  <a:cubicBezTo>
                    <a:pt x="67" y="901"/>
                    <a:pt x="100" y="601"/>
                    <a:pt x="67" y="601"/>
                  </a:cubicBezTo>
                  <a:cubicBezTo>
                    <a:pt x="33" y="667"/>
                    <a:pt x="33" y="734"/>
                    <a:pt x="33" y="834"/>
                  </a:cubicBezTo>
                  <a:cubicBezTo>
                    <a:pt x="0" y="1034"/>
                    <a:pt x="0" y="1235"/>
                    <a:pt x="33" y="1468"/>
                  </a:cubicBezTo>
                  <a:cubicBezTo>
                    <a:pt x="67" y="2235"/>
                    <a:pt x="234" y="3002"/>
                    <a:pt x="567" y="3736"/>
                  </a:cubicBezTo>
                  <a:cubicBezTo>
                    <a:pt x="1034" y="4804"/>
                    <a:pt x="1768" y="5738"/>
                    <a:pt x="2735" y="6405"/>
                  </a:cubicBezTo>
                  <a:cubicBezTo>
                    <a:pt x="3863" y="7193"/>
                    <a:pt x="5169" y="7580"/>
                    <a:pt x="6472" y="7580"/>
                  </a:cubicBezTo>
                  <a:cubicBezTo>
                    <a:pt x="7983" y="7580"/>
                    <a:pt x="9490" y="7059"/>
                    <a:pt x="10708" y="6038"/>
                  </a:cubicBezTo>
                  <a:cubicBezTo>
                    <a:pt x="11575" y="5271"/>
                    <a:pt x="12242" y="4270"/>
                    <a:pt x="12609" y="3169"/>
                  </a:cubicBezTo>
                  <a:cubicBezTo>
                    <a:pt x="12843" y="2402"/>
                    <a:pt x="12943" y="1635"/>
                    <a:pt x="12909" y="834"/>
                  </a:cubicBezTo>
                  <a:cubicBezTo>
                    <a:pt x="12909" y="634"/>
                    <a:pt x="12876" y="434"/>
                    <a:pt x="12843" y="234"/>
                  </a:cubicBezTo>
                  <a:cubicBezTo>
                    <a:pt x="12843" y="134"/>
                    <a:pt x="12809" y="67"/>
                    <a:pt x="12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842;p76">
              <a:extLst>
                <a:ext uri="{FF2B5EF4-FFF2-40B4-BE49-F238E27FC236}">
                  <a16:creationId xmlns:a16="http://schemas.microsoft.com/office/drawing/2014/main" id="{8C479D8F-D91D-7EEA-4667-EAD807F2CCC1}"/>
                </a:ext>
              </a:extLst>
            </p:cNvPr>
            <p:cNvSpPr/>
            <p:nvPr/>
          </p:nvSpPr>
          <p:spPr>
            <a:xfrm>
              <a:off x="4013875" y="4097550"/>
              <a:ext cx="108425" cy="511225"/>
            </a:xfrm>
            <a:custGeom>
              <a:avLst/>
              <a:gdLst/>
              <a:ahLst/>
              <a:cxnLst/>
              <a:rect l="l" t="t" r="r" b="b"/>
              <a:pathLst>
                <a:path w="4337" h="20449" extrusionOk="0">
                  <a:moveTo>
                    <a:pt x="4337" y="0"/>
                  </a:moveTo>
                  <a:cubicBezTo>
                    <a:pt x="4037" y="0"/>
                    <a:pt x="3736" y="34"/>
                    <a:pt x="3469" y="134"/>
                  </a:cubicBezTo>
                  <a:cubicBezTo>
                    <a:pt x="2669" y="367"/>
                    <a:pt x="2002" y="867"/>
                    <a:pt x="1501" y="1535"/>
                  </a:cubicBezTo>
                  <a:cubicBezTo>
                    <a:pt x="801" y="2502"/>
                    <a:pt x="367" y="3636"/>
                    <a:pt x="234" y="4870"/>
                  </a:cubicBezTo>
                  <a:cubicBezTo>
                    <a:pt x="167" y="5537"/>
                    <a:pt x="134" y="6238"/>
                    <a:pt x="100" y="6972"/>
                  </a:cubicBezTo>
                  <a:cubicBezTo>
                    <a:pt x="67" y="7706"/>
                    <a:pt x="34" y="8473"/>
                    <a:pt x="34" y="9240"/>
                  </a:cubicBezTo>
                  <a:cubicBezTo>
                    <a:pt x="0" y="11875"/>
                    <a:pt x="134" y="14544"/>
                    <a:pt x="467" y="17179"/>
                  </a:cubicBezTo>
                  <a:cubicBezTo>
                    <a:pt x="567" y="18180"/>
                    <a:pt x="701" y="19014"/>
                    <a:pt x="768" y="19581"/>
                  </a:cubicBezTo>
                  <a:cubicBezTo>
                    <a:pt x="834" y="19848"/>
                    <a:pt x="868" y="20048"/>
                    <a:pt x="901" y="20215"/>
                  </a:cubicBezTo>
                  <a:cubicBezTo>
                    <a:pt x="901" y="20281"/>
                    <a:pt x="934" y="20381"/>
                    <a:pt x="934" y="20448"/>
                  </a:cubicBezTo>
                  <a:cubicBezTo>
                    <a:pt x="968" y="20348"/>
                    <a:pt x="968" y="20281"/>
                    <a:pt x="934" y="20215"/>
                  </a:cubicBezTo>
                  <a:cubicBezTo>
                    <a:pt x="934" y="20048"/>
                    <a:pt x="901" y="19814"/>
                    <a:pt x="868" y="19548"/>
                  </a:cubicBezTo>
                  <a:cubicBezTo>
                    <a:pt x="801" y="18980"/>
                    <a:pt x="701" y="18180"/>
                    <a:pt x="601" y="17179"/>
                  </a:cubicBezTo>
                  <a:cubicBezTo>
                    <a:pt x="367" y="14544"/>
                    <a:pt x="234" y="11875"/>
                    <a:pt x="267" y="9240"/>
                  </a:cubicBezTo>
                  <a:cubicBezTo>
                    <a:pt x="267" y="8473"/>
                    <a:pt x="267" y="7706"/>
                    <a:pt x="301" y="6972"/>
                  </a:cubicBezTo>
                  <a:cubicBezTo>
                    <a:pt x="334" y="6271"/>
                    <a:pt x="367" y="5571"/>
                    <a:pt x="467" y="4904"/>
                  </a:cubicBezTo>
                  <a:cubicBezTo>
                    <a:pt x="534" y="3736"/>
                    <a:pt x="968" y="2602"/>
                    <a:pt x="1635" y="1635"/>
                  </a:cubicBezTo>
                  <a:cubicBezTo>
                    <a:pt x="2102" y="968"/>
                    <a:pt x="2769" y="501"/>
                    <a:pt x="3503" y="200"/>
                  </a:cubicBezTo>
                  <a:cubicBezTo>
                    <a:pt x="3770" y="134"/>
                    <a:pt x="4070" y="67"/>
                    <a:pt x="4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843;p76">
              <a:extLst>
                <a:ext uri="{FF2B5EF4-FFF2-40B4-BE49-F238E27FC236}">
                  <a16:creationId xmlns:a16="http://schemas.microsoft.com/office/drawing/2014/main" id="{EAC3DE03-3CD7-FF40-4C31-DE359094059D}"/>
                </a:ext>
              </a:extLst>
            </p:cNvPr>
            <p:cNvSpPr/>
            <p:nvPr/>
          </p:nvSpPr>
          <p:spPr>
            <a:xfrm>
              <a:off x="3267500" y="4078350"/>
              <a:ext cx="138450" cy="570450"/>
            </a:xfrm>
            <a:custGeom>
              <a:avLst/>
              <a:gdLst/>
              <a:ahLst/>
              <a:cxnLst/>
              <a:rect l="l" t="t" r="r" b="b"/>
              <a:pathLst>
                <a:path w="5538" h="22818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5505" y="68"/>
                    <a:pt x="5471" y="101"/>
                    <a:pt x="5438" y="168"/>
                  </a:cubicBezTo>
                  <a:cubicBezTo>
                    <a:pt x="5371" y="368"/>
                    <a:pt x="5304" y="568"/>
                    <a:pt x="5204" y="835"/>
                  </a:cubicBezTo>
                  <a:cubicBezTo>
                    <a:pt x="5004" y="1402"/>
                    <a:pt x="4737" y="2203"/>
                    <a:pt x="4437" y="3237"/>
                  </a:cubicBezTo>
                  <a:cubicBezTo>
                    <a:pt x="3803" y="5271"/>
                    <a:pt x="3003" y="8107"/>
                    <a:pt x="2236" y="11242"/>
                  </a:cubicBezTo>
                  <a:cubicBezTo>
                    <a:pt x="1468" y="14378"/>
                    <a:pt x="901" y="17313"/>
                    <a:pt x="534" y="19382"/>
                  </a:cubicBezTo>
                  <a:cubicBezTo>
                    <a:pt x="334" y="20449"/>
                    <a:pt x="201" y="21316"/>
                    <a:pt x="134" y="21883"/>
                  </a:cubicBezTo>
                  <a:cubicBezTo>
                    <a:pt x="67" y="22150"/>
                    <a:pt x="34" y="22384"/>
                    <a:pt x="34" y="22584"/>
                  </a:cubicBezTo>
                  <a:cubicBezTo>
                    <a:pt x="1" y="22651"/>
                    <a:pt x="1" y="22717"/>
                    <a:pt x="34" y="22817"/>
                  </a:cubicBezTo>
                  <a:cubicBezTo>
                    <a:pt x="67" y="22717"/>
                    <a:pt x="67" y="22651"/>
                    <a:pt x="67" y="22584"/>
                  </a:cubicBezTo>
                  <a:cubicBezTo>
                    <a:pt x="134" y="22384"/>
                    <a:pt x="167" y="22184"/>
                    <a:pt x="234" y="21917"/>
                  </a:cubicBezTo>
                  <a:cubicBezTo>
                    <a:pt x="334" y="21283"/>
                    <a:pt x="501" y="20449"/>
                    <a:pt x="701" y="19448"/>
                  </a:cubicBezTo>
                  <a:cubicBezTo>
                    <a:pt x="1101" y="17347"/>
                    <a:pt x="1702" y="14478"/>
                    <a:pt x="2469" y="11342"/>
                  </a:cubicBezTo>
                  <a:cubicBezTo>
                    <a:pt x="3236" y="8173"/>
                    <a:pt x="4004" y="5338"/>
                    <a:pt x="4604" y="3303"/>
                  </a:cubicBezTo>
                  <a:lnTo>
                    <a:pt x="5304" y="902"/>
                  </a:lnTo>
                  <a:lnTo>
                    <a:pt x="5471" y="234"/>
                  </a:lnTo>
                  <a:cubicBezTo>
                    <a:pt x="5505" y="134"/>
                    <a:pt x="5538" y="68"/>
                    <a:pt x="5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844;p76">
              <a:extLst>
                <a:ext uri="{FF2B5EF4-FFF2-40B4-BE49-F238E27FC236}">
                  <a16:creationId xmlns:a16="http://schemas.microsoft.com/office/drawing/2014/main" id="{06B1D25E-6AE9-D882-6C0D-E616778F8087}"/>
                </a:ext>
              </a:extLst>
            </p:cNvPr>
            <p:cNvSpPr/>
            <p:nvPr/>
          </p:nvSpPr>
          <p:spPr>
            <a:xfrm>
              <a:off x="4071400" y="4516175"/>
              <a:ext cx="336950" cy="193500"/>
            </a:xfrm>
            <a:custGeom>
              <a:avLst/>
              <a:gdLst/>
              <a:ahLst/>
              <a:cxnLst/>
              <a:rect l="l" t="t" r="r" b="b"/>
              <a:pathLst>
                <a:path w="13478" h="7740" extrusionOk="0">
                  <a:moveTo>
                    <a:pt x="13477" y="1"/>
                  </a:moveTo>
                  <a:cubicBezTo>
                    <a:pt x="13277" y="101"/>
                    <a:pt x="13110" y="201"/>
                    <a:pt x="12944" y="301"/>
                  </a:cubicBezTo>
                  <a:lnTo>
                    <a:pt x="11509" y="1168"/>
                  </a:lnTo>
                  <a:cubicBezTo>
                    <a:pt x="10308" y="1869"/>
                    <a:pt x="8640" y="2903"/>
                    <a:pt x="6772" y="3970"/>
                  </a:cubicBezTo>
                  <a:cubicBezTo>
                    <a:pt x="4938" y="5037"/>
                    <a:pt x="3237" y="5971"/>
                    <a:pt x="1969" y="6639"/>
                  </a:cubicBezTo>
                  <a:lnTo>
                    <a:pt x="501" y="7439"/>
                  </a:lnTo>
                  <a:cubicBezTo>
                    <a:pt x="335" y="7506"/>
                    <a:pt x="168" y="7606"/>
                    <a:pt x="1" y="7739"/>
                  </a:cubicBezTo>
                  <a:cubicBezTo>
                    <a:pt x="168" y="7673"/>
                    <a:pt x="368" y="7606"/>
                    <a:pt x="568" y="7506"/>
                  </a:cubicBezTo>
                  <a:cubicBezTo>
                    <a:pt x="902" y="7339"/>
                    <a:pt x="1435" y="7072"/>
                    <a:pt x="2069" y="6772"/>
                  </a:cubicBezTo>
                  <a:cubicBezTo>
                    <a:pt x="3303" y="6138"/>
                    <a:pt x="5038" y="5238"/>
                    <a:pt x="6906" y="4170"/>
                  </a:cubicBezTo>
                  <a:cubicBezTo>
                    <a:pt x="8774" y="3103"/>
                    <a:pt x="10408" y="2069"/>
                    <a:pt x="11609" y="1301"/>
                  </a:cubicBezTo>
                  <a:cubicBezTo>
                    <a:pt x="12176" y="935"/>
                    <a:pt x="12677" y="601"/>
                    <a:pt x="12977" y="367"/>
                  </a:cubicBezTo>
                  <a:cubicBezTo>
                    <a:pt x="13144" y="267"/>
                    <a:pt x="13310" y="134"/>
                    <a:pt x="13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845;p76">
              <a:extLst>
                <a:ext uri="{FF2B5EF4-FFF2-40B4-BE49-F238E27FC236}">
                  <a16:creationId xmlns:a16="http://schemas.microsoft.com/office/drawing/2014/main" id="{E2EB49B5-E3EB-7C18-2E7B-876D33F24AD4}"/>
                </a:ext>
              </a:extLst>
            </p:cNvPr>
            <p:cNvSpPr/>
            <p:nvPr/>
          </p:nvSpPr>
          <p:spPr>
            <a:xfrm>
              <a:off x="3020650" y="4349375"/>
              <a:ext cx="262725" cy="212725"/>
            </a:xfrm>
            <a:custGeom>
              <a:avLst/>
              <a:gdLst/>
              <a:ahLst/>
              <a:cxnLst/>
              <a:rect l="l" t="t" r="r" b="b"/>
              <a:pathLst>
                <a:path w="10509" h="8509" extrusionOk="0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68"/>
                    <a:pt x="2303" y="2002"/>
                    <a:pt x="5171" y="4337"/>
                  </a:cubicBezTo>
                  <a:cubicBezTo>
                    <a:pt x="8023" y="6665"/>
                    <a:pt x="10327" y="8509"/>
                    <a:pt x="10470" y="8509"/>
                  </a:cubicBezTo>
                  <a:cubicBezTo>
                    <a:pt x="10472" y="8509"/>
                    <a:pt x="10474" y="8508"/>
                    <a:pt x="10475" y="8507"/>
                  </a:cubicBezTo>
                  <a:cubicBezTo>
                    <a:pt x="10508" y="8474"/>
                    <a:pt x="8173" y="6539"/>
                    <a:pt x="5305" y="4171"/>
                  </a:cubicBezTo>
                  <a:cubicBezTo>
                    <a:pt x="2461" y="1856"/>
                    <a:pt x="10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846;p76">
              <a:extLst>
                <a:ext uri="{FF2B5EF4-FFF2-40B4-BE49-F238E27FC236}">
                  <a16:creationId xmlns:a16="http://schemas.microsoft.com/office/drawing/2014/main" id="{7BDE29B5-4D45-38F5-FE3E-10AF6FA2DE1C}"/>
                </a:ext>
              </a:extLst>
            </p:cNvPr>
            <p:cNvSpPr/>
            <p:nvPr/>
          </p:nvSpPr>
          <p:spPr>
            <a:xfrm>
              <a:off x="4003025" y="4350225"/>
              <a:ext cx="131800" cy="410325"/>
            </a:xfrm>
            <a:custGeom>
              <a:avLst/>
              <a:gdLst/>
              <a:ahLst/>
              <a:cxnLst/>
              <a:rect l="l" t="t" r="r" b="b"/>
              <a:pathLst>
                <a:path w="5272" h="16413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2836"/>
                    <a:pt x="1802" y="12042"/>
                    <a:pt x="1802" y="12042"/>
                  </a:cubicBezTo>
                  <a:lnTo>
                    <a:pt x="3503" y="16412"/>
                  </a:lnTo>
                  <a:lnTo>
                    <a:pt x="5271" y="155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847;p76">
              <a:extLst>
                <a:ext uri="{FF2B5EF4-FFF2-40B4-BE49-F238E27FC236}">
                  <a16:creationId xmlns:a16="http://schemas.microsoft.com/office/drawing/2014/main" id="{8B8AC729-4FB9-3B98-F830-8CFFAC163A63}"/>
                </a:ext>
              </a:extLst>
            </p:cNvPr>
            <p:cNvSpPr/>
            <p:nvPr/>
          </p:nvSpPr>
          <p:spPr>
            <a:xfrm>
              <a:off x="3356325" y="4052500"/>
              <a:ext cx="229775" cy="137725"/>
            </a:xfrm>
            <a:custGeom>
              <a:avLst/>
              <a:gdLst/>
              <a:ahLst/>
              <a:cxnLst/>
              <a:rect l="l" t="t" r="r" b="b"/>
              <a:pathLst>
                <a:path w="9191" h="5509" extrusionOk="0">
                  <a:moveTo>
                    <a:pt x="7122" y="1"/>
                  </a:moveTo>
                  <a:cubicBezTo>
                    <a:pt x="7122" y="1"/>
                    <a:pt x="3353" y="601"/>
                    <a:pt x="2485" y="1035"/>
                  </a:cubicBezTo>
                  <a:cubicBezTo>
                    <a:pt x="1" y="2343"/>
                    <a:pt x="6071" y="5509"/>
                    <a:pt x="9015" y="5509"/>
                  </a:cubicBezTo>
                  <a:cubicBezTo>
                    <a:pt x="9074" y="5509"/>
                    <a:pt x="9133" y="5507"/>
                    <a:pt x="9190" y="5505"/>
                  </a:cubicBezTo>
                  <a:lnTo>
                    <a:pt x="71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848;p76">
              <a:extLst>
                <a:ext uri="{FF2B5EF4-FFF2-40B4-BE49-F238E27FC236}">
                  <a16:creationId xmlns:a16="http://schemas.microsoft.com/office/drawing/2014/main" id="{16F2A30F-6593-4426-F5C5-221DE9506365}"/>
                </a:ext>
              </a:extLst>
            </p:cNvPr>
            <p:cNvSpPr/>
            <p:nvPr/>
          </p:nvSpPr>
          <p:spPr>
            <a:xfrm>
              <a:off x="3446800" y="4496150"/>
              <a:ext cx="405325" cy="145975"/>
            </a:xfrm>
            <a:custGeom>
              <a:avLst/>
              <a:gdLst/>
              <a:ahLst/>
              <a:cxnLst/>
              <a:rect l="l" t="t" r="r" b="b"/>
              <a:pathLst>
                <a:path w="16213" h="5839" extrusionOk="0">
                  <a:moveTo>
                    <a:pt x="16212" y="1"/>
                  </a:moveTo>
                  <a:lnTo>
                    <a:pt x="1001" y="268"/>
                  </a:lnTo>
                  <a:lnTo>
                    <a:pt x="0" y="5838"/>
                  </a:lnTo>
                  <a:lnTo>
                    <a:pt x="0" y="5838"/>
                  </a:lnTo>
                  <a:lnTo>
                    <a:pt x="15078" y="5772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849;p76">
              <a:extLst>
                <a:ext uri="{FF2B5EF4-FFF2-40B4-BE49-F238E27FC236}">
                  <a16:creationId xmlns:a16="http://schemas.microsoft.com/office/drawing/2014/main" id="{5D4F1CF5-3A6D-160D-2447-FE9BFD657B4D}"/>
                </a:ext>
              </a:extLst>
            </p:cNvPr>
            <p:cNvSpPr/>
            <p:nvPr/>
          </p:nvSpPr>
          <p:spPr>
            <a:xfrm>
              <a:off x="3252775" y="3199300"/>
              <a:ext cx="646875" cy="421150"/>
            </a:xfrm>
            <a:custGeom>
              <a:avLst/>
              <a:gdLst/>
              <a:ahLst/>
              <a:cxnLst/>
              <a:rect l="l" t="t" r="r" b="b"/>
              <a:pathLst>
                <a:path w="25875" h="16846" extrusionOk="0">
                  <a:moveTo>
                    <a:pt x="6936" y="0"/>
                  </a:moveTo>
                  <a:cubicBezTo>
                    <a:pt x="3042" y="0"/>
                    <a:pt x="1" y="4317"/>
                    <a:pt x="2157" y="8210"/>
                  </a:cubicBezTo>
                  <a:cubicBezTo>
                    <a:pt x="2524" y="8944"/>
                    <a:pt x="3125" y="9545"/>
                    <a:pt x="3892" y="9878"/>
                  </a:cubicBezTo>
                  <a:lnTo>
                    <a:pt x="21405" y="15449"/>
                  </a:lnTo>
                  <a:cubicBezTo>
                    <a:pt x="21304" y="15882"/>
                    <a:pt x="21438" y="16316"/>
                    <a:pt x="21771" y="16616"/>
                  </a:cubicBezTo>
                  <a:cubicBezTo>
                    <a:pt x="21981" y="16769"/>
                    <a:pt x="22223" y="16845"/>
                    <a:pt x="22467" y="16845"/>
                  </a:cubicBezTo>
                  <a:cubicBezTo>
                    <a:pt x="22650" y="16845"/>
                    <a:pt x="22834" y="16802"/>
                    <a:pt x="23006" y="16716"/>
                  </a:cubicBezTo>
                  <a:cubicBezTo>
                    <a:pt x="23740" y="16349"/>
                    <a:pt x="23806" y="15315"/>
                    <a:pt x="23639" y="14515"/>
                  </a:cubicBezTo>
                  <a:cubicBezTo>
                    <a:pt x="23473" y="13714"/>
                    <a:pt x="23172" y="12847"/>
                    <a:pt x="23506" y="12080"/>
                  </a:cubicBezTo>
                  <a:cubicBezTo>
                    <a:pt x="23773" y="11513"/>
                    <a:pt x="24307" y="11146"/>
                    <a:pt x="24774" y="10679"/>
                  </a:cubicBezTo>
                  <a:cubicBezTo>
                    <a:pt x="25541" y="9878"/>
                    <a:pt x="25874" y="8744"/>
                    <a:pt x="25708" y="7643"/>
                  </a:cubicBezTo>
                  <a:cubicBezTo>
                    <a:pt x="25474" y="6542"/>
                    <a:pt x="24674" y="5642"/>
                    <a:pt x="23606" y="5308"/>
                  </a:cubicBezTo>
                  <a:cubicBezTo>
                    <a:pt x="22539" y="5041"/>
                    <a:pt x="21204" y="5408"/>
                    <a:pt x="20370" y="4641"/>
                  </a:cubicBezTo>
                  <a:cubicBezTo>
                    <a:pt x="19803" y="4074"/>
                    <a:pt x="19737" y="3140"/>
                    <a:pt x="19270" y="2473"/>
                  </a:cubicBezTo>
                  <a:cubicBezTo>
                    <a:pt x="18718" y="1695"/>
                    <a:pt x="17750" y="1427"/>
                    <a:pt x="16780" y="1427"/>
                  </a:cubicBezTo>
                  <a:cubicBezTo>
                    <a:pt x="16460" y="1427"/>
                    <a:pt x="16140" y="1456"/>
                    <a:pt x="15834" y="1506"/>
                  </a:cubicBezTo>
                  <a:cubicBezTo>
                    <a:pt x="14866" y="1658"/>
                    <a:pt x="13917" y="1928"/>
                    <a:pt x="12958" y="1928"/>
                  </a:cubicBezTo>
                  <a:cubicBezTo>
                    <a:pt x="12662" y="1928"/>
                    <a:pt x="12364" y="1902"/>
                    <a:pt x="12065" y="1839"/>
                  </a:cubicBezTo>
                  <a:cubicBezTo>
                    <a:pt x="11030" y="1606"/>
                    <a:pt x="10197" y="905"/>
                    <a:pt x="9229" y="505"/>
                  </a:cubicBezTo>
                  <a:cubicBezTo>
                    <a:pt x="8454" y="157"/>
                    <a:pt x="7680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850;p76">
              <a:extLst>
                <a:ext uri="{FF2B5EF4-FFF2-40B4-BE49-F238E27FC236}">
                  <a16:creationId xmlns:a16="http://schemas.microsoft.com/office/drawing/2014/main" id="{941264A0-5894-D4A7-CE2E-A4CF1C35E4AF}"/>
                </a:ext>
              </a:extLst>
            </p:cNvPr>
            <p:cNvSpPr/>
            <p:nvPr/>
          </p:nvSpPr>
          <p:spPr>
            <a:xfrm>
              <a:off x="3365075" y="3344300"/>
              <a:ext cx="468700" cy="874200"/>
            </a:xfrm>
            <a:custGeom>
              <a:avLst/>
              <a:gdLst/>
              <a:ahLst/>
              <a:cxnLst/>
              <a:rect l="l" t="t" r="r" b="b"/>
              <a:pathLst>
                <a:path w="18748" h="34968" extrusionOk="0">
                  <a:moveTo>
                    <a:pt x="8169" y="0"/>
                  </a:moveTo>
                  <a:cubicBezTo>
                    <a:pt x="5371" y="0"/>
                    <a:pt x="2567" y="666"/>
                    <a:pt x="0" y="2010"/>
                  </a:cubicBezTo>
                  <a:cubicBezTo>
                    <a:pt x="0" y="2010"/>
                    <a:pt x="67" y="13485"/>
                    <a:pt x="534" y="18455"/>
                  </a:cubicBezTo>
                  <a:cubicBezTo>
                    <a:pt x="1001" y="23392"/>
                    <a:pt x="6071" y="23759"/>
                    <a:pt x="6071" y="23759"/>
                  </a:cubicBezTo>
                  <a:cubicBezTo>
                    <a:pt x="6071" y="23759"/>
                    <a:pt x="6205" y="26394"/>
                    <a:pt x="6338" y="29129"/>
                  </a:cubicBezTo>
                  <a:cubicBezTo>
                    <a:pt x="6504" y="32411"/>
                    <a:pt x="9205" y="34967"/>
                    <a:pt x="12479" y="34967"/>
                  </a:cubicBezTo>
                  <a:cubicBezTo>
                    <a:pt x="12500" y="34967"/>
                    <a:pt x="12522" y="34967"/>
                    <a:pt x="12543" y="34967"/>
                  </a:cubicBezTo>
                  <a:cubicBezTo>
                    <a:pt x="15979" y="34967"/>
                    <a:pt x="18747" y="32165"/>
                    <a:pt x="18747" y="28729"/>
                  </a:cubicBezTo>
                  <a:lnTo>
                    <a:pt x="18147" y="3077"/>
                  </a:lnTo>
                  <a:lnTo>
                    <a:pt x="17680" y="2777"/>
                  </a:lnTo>
                  <a:cubicBezTo>
                    <a:pt x="14787" y="933"/>
                    <a:pt x="11482" y="0"/>
                    <a:pt x="816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851;p76">
              <a:extLst>
                <a:ext uri="{FF2B5EF4-FFF2-40B4-BE49-F238E27FC236}">
                  <a16:creationId xmlns:a16="http://schemas.microsoft.com/office/drawing/2014/main" id="{27BED587-E27F-B621-5062-74A5CB229F31}"/>
                </a:ext>
              </a:extLst>
            </p:cNvPr>
            <p:cNvSpPr/>
            <p:nvPr/>
          </p:nvSpPr>
          <p:spPr>
            <a:xfrm>
              <a:off x="3591075" y="3584200"/>
              <a:ext cx="46725" cy="36175"/>
            </a:xfrm>
            <a:custGeom>
              <a:avLst/>
              <a:gdLst/>
              <a:ahLst/>
              <a:cxnLst/>
              <a:rect l="l" t="t" r="r" b="b"/>
              <a:pathLst>
                <a:path w="1869" h="1447" extrusionOk="0">
                  <a:moveTo>
                    <a:pt x="874" y="1"/>
                  </a:moveTo>
                  <a:cubicBezTo>
                    <a:pt x="789" y="1"/>
                    <a:pt x="697" y="17"/>
                    <a:pt x="601" y="53"/>
                  </a:cubicBezTo>
                  <a:cubicBezTo>
                    <a:pt x="200" y="153"/>
                    <a:pt x="0" y="553"/>
                    <a:pt x="134" y="953"/>
                  </a:cubicBezTo>
                  <a:cubicBezTo>
                    <a:pt x="244" y="1257"/>
                    <a:pt x="537" y="1446"/>
                    <a:pt x="842" y="1446"/>
                  </a:cubicBezTo>
                  <a:cubicBezTo>
                    <a:pt x="906" y="1446"/>
                    <a:pt x="971" y="1438"/>
                    <a:pt x="1034" y="1420"/>
                  </a:cubicBezTo>
                  <a:cubicBezTo>
                    <a:pt x="1868" y="1123"/>
                    <a:pt x="1585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852;p76">
              <a:extLst>
                <a:ext uri="{FF2B5EF4-FFF2-40B4-BE49-F238E27FC236}">
                  <a16:creationId xmlns:a16="http://schemas.microsoft.com/office/drawing/2014/main" id="{D88C824B-8B53-45D3-16DF-51421B013799}"/>
                </a:ext>
              </a:extLst>
            </p:cNvPr>
            <p:cNvSpPr/>
            <p:nvPr/>
          </p:nvSpPr>
          <p:spPr>
            <a:xfrm>
              <a:off x="3570225" y="3572000"/>
              <a:ext cx="65900" cy="19775"/>
            </a:xfrm>
            <a:custGeom>
              <a:avLst/>
              <a:gdLst/>
              <a:ahLst/>
              <a:cxnLst/>
              <a:rect l="l" t="t" r="r" b="b"/>
              <a:pathLst>
                <a:path w="2636" h="791" extrusionOk="0">
                  <a:moveTo>
                    <a:pt x="1341" y="0"/>
                  </a:moveTo>
                  <a:cubicBezTo>
                    <a:pt x="957" y="0"/>
                    <a:pt x="577" y="134"/>
                    <a:pt x="267" y="407"/>
                  </a:cubicBezTo>
                  <a:cubicBezTo>
                    <a:pt x="67" y="574"/>
                    <a:pt x="0" y="741"/>
                    <a:pt x="34" y="774"/>
                  </a:cubicBezTo>
                  <a:cubicBezTo>
                    <a:pt x="41" y="785"/>
                    <a:pt x="54" y="790"/>
                    <a:pt x="71" y="790"/>
                  </a:cubicBezTo>
                  <a:cubicBezTo>
                    <a:pt x="213" y="790"/>
                    <a:pt x="674" y="467"/>
                    <a:pt x="1268" y="407"/>
                  </a:cubicBezTo>
                  <a:cubicBezTo>
                    <a:pt x="1301" y="406"/>
                    <a:pt x="1335" y="405"/>
                    <a:pt x="1368" y="405"/>
                  </a:cubicBezTo>
                  <a:cubicBezTo>
                    <a:pt x="1929" y="405"/>
                    <a:pt x="2368" y="626"/>
                    <a:pt x="2519" y="626"/>
                  </a:cubicBezTo>
                  <a:cubicBezTo>
                    <a:pt x="2543" y="626"/>
                    <a:pt x="2560" y="621"/>
                    <a:pt x="2569" y="608"/>
                  </a:cubicBezTo>
                  <a:cubicBezTo>
                    <a:pt x="2636" y="507"/>
                    <a:pt x="2502" y="407"/>
                    <a:pt x="2269" y="274"/>
                  </a:cubicBezTo>
                  <a:cubicBezTo>
                    <a:pt x="1981" y="92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853;p76">
              <a:extLst>
                <a:ext uri="{FF2B5EF4-FFF2-40B4-BE49-F238E27FC236}">
                  <a16:creationId xmlns:a16="http://schemas.microsoft.com/office/drawing/2014/main" id="{2CC4C668-BAB2-68D5-1A78-D4EDA32831E5}"/>
                </a:ext>
              </a:extLst>
            </p:cNvPr>
            <p:cNvSpPr/>
            <p:nvPr/>
          </p:nvSpPr>
          <p:spPr>
            <a:xfrm>
              <a:off x="3401775" y="3584300"/>
              <a:ext cx="43150" cy="36625"/>
            </a:xfrm>
            <a:custGeom>
              <a:avLst/>
              <a:gdLst/>
              <a:ahLst/>
              <a:cxnLst/>
              <a:rect l="l" t="t" r="r" b="b"/>
              <a:pathLst>
                <a:path w="1726" h="1465" extrusionOk="0">
                  <a:moveTo>
                    <a:pt x="850" y="1"/>
                  </a:moveTo>
                  <a:cubicBezTo>
                    <a:pt x="769" y="1"/>
                    <a:pt x="685" y="16"/>
                    <a:pt x="601" y="49"/>
                  </a:cubicBezTo>
                  <a:cubicBezTo>
                    <a:pt x="200" y="149"/>
                    <a:pt x="0" y="549"/>
                    <a:pt x="134" y="949"/>
                  </a:cubicBezTo>
                  <a:cubicBezTo>
                    <a:pt x="240" y="1288"/>
                    <a:pt x="528" y="1464"/>
                    <a:pt x="818" y="1464"/>
                  </a:cubicBezTo>
                  <a:cubicBezTo>
                    <a:pt x="1072" y="1464"/>
                    <a:pt x="1328" y="1330"/>
                    <a:pt x="1468" y="1050"/>
                  </a:cubicBezTo>
                  <a:cubicBezTo>
                    <a:pt x="1726" y="562"/>
                    <a:pt x="1343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854;p76">
              <a:extLst>
                <a:ext uri="{FF2B5EF4-FFF2-40B4-BE49-F238E27FC236}">
                  <a16:creationId xmlns:a16="http://schemas.microsoft.com/office/drawing/2014/main" id="{705FF0F1-58A1-498A-E47A-0F32EFDBF14F}"/>
                </a:ext>
              </a:extLst>
            </p:cNvPr>
            <p:cNvSpPr/>
            <p:nvPr/>
          </p:nvSpPr>
          <p:spPr>
            <a:xfrm>
              <a:off x="3378425" y="3572275"/>
              <a:ext cx="65900" cy="20125"/>
            </a:xfrm>
            <a:custGeom>
              <a:avLst/>
              <a:gdLst/>
              <a:ahLst/>
              <a:cxnLst/>
              <a:rect l="l" t="t" r="r" b="b"/>
              <a:pathLst>
                <a:path w="2636" h="805" extrusionOk="0">
                  <a:moveTo>
                    <a:pt x="1383" y="0"/>
                  </a:moveTo>
                  <a:cubicBezTo>
                    <a:pt x="982" y="0"/>
                    <a:pt x="583" y="136"/>
                    <a:pt x="267" y="396"/>
                  </a:cubicBezTo>
                  <a:cubicBezTo>
                    <a:pt x="67" y="597"/>
                    <a:pt x="0" y="763"/>
                    <a:pt x="34" y="797"/>
                  </a:cubicBezTo>
                  <a:cubicBezTo>
                    <a:pt x="41" y="802"/>
                    <a:pt x="51" y="804"/>
                    <a:pt x="63" y="804"/>
                  </a:cubicBezTo>
                  <a:cubicBezTo>
                    <a:pt x="207" y="804"/>
                    <a:pt x="654" y="461"/>
                    <a:pt x="1301" y="430"/>
                  </a:cubicBezTo>
                  <a:cubicBezTo>
                    <a:pt x="1363" y="424"/>
                    <a:pt x="1423" y="421"/>
                    <a:pt x="1482" y="421"/>
                  </a:cubicBezTo>
                  <a:cubicBezTo>
                    <a:pt x="1978" y="421"/>
                    <a:pt x="2376" y="615"/>
                    <a:pt x="2519" y="615"/>
                  </a:cubicBezTo>
                  <a:cubicBezTo>
                    <a:pt x="2543" y="615"/>
                    <a:pt x="2560" y="610"/>
                    <a:pt x="2569" y="597"/>
                  </a:cubicBezTo>
                  <a:cubicBezTo>
                    <a:pt x="2635" y="530"/>
                    <a:pt x="2502" y="430"/>
                    <a:pt x="2302" y="263"/>
                  </a:cubicBezTo>
                  <a:cubicBezTo>
                    <a:pt x="2021" y="86"/>
                    <a:pt x="1702" y="0"/>
                    <a:pt x="1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855;p76">
              <a:extLst>
                <a:ext uri="{FF2B5EF4-FFF2-40B4-BE49-F238E27FC236}">
                  <a16:creationId xmlns:a16="http://schemas.microsoft.com/office/drawing/2014/main" id="{CEF1DF61-184C-AE00-CC2E-F7D3749632D1}"/>
                </a:ext>
              </a:extLst>
            </p:cNvPr>
            <p:cNvSpPr/>
            <p:nvPr/>
          </p:nvSpPr>
          <p:spPr>
            <a:xfrm>
              <a:off x="3462650" y="3576325"/>
              <a:ext cx="47550" cy="152950"/>
            </a:xfrm>
            <a:custGeom>
              <a:avLst/>
              <a:gdLst/>
              <a:ahLst/>
              <a:cxnLst/>
              <a:rect l="l" t="t" r="r" b="b"/>
              <a:pathLst>
                <a:path w="1902" h="6118" extrusionOk="0">
                  <a:moveTo>
                    <a:pt x="1765" y="0"/>
                  </a:moveTo>
                  <a:cubicBezTo>
                    <a:pt x="1657" y="0"/>
                    <a:pt x="1095" y="1622"/>
                    <a:pt x="534" y="3637"/>
                  </a:cubicBezTo>
                  <a:lnTo>
                    <a:pt x="100" y="5071"/>
                  </a:lnTo>
                  <a:cubicBezTo>
                    <a:pt x="0" y="5338"/>
                    <a:pt x="0" y="5605"/>
                    <a:pt x="67" y="5838"/>
                  </a:cubicBezTo>
                  <a:cubicBezTo>
                    <a:pt x="134" y="5972"/>
                    <a:pt x="267" y="6072"/>
                    <a:pt x="401" y="6105"/>
                  </a:cubicBezTo>
                  <a:lnTo>
                    <a:pt x="734" y="6105"/>
                  </a:lnTo>
                  <a:cubicBezTo>
                    <a:pt x="821" y="6113"/>
                    <a:pt x="909" y="6117"/>
                    <a:pt x="999" y="6117"/>
                  </a:cubicBezTo>
                  <a:cubicBezTo>
                    <a:pt x="1288" y="6117"/>
                    <a:pt x="1588" y="6074"/>
                    <a:pt x="1868" y="5972"/>
                  </a:cubicBezTo>
                  <a:cubicBezTo>
                    <a:pt x="1501" y="5872"/>
                    <a:pt x="1134" y="5838"/>
                    <a:pt x="734" y="5838"/>
                  </a:cubicBezTo>
                  <a:cubicBezTo>
                    <a:pt x="567" y="5838"/>
                    <a:pt x="434" y="5805"/>
                    <a:pt x="401" y="5705"/>
                  </a:cubicBezTo>
                  <a:cubicBezTo>
                    <a:pt x="367" y="5538"/>
                    <a:pt x="401" y="5338"/>
                    <a:pt x="501" y="5205"/>
                  </a:cubicBezTo>
                  <a:lnTo>
                    <a:pt x="901" y="3770"/>
                  </a:lnTo>
                  <a:cubicBezTo>
                    <a:pt x="1501" y="1702"/>
                    <a:pt x="1902" y="34"/>
                    <a:pt x="1768" y="1"/>
                  </a:cubicBezTo>
                  <a:cubicBezTo>
                    <a:pt x="1767" y="1"/>
                    <a:pt x="1766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856;p76">
              <a:extLst>
                <a:ext uri="{FF2B5EF4-FFF2-40B4-BE49-F238E27FC236}">
                  <a16:creationId xmlns:a16="http://schemas.microsoft.com/office/drawing/2014/main" id="{5B474A20-7CFB-717B-3537-1FA50C142365}"/>
                </a:ext>
              </a:extLst>
            </p:cNvPr>
            <p:cNvSpPr/>
            <p:nvPr/>
          </p:nvSpPr>
          <p:spPr>
            <a:xfrm>
              <a:off x="3484325" y="3740625"/>
              <a:ext cx="94250" cy="50200"/>
            </a:xfrm>
            <a:custGeom>
              <a:avLst/>
              <a:gdLst/>
              <a:ahLst/>
              <a:cxnLst/>
              <a:rect l="l" t="t" r="r" b="b"/>
              <a:pathLst>
                <a:path w="3770" h="2008" extrusionOk="0">
                  <a:moveTo>
                    <a:pt x="3303" y="0"/>
                  </a:moveTo>
                  <a:lnTo>
                    <a:pt x="3303" y="0"/>
                  </a:lnTo>
                  <a:cubicBezTo>
                    <a:pt x="2235" y="534"/>
                    <a:pt x="1135" y="934"/>
                    <a:pt x="1" y="1268"/>
                  </a:cubicBezTo>
                  <a:cubicBezTo>
                    <a:pt x="365" y="1747"/>
                    <a:pt x="932" y="2007"/>
                    <a:pt x="1510" y="2007"/>
                  </a:cubicBezTo>
                  <a:cubicBezTo>
                    <a:pt x="1778" y="2007"/>
                    <a:pt x="2049" y="1951"/>
                    <a:pt x="2302" y="1835"/>
                  </a:cubicBezTo>
                  <a:cubicBezTo>
                    <a:pt x="3770" y="1134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857;p76">
              <a:extLst>
                <a:ext uri="{FF2B5EF4-FFF2-40B4-BE49-F238E27FC236}">
                  <a16:creationId xmlns:a16="http://schemas.microsoft.com/office/drawing/2014/main" id="{9E44486C-206D-8241-E9B8-2D46C735F33C}"/>
                </a:ext>
              </a:extLst>
            </p:cNvPr>
            <p:cNvSpPr/>
            <p:nvPr/>
          </p:nvSpPr>
          <p:spPr>
            <a:xfrm>
              <a:off x="3516850" y="3877375"/>
              <a:ext cx="159300" cy="90950"/>
            </a:xfrm>
            <a:custGeom>
              <a:avLst/>
              <a:gdLst/>
              <a:ahLst/>
              <a:cxnLst/>
              <a:rect l="l" t="t" r="r" b="b"/>
              <a:pathLst>
                <a:path w="6372" h="3638" extrusionOk="0">
                  <a:moveTo>
                    <a:pt x="6372" y="1"/>
                  </a:moveTo>
                  <a:cubicBezTo>
                    <a:pt x="4537" y="1402"/>
                    <a:pt x="2302" y="2202"/>
                    <a:pt x="0" y="2369"/>
                  </a:cubicBezTo>
                  <a:lnTo>
                    <a:pt x="101" y="3637"/>
                  </a:lnTo>
                  <a:cubicBezTo>
                    <a:pt x="145" y="3637"/>
                    <a:pt x="190" y="3638"/>
                    <a:pt x="234" y="3638"/>
                  </a:cubicBezTo>
                  <a:cubicBezTo>
                    <a:pt x="5126" y="3638"/>
                    <a:pt x="6372" y="1"/>
                    <a:pt x="637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858;p76">
              <a:extLst>
                <a:ext uri="{FF2B5EF4-FFF2-40B4-BE49-F238E27FC236}">
                  <a16:creationId xmlns:a16="http://schemas.microsoft.com/office/drawing/2014/main" id="{6B3F09E0-369D-7339-B49B-C66D2BD74C1D}"/>
                </a:ext>
              </a:extLst>
            </p:cNvPr>
            <p:cNvSpPr/>
            <p:nvPr/>
          </p:nvSpPr>
          <p:spPr>
            <a:xfrm>
              <a:off x="3822075" y="3527075"/>
              <a:ext cx="88650" cy="143150"/>
            </a:xfrm>
            <a:custGeom>
              <a:avLst/>
              <a:gdLst/>
              <a:ahLst/>
              <a:cxnLst/>
              <a:rect l="l" t="t" r="r" b="b"/>
              <a:pathLst>
                <a:path w="3546" h="5726" extrusionOk="0">
                  <a:moveTo>
                    <a:pt x="819" y="1"/>
                  </a:moveTo>
                  <a:cubicBezTo>
                    <a:pt x="779" y="1"/>
                    <a:pt x="739" y="1"/>
                    <a:pt x="701" y="3"/>
                  </a:cubicBezTo>
                  <a:cubicBezTo>
                    <a:pt x="300" y="36"/>
                    <a:pt x="0" y="370"/>
                    <a:pt x="0" y="770"/>
                  </a:cubicBezTo>
                  <a:cubicBezTo>
                    <a:pt x="0" y="2204"/>
                    <a:pt x="34" y="5473"/>
                    <a:pt x="67" y="5574"/>
                  </a:cubicBezTo>
                  <a:cubicBezTo>
                    <a:pt x="78" y="5607"/>
                    <a:pt x="492" y="5726"/>
                    <a:pt x="1023" y="5726"/>
                  </a:cubicBezTo>
                  <a:cubicBezTo>
                    <a:pt x="2060" y="5726"/>
                    <a:pt x="3546" y="5276"/>
                    <a:pt x="3369" y="2872"/>
                  </a:cubicBezTo>
                  <a:cubicBezTo>
                    <a:pt x="3177" y="409"/>
                    <a:pt x="1759" y="1"/>
                    <a:pt x="81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859;p76">
              <a:extLst>
                <a:ext uri="{FF2B5EF4-FFF2-40B4-BE49-F238E27FC236}">
                  <a16:creationId xmlns:a16="http://schemas.microsoft.com/office/drawing/2014/main" id="{21E03CE9-3DC8-E14C-678B-155B8004BA36}"/>
                </a:ext>
              </a:extLst>
            </p:cNvPr>
            <p:cNvSpPr/>
            <p:nvPr/>
          </p:nvSpPr>
          <p:spPr>
            <a:xfrm>
              <a:off x="3842925" y="3556325"/>
              <a:ext cx="40050" cy="80400"/>
            </a:xfrm>
            <a:custGeom>
              <a:avLst/>
              <a:gdLst/>
              <a:ahLst/>
              <a:cxnLst/>
              <a:rect l="l" t="t" r="r" b="b"/>
              <a:pathLst>
                <a:path w="1602" h="3216" extrusionOk="0">
                  <a:moveTo>
                    <a:pt x="567" y="0"/>
                  </a:moveTo>
                  <a:cubicBezTo>
                    <a:pt x="434" y="0"/>
                    <a:pt x="300" y="34"/>
                    <a:pt x="200" y="134"/>
                  </a:cubicBezTo>
                  <a:cubicBezTo>
                    <a:pt x="134" y="200"/>
                    <a:pt x="100" y="267"/>
                    <a:pt x="67" y="367"/>
                  </a:cubicBezTo>
                  <a:cubicBezTo>
                    <a:pt x="67" y="534"/>
                    <a:pt x="100" y="567"/>
                    <a:pt x="134" y="567"/>
                  </a:cubicBezTo>
                  <a:cubicBezTo>
                    <a:pt x="167" y="567"/>
                    <a:pt x="134" y="501"/>
                    <a:pt x="167" y="401"/>
                  </a:cubicBezTo>
                  <a:cubicBezTo>
                    <a:pt x="222" y="262"/>
                    <a:pt x="324" y="192"/>
                    <a:pt x="453" y="192"/>
                  </a:cubicBezTo>
                  <a:cubicBezTo>
                    <a:pt x="479" y="192"/>
                    <a:pt x="506" y="195"/>
                    <a:pt x="534" y="200"/>
                  </a:cubicBezTo>
                  <a:cubicBezTo>
                    <a:pt x="767" y="234"/>
                    <a:pt x="967" y="401"/>
                    <a:pt x="1068" y="634"/>
                  </a:cubicBezTo>
                  <a:cubicBezTo>
                    <a:pt x="1201" y="901"/>
                    <a:pt x="1301" y="1235"/>
                    <a:pt x="1301" y="1535"/>
                  </a:cubicBezTo>
                  <a:cubicBezTo>
                    <a:pt x="1334" y="2202"/>
                    <a:pt x="1068" y="2836"/>
                    <a:pt x="667" y="3002"/>
                  </a:cubicBezTo>
                  <a:cubicBezTo>
                    <a:pt x="589" y="3042"/>
                    <a:pt x="499" y="3058"/>
                    <a:pt x="405" y="3058"/>
                  </a:cubicBezTo>
                  <a:cubicBezTo>
                    <a:pt x="338" y="3058"/>
                    <a:pt x="269" y="3050"/>
                    <a:pt x="200" y="3036"/>
                  </a:cubicBezTo>
                  <a:cubicBezTo>
                    <a:pt x="100" y="3003"/>
                    <a:pt x="33" y="2936"/>
                    <a:pt x="33" y="2936"/>
                  </a:cubicBezTo>
                  <a:lnTo>
                    <a:pt x="33" y="2936"/>
                  </a:lnTo>
                  <a:cubicBezTo>
                    <a:pt x="0" y="2969"/>
                    <a:pt x="33" y="3036"/>
                    <a:pt x="134" y="3136"/>
                  </a:cubicBezTo>
                  <a:cubicBezTo>
                    <a:pt x="225" y="3191"/>
                    <a:pt x="337" y="3216"/>
                    <a:pt x="453" y="3216"/>
                  </a:cubicBezTo>
                  <a:cubicBezTo>
                    <a:pt x="547" y="3216"/>
                    <a:pt x="644" y="3199"/>
                    <a:pt x="734" y="3169"/>
                  </a:cubicBezTo>
                  <a:cubicBezTo>
                    <a:pt x="1268" y="2969"/>
                    <a:pt x="1601" y="2269"/>
                    <a:pt x="1568" y="1535"/>
                  </a:cubicBezTo>
                  <a:cubicBezTo>
                    <a:pt x="1535" y="1168"/>
                    <a:pt x="1434" y="834"/>
                    <a:pt x="1268" y="534"/>
                  </a:cubicBezTo>
                  <a:cubicBezTo>
                    <a:pt x="1134" y="234"/>
                    <a:pt x="867" y="34"/>
                    <a:pt x="56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860;p76">
              <a:extLst>
                <a:ext uri="{FF2B5EF4-FFF2-40B4-BE49-F238E27FC236}">
                  <a16:creationId xmlns:a16="http://schemas.microsoft.com/office/drawing/2014/main" id="{A6A92A8D-EF81-F681-4F8C-C7876685AD3B}"/>
                </a:ext>
              </a:extLst>
            </p:cNvPr>
            <p:cNvSpPr/>
            <p:nvPr/>
          </p:nvSpPr>
          <p:spPr>
            <a:xfrm>
              <a:off x="3559575" y="3519475"/>
              <a:ext cx="77375" cy="24150"/>
            </a:xfrm>
            <a:custGeom>
              <a:avLst/>
              <a:gdLst/>
              <a:ahLst/>
              <a:cxnLst/>
              <a:rect l="l" t="t" r="r" b="b"/>
              <a:pathLst>
                <a:path w="3095" h="966" extrusionOk="0">
                  <a:moveTo>
                    <a:pt x="1397" y="1"/>
                  </a:moveTo>
                  <a:cubicBezTo>
                    <a:pt x="581" y="1"/>
                    <a:pt x="1" y="455"/>
                    <a:pt x="126" y="674"/>
                  </a:cubicBezTo>
                  <a:cubicBezTo>
                    <a:pt x="260" y="907"/>
                    <a:pt x="793" y="907"/>
                    <a:pt x="1527" y="941"/>
                  </a:cubicBezTo>
                  <a:cubicBezTo>
                    <a:pt x="1877" y="941"/>
                    <a:pt x="2186" y="966"/>
                    <a:pt x="2428" y="966"/>
                  </a:cubicBezTo>
                  <a:cubicBezTo>
                    <a:pt x="2670" y="966"/>
                    <a:pt x="2845" y="941"/>
                    <a:pt x="2928" y="841"/>
                  </a:cubicBezTo>
                  <a:cubicBezTo>
                    <a:pt x="3095" y="640"/>
                    <a:pt x="2461" y="73"/>
                    <a:pt x="1560" y="7"/>
                  </a:cubicBezTo>
                  <a:cubicBezTo>
                    <a:pt x="1505" y="3"/>
                    <a:pt x="1450" y="1"/>
                    <a:pt x="1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861;p76">
              <a:extLst>
                <a:ext uri="{FF2B5EF4-FFF2-40B4-BE49-F238E27FC236}">
                  <a16:creationId xmlns:a16="http://schemas.microsoft.com/office/drawing/2014/main" id="{9F2FD001-D403-5B9D-3132-03302271A0AE}"/>
                </a:ext>
              </a:extLst>
            </p:cNvPr>
            <p:cNvSpPr/>
            <p:nvPr/>
          </p:nvSpPr>
          <p:spPr>
            <a:xfrm>
              <a:off x="3377575" y="3524575"/>
              <a:ext cx="56700" cy="23700"/>
            </a:xfrm>
            <a:custGeom>
              <a:avLst/>
              <a:gdLst/>
              <a:ahLst/>
              <a:cxnLst/>
              <a:rect l="l" t="t" r="r" b="b"/>
              <a:pathLst>
                <a:path w="2268" h="948" extrusionOk="0">
                  <a:moveTo>
                    <a:pt x="1232" y="0"/>
                  </a:moveTo>
                  <a:cubicBezTo>
                    <a:pt x="1200" y="0"/>
                    <a:pt x="1168" y="1"/>
                    <a:pt x="1135" y="3"/>
                  </a:cubicBezTo>
                  <a:cubicBezTo>
                    <a:pt x="468" y="69"/>
                    <a:pt x="1" y="470"/>
                    <a:pt x="101" y="703"/>
                  </a:cubicBezTo>
                  <a:cubicBezTo>
                    <a:pt x="180" y="888"/>
                    <a:pt x="511" y="948"/>
                    <a:pt x="894" y="948"/>
                  </a:cubicBezTo>
                  <a:cubicBezTo>
                    <a:pt x="994" y="948"/>
                    <a:pt x="1098" y="944"/>
                    <a:pt x="1202" y="937"/>
                  </a:cubicBezTo>
                  <a:cubicBezTo>
                    <a:pt x="1735" y="870"/>
                    <a:pt x="2169" y="770"/>
                    <a:pt x="2236" y="503"/>
                  </a:cubicBezTo>
                  <a:cubicBezTo>
                    <a:pt x="2267" y="282"/>
                    <a:pt x="1819" y="0"/>
                    <a:pt x="1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862;p76">
              <a:extLst>
                <a:ext uri="{FF2B5EF4-FFF2-40B4-BE49-F238E27FC236}">
                  <a16:creationId xmlns:a16="http://schemas.microsoft.com/office/drawing/2014/main" id="{A3195ACA-6B8B-0D3E-4DB9-166B9E35CBFE}"/>
                </a:ext>
              </a:extLst>
            </p:cNvPr>
            <p:cNvSpPr/>
            <p:nvPr/>
          </p:nvSpPr>
          <p:spPr>
            <a:xfrm>
              <a:off x="3342550" y="3321150"/>
              <a:ext cx="513725" cy="285375"/>
            </a:xfrm>
            <a:custGeom>
              <a:avLst/>
              <a:gdLst/>
              <a:ahLst/>
              <a:cxnLst/>
              <a:rect l="l" t="t" r="r" b="b"/>
              <a:pathLst>
                <a:path w="20549" h="11415" extrusionOk="0">
                  <a:moveTo>
                    <a:pt x="8974" y="1"/>
                  </a:moveTo>
                  <a:lnTo>
                    <a:pt x="3904" y="701"/>
                  </a:lnTo>
                  <a:lnTo>
                    <a:pt x="1" y="1769"/>
                  </a:lnTo>
                  <a:lnTo>
                    <a:pt x="234" y="4504"/>
                  </a:lnTo>
                  <a:cubicBezTo>
                    <a:pt x="234" y="4504"/>
                    <a:pt x="1310" y="5030"/>
                    <a:pt x="3011" y="5030"/>
                  </a:cubicBezTo>
                  <a:cubicBezTo>
                    <a:pt x="4151" y="5030"/>
                    <a:pt x="5573" y="4793"/>
                    <a:pt x="7139" y="4003"/>
                  </a:cubicBezTo>
                  <a:cubicBezTo>
                    <a:pt x="9111" y="3031"/>
                    <a:pt x="11337" y="2431"/>
                    <a:pt x="12568" y="2431"/>
                  </a:cubicBezTo>
                  <a:cubicBezTo>
                    <a:pt x="12941" y="2431"/>
                    <a:pt x="13222" y="2486"/>
                    <a:pt x="13377" y="2602"/>
                  </a:cubicBezTo>
                  <a:cubicBezTo>
                    <a:pt x="14044" y="3136"/>
                    <a:pt x="14178" y="5771"/>
                    <a:pt x="16713" y="6539"/>
                  </a:cubicBezTo>
                  <a:cubicBezTo>
                    <a:pt x="16713" y="6539"/>
                    <a:pt x="16552" y="11415"/>
                    <a:pt x="18434" y="11415"/>
                  </a:cubicBezTo>
                  <a:cubicBezTo>
                    <a:pt x="18471" y="11415"/>
                    <a:pt x="18509" y="11413"/>
                    <a:pt x="18547" y="11409"/>
                  </a:cubicBezTo>
                  <a:cubicBezTo>
                    <a:pt x="20549" y="11242"/>
                    <a:pt x="19315" y="3403"/>
                    <a:pt x="19315" y="3403"/>
                  </a:cubicBezTo>
                  <a:lnTo>
                    <a:pt x="14378" y="1001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863;p76">
              <a:extLst>
                <a:ext uri="{FF2B5EF4-FFF2-40B4-BE49-F238E27FC236}">
                  <a16:creationId xmlns:a16="http://schemas.microsoft.com/office/drawing/2014/main" id="{B405E37A-5070-B230-692F-7772AF58E80D}"/>
                </a:ext>
              </a:extLst>
            </p:cNvPr>
            <p:cNvSpPr/>
            <p:nvPr/>
          </p:nvSpPr>
          <p:spPr>
            <a:xfrm>
              <a:off x="2627050" y="3649725"/>
              <a:ext cx="419500" cy="548750"/>
            </a:xfrm>
            <a:custGeom>
              <a:avLst/>
              <a:gdLst/>
              <a:ahLst/>
              <a:cxnLst/>
              <a:rect l="l" t="t" r="r" b="b"/>
              <a:pathLst>
                <a:path w="16780" h="21950" extrusionOk="0">
                  <a:moveTo>
                    <a:pt x="10808" y="0"/>
                  </a:moveTo>
                  <a:lnTo>
                    <a:pt x="0" y="5571"/>
                  </a:lnTo>
                  <a:lnTo>
                    <a:pt x="5304" y="21949"/>
                  </a:lnTo>
                  <a:lnTo>
                    <a:pt x="16779" y="20382"/>
                  </a:lnTo>
                  <a:cubicBezTo>
                    <a:pt x="16779" y="20382"/>
                    <a:pt x="11008" y="301"/>
                    <a:pt x="108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864;p76">
              <a:extLst>
                <a:ext uri="{FF2B5EF4-FFF2-40B4-BE49-F238E27FC236}">
                  <a16:creationId xmlns:a16="http://schemas.microsoft.com/office/drawing/2014/main" id="{3DBD3779-523C-38F5-FD1A-D83B0316C18E}"/>
                </a:ext>
              </a:extLst>
            </p:cNvPr>
            <p:cNvSpPr/>
            <p:nvPr/>
          </p:nvSpPr>
          <p:spPr>
            <a:xfrm>
              <a:off x="2893900" y="3636375"/>
              <a:ext cx="178500" cy="522900"/>
            </a:xfrm>
            <a:custGeom>
              <a:avLst/>
              <a:gdLst/>
              <a:ahLst/>
              <a:cxnLst/>
              <a:rect l="l" t="t" r="r" b="b"/>
              <a:pathLst>
                <a:path w="7140" h="20916" extrusionOk="0">
                  <a:moveTo>
                    <a:pt x="1135" y="1"/>
                  </a:moveTo>
                  <a:lnTo>
                    <a:pt x="1" y="601"/>
                  </a:lnTo>
                  <a:lnTo>
                    <a:pt x="6105" y="20916"/>
                  </a:lnTo>
                  <a:lnTo>
                    <a:pt x="7139" y="2034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865;p76">
              <a:extLst>
                <a:ext uri="{FF2B5EF4-FFF2-40B4-BE49-F238E27FC236}">
                  <a16:creationId xmlns:a16="http://schemas.microsoft.com/office/drawing/2014/main" id="{B87BDF05-7166-E7DA-5361-0282E42AE71F}"/>
                </a:ext>
              </a:extLst>
            </p:cNvPr>
            <p:cNvSpPr/>
            <p:nvPr/>
          </p:nvSpPr>
          <p:spPr>
            <a:xfrm>
              <a:off x="2749625" y="3773600"/>
              <a:ext cx="28825" cy="24125"/>
            </a:xfrm>
            <a:custGeom>
              <a:avLst/>
              <a:gdLst/>
              <a:ahLst/>
              <a:cxnLst/>
              <a:rect l="l" t="t" r="r" b="b"/>
              <a:pathLst>
                <a:path w="1153" h="965" extrusionOk="0">
                  <a:moveTo>
                    <a:pt x="641" y="1"/>
                  </a:moveTo>
                  <a:cubicBezTo>
                    <a:pt x="605" y="1"/>
                    <a:pt x="569" y="6"/>
                    <a:pt x="535" y="16"/>
                  </a:cubicBezTo>
                  <a:cubicBezTo>
                    <a:pt x="101" y="82"/>
                    <a:pt x="1" y="649"/>
                    <a:pt x="334" y="883"/>
                  </a:cubicBezTo>
                  <a:cubicBezTo>
                    <a:pt x="423" y="939"/>
                    <a:pt x="517" y="964"/>
                    <a:pt x="608" y="964"/>
                  </a:cubicBezTo>
                  <a:cubicBezTo>
                    <a:pt x="895" y="964"/>
                    <a:pt x="1152" y="712"/>
                    <a:pt x="1102" y="383"/>
                  </a:cubicBezTo>
                  <a:cubicBezTo>
                    <a:pt x="1045" y="155"/>
                    <a:pt x="843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866;p76">
              <a:extLst>
                <a:ext uri="{FF2B5EF4-FFF2-40B4-BE49-F238E27FC236}">
                  <a16:creationId xmlns:a16="http://schemas.microsoft.com/office/drawing/2014/main" id="{54E85DE8-247B-BB53-33D3-002C420271F3}"/>
                </a:ext>
              </a:extLst>
            </p:cNvPr>
            <p:cNvSpPr/>
            <p:nvPr/>
          </p:nvSpPr>
          <p:spPr>
            <a:xfrm>
              <a:off x="2506125" y="3856750"/>
              <a:ext cx="739725" cy="1041750"/>
            </a:xfrm>
            <a:custGeom>
              <a:avLst/>
              <a:gdLst/>
              <a:ahLst/>
              <a:cxnLst/>
              <a:rect l="l" t="t" r="r" b="b"/>
              <a:pathLst>
                <a:path w="29589" h="41670" extrusionOk="0">
                  <a:moveTo>
                    <a:pt x="11288" y="1"/>
                  </a:moveTo>
                  <a:cubicBezTo>
                    <a:pt x="10791" y="1"/>
                    <a:pt x="10285" y="116"/>
                    <a:pt x="9808" y="359"/>
                  </a:cubicBezTo>
                  <a:lnTo>
                    <a:pt x="8173" y="1193"/>
                  </a:lnTo>
                  <a:cubicBezTo>
                    <a:pt x="7006" y="1793"/>
                    <a:pt x="6138" y="2861"/>
                    <a:pt x="5805" y="4128"/>
                  </a:cubicBezTo>
                  <a:cubicBezTo>
                    <a:pt x="5261" y="6209"/>
                    <a:pt x="4747" y="8443"/>
                    <a:pt x="4765" y="8443"/>
                  </a:cubicBezTo>
                  <a:cubicBezTo>
                    <a:pt x="4766" y="8443"/>
                    <a:pt x="4768" y="8439"/>
                    <a:pt x="4771" y="8431"/>
                  </a:cubicBezTo>
                  <a:lnTo>
                    <a:pt x="4771" y="8431"/>
                  </a:lnTo>
                  <a:lnTo>
                    <a:pt x="1535" y="31081"/>
                  </a:lnTo>
                  <a:cubicBezTo>
                    <a:pt x="1535" y="31081"/>
                    <a:pt x="1" y="37586"/>
                    <a:pt x="4437" y="40721"/>
                  </a:cubicBezTo>
                  <a:cubicBezTo>
                    <a:pt x="5416" y="41400"/>
                    <a:pt x="6592" y="41670"/>
                    <a:pt x="7842" y="41670"/>
                  </a:cubicBezTo>
                  <a:cubicBezTo>
                    <a:pt x="10893" y="41670"/>
                    <a:pt x="14383" y="40060"/>
                    <a:pt x="16512" y="38853"/>
                  </a:cubicBezTo>
                  <a:lnTo>
                    <a:pt x="29588" y="30981"/>
                  </a:lnTo>
                  <a:lnTo>
                    <a:pt x="19448" y="21274"/>
                  </a:lnTo>
                  <a:lnTo>
                    <a:pt x="11909" y="26177"/>
                  </a:lnTo>
                  <a:lnTo>
                    <a:pt x="10508" y="8598"/>
                  </a:lnTo>
                  <a:lnTo>
                    <a:pt x="10642" y="7731"/>
                  </a:lnTo>
                  <a:lnTo>
                    <a:pt x="15745" y="5796"/>
                  </a:lnTo>
                  <a:lnTo>
                    <a:pt x="14277" y="2027"/>
                  </a:lnTo>
                  <a:cubicBezTo>
                    <a:pt x="13773" y="755"/>
                    <a:pt x="12562" y="1"/>
                    <a:pt x="112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867;p76">
              <a:extLst>
                <a:ext uri="{FF2B5EF4-FFF2-40B4-BE49-F238E27FC236}">
                  <a16:creationId xmlns:a16="http://schemas.microsoft.com/office/drawing/2014/main" id="{D430F67F-6E08-BD71-FD0C-A501B9D04948}"/>
                </a:ext>
              </a:extLst>
            </p:cNvPr>
            <p:cNvSpPr/>
            <p:nvPr/>
          </p:nvSpPr>
          <p:spPr>
            <a:xfrm>
              <a:off x="2841375" y="1885950"/>
              <a:ext cx="343600" cy="437025"/>
            </a:xfrm>
            <a:custGeom>
              <a:avLst/>
              <a:gdLst/>
              <a:ahLst/>
              <a:cxnLst/>
              <a:rect l="l" t="t" r="r" b="b"/>
              <a:pathLst>
                <a:path w="13744" h="17481" extrusionOk="0">
                  <a:moveTo>
                    <a:pt x="8640" y="1"/>
                  </a:moveTo>
                  <a:lnTo>
                    <a:pt x="0" y="5438"/>
                  </a:lnTo>
                  <a:lnTo>
                    <a:pt x="7839" y="17480"/>
                  </a:lnTo>
                  <a:cubicBezTo>
                    <a:pt x="7839" y="17480"/>
                    <a:pt x="12142" y="12810"/>
                    <a:pt x="13743" y="7806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868;p76">
              <a:extLst>
                <a:ext uri="{FF2B5EF4-FFF2-40B4-BE49-F238E27FC236}">
                  <a16:creationId xmlns:a16="http://schemas.microsoft.com/office/drawing/2014/main" id="{7A034C83-3393-3A9C-1A76-CF7DFA26C6FD}"/>
                </a:ext>
              </a:extLst>
            </p:cNvPr>
            <p:cNvSpPr/>
            <p:nvPr/>
          </p:nvSpPr>
          <p:spPr>
            <a:xfrm>
              <a:off x="2314100" y="747500"/>
              <a:ext cx="575650" cy="359600"/>
            </a:xfrm>
            <a:custGeom>
              <a:avLst/>
              <a:gdLst/>
              <a:ahLst/>
              <a:cxnLst/>
              <a:rect l="l" t="t" r="r" b="b"/>
              <a:pathLst>
                <a:path w="23026" h="14384" extrusionOk="0">
                  <a:moveTo>
                    <a:pt x="15165" y="1"/>
                  </a:moveTo>
                  <a:cubicBezTo>
                    <a:pt x="14650" y="1"/>
                    <a:pt x="14132" y="109"/>
                    <a:pt x="13653" y="340"/>
                  </a:cubicBezTo>
                  <a:cubicBezTo>
                    <a:pt x="12752" y="740"/>
                    <a:pt x="11918" y="1240"/>
                    <a:pt x="11184" y="1874"/>
                  </a:cubicBezTo>
                  <a:cubicBezTo>
                    <a:pt x="10375" y="887"/>
                    <a:pt x="9283" y="443"/>
                    <a:pt x="8204" y="443"/>
                  </a:cubicBezTo>
                  <a:cubicBezTo>
                    <a:pt x="6256" y="443"/>
                    <a:pt x="4353" y="1891"/>
                    <a:pt x="4246" y="4209"/>
                  </a:cubicBezTo>
                  <a:cubicBezTo>
                    <a:pt x="3909" y="4088"/>
                    <a:pt x="3571" y="4032"/>
                    <a:pt x="3243" y="4032"/>
                  </a:cubicBezTo>
                  <a:cubicBezTo>
                    <a:pt x="1490" y="4032"/>
                    <a:pt x="1" y="5635"/>
                    <a:pt x="310" y="7545"/>
                  </a:cubicBezTo>
                  <a:cubicBezTo>
                    <a:pt x="443" y="8346"/>
                    <a:pt x="910" y="9146"/>
                    <a:pt x="810" y="9913"/>
                  </a:cubicBezTo>
                  <a:cubicBezTo>
                    <a:pt x="710" y="10681"/>
                    <a:pt x="110" y="11414"/>
                    <a:pt x="443" y="12115"/>
                  </a:cubicBezTo>
                  <a:cubicBezTo>
                    <a:pt x="710" y="12649"/>
                    <a:pt x="1444" y="12749"/>
                    <a:pt x="2044" y="12982"/>
                  </a:cubicBezTo>
                  <a:cubicBezTo>
                    <a:pt x="2645" y="13182"/>
                    <a:pt x="3212" y="13916"/>
                    <a:pt x="2778" y="14383"/>
                  </a:cubicBezTo>
                  <a:lnTo>
                    <a:pt x="17655" y="8145"/>
                  </a:lnTo>
                  <a:cubicBezTo>
                    <a:pt x="18118" y="8812"/>
                    <a:pt x="18919" y="9139"/>
                    <a:pt x="19735" y="9139"/>
                  </a:cubicBezTo>
                  <a:cubicBezTo>
                    <a:pt x="20390" y="9139"/>
                    <a:pt x="21053" y="8928"/>
                    <a:pt x="21558" y="8512"/>
                  </a:cubicBezTo>
                  <a:cubicBezTo>
                    <a:pt x="22692" y="7578"/>
                    <a:pt x="23026" y="5910"/>
                    <a:pt x="22626" y="4476"/>
                  </a:cubicBezTo>
                  <a:cubicBezTo>
                    <a:pt x="22392" y="3442"/>
                    <a:pt x="21692" y="2575"/>
                    <a:pt x="20758" y="2074"/>
                  </a:cubicBezTo>
                  <a:cubicBezTo>
                    <a:pt x="20410" y="1906"/>
                    <a:pt x="20036" y="1825"/>
                    <a:pt x="19666" y="1825"/>
                  </a:cubicBezTo>
                  <a:cubicBezTo>
                    <a:pt x="19006" y="1825"/>
                    <a:pt x="18359" y="2084"/>
                    <a:pt x="17889" y="2575"/>
                  </a:cubicBezTo>
                  <a:cubicBezTo>
                    <a:pt x="17989" y="1574"/>
                    <a:pt x="17422" y="640"/>
                    <a:pt x="16488" y="240"/>
                  </a:cubicBezTo>
                  <a:cubicBezTo>
                    <a:pt x="16067" y="84"/>
                    <a:pt x="15617" y="1"/>
                    <a:pt x="15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869;p76">
              <a:extLst>
                <a:ext uri="{FF2B5EF4-FFF2-40B4-BE49-F238E27FC236}">
                  <a16:creationId xmlns:a16="http://schemas.microsoft.com/office/drawing/2014/main" id="{2072B92C-F27B-C730-E2D0-FC98B6EBA45A}"/>
                </a:ext>
              </a:extLst>
            </p:cNvPr>
            <p:cNvSpPr/>
            <p:nvPr/>
          </p:nvSpPr>
          <p:spPr>
            <a:xfrm>
              <a:off x="2376025" y="887700"/>
              <a:ext cx="439525" cy="819000"/>
            </a:xfrm>
            <a:custGeom>
              <a:avLst/>
              <a:gdLst/>
              <a:ahLst/>
              <a:cxnLst/>
              <a:rect l="l" t="t" r="r" b="b"/>
              <a:pathLst>
                <a:path w="17581" h="32760" extrusionOk="0">
                  <a:moveTo>
                    <a:pt x="9903" y="0"/>
                  </a:moveTo>
                  <a:cubicBezTo>
                    <a:pt x="6807" y="0"/>
                    <a:pt x="3721" y="873"/>
                    <a:pt x="1035" y="2604"/>
                  </a:cubicBezTo>
                  <a:lnTo>
                    <a:pt x="568" y="2904"/>
                  </a:lnTo>
                  <a:lnTo>
                    <a:pt x="34" y="26922"/>
                  </a:lnTo>
                  <a:cubicBezTo>
                    <a:pt x="1" y="30124"/>
                    <a:pt x="2636" y="32759"/>
                    <a:pt x="5838" y="32759"/>
                  </a:cubicBezTo>
                  <a:cubicBezTo>
                    <a:pt x="8941" y="32759"/>
                    <a:pt x="11476" y="30357"/>
                    <a:pt x="11643" y="27255"/>
                  </a:cubicBezTo>
                  <a:cubicBezTo>
                    <a:pt x="11776" y="24720"/>
                    <a:pt x="11876" y="22252"/>
                    <a:pt x="11876" y="22252"/>
                  </a:cubicBezTo>
                  <a:cubicBezTo>
                    <a:pt x="11876" y="22252"/>
                    <a:pt x="16646" y="21918"/>
                    <a:pt x="17080" y="17248"/>
                  </a:cubicBezTo>
                  <a:cubicBezTo>
                    <a:pt x="17513" y="12611"/>
                    <a:pt x="17580" y="1904"/>
                    <a:pt x="17580" y="1904"/>
                  </a:cubicBezTo>
                  <a:cubicBezTo>
                    <a:pt x="15174" y="631"/>
                    <a:pt x="12535" y="0"/>
                    <a:pt x="99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870;p76">
              <a:extLst>
                <a:ext uri="{FF2B5EF4-FFF2-40B4-BE49-F238E27FC236}">
                  <a16:creationId xmlns:a16="http://schemas.microsoft.com/office/drawing/2014/main" id="{56A52F7A-A632-CB89-BB83-7ADCAFC89751}"/>
                </a:ext>
              </a:extLst>
            </p:cNvPr>
            <p:cNvSpPr/>
            <p:nvPr/>
          </p:nvSpPr>
          <p:spPr>
            <a:xfrm>
              <a:off x="2566175" y="1112700"/>
              <a:ext cx="36725" cy="33400"/>
            </a:xfrm>
            <a:custGeom>
              <a:avLst/>
              <a:gdLst/>
              <a:ahLst/>
              <a:cxnLst/>
              <a:rect l="l" t="t" r="r" b="b"/>
              <a:pathLst>
                <a:path w="1469" h="1336" extrusionOk="0">
                  <a:moveTo>
                    <a:pt x="737" y="1"/>
                  </a:moveTo>
                  <a:cubicBezTo>
                    <a:pt x="456" y="1"/>
                    <a:pt x="206" y="186"/>
                    <a:pt x="100" y="476"/>
                  </a:cubicBezTo>
                  <a:cubicBezTo>
                    <a:pt x="0" y="809"/>
                    <a:pt x="167" y="1176"/>
                    <a:pt x="501" y="1310"/>
                  </a:cubicBezTo>
                  <a:cubicBezTo>
                    <a:pt x="565" y="1327"/>
                    <a:pt x="629" y="1335"/>
                    <a:pt x="692" y="1335"/>
                  </a:cubicBezTo>
                  <a:cubicBezTo>
                    <a:pt x="989" y="1335"/>
                    <a:pt x="1258" y="1151"/>
                    <a:pt x="1368" y="876"/>
                  </a:cubicBezTo>
                  <a:cubicBezTo>
                    <a:pt x="1468" y="542"/>
                    <a:pt x="1301" y="176"/>
                    <a:pt x="968" y="42"/>
                  </a:cubicBezTo>
                  <a:cubicBezTo>
                    <a:pt x="890" y="14"/>
                    <a:pt x="813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871;p76">
              <a:extLst>
                <a:ext uri="{FF2B5EF4-FFF2-40B4-BE49-F238E27FC236}">
                  <a16:creationId xmlns:a16="http://schemas.microsoft.com/office/drawing/2014/main" id="{2D47A61F-8E09-3C5C-8B74-8554CA52AEDE}"/>
                </a:ext>
              </a:extLst>
            </p:cNvPr>
            <p:cNvSpPr/>
            <p:nvPr/>
          </p:nvSpPr>
          <p:spPr>
            <a:xfrm>
              <a:off x="2562000" y="1101075"/>
              <a:ext cx="61725" cy="18725"/>
            </a:xfrm>
            <a:custGeom>
              <a:avLst/>
              <a:gdLst/>
              <a:ahLst/>
              <a:cxnLst/>
              <a:rect l="l" t="t" r="r" b="b"/>
              <a:pathLst>
                <a:path w="2469" h="749" extrusionOk="0">
                  <a:moveTo>
                    <a:pt x="1161" y="0"/>
                  </a:moveTo>
                  <a:cubicBezTo>
                    <a:pt x="849" y="0"/>
                    <a:pt x="566" y="95"/>
                    <a:pt x="334" y="240"/>
                  </a:cubicBezTo>
                  <a:cubicBezTo>
                    <a:pt x="101" y="407"/>
                    <a:pt x="1" y="507"/>
                    <a:pt x="67" y="574"/>
                  </a:cubicBezTo>
                  <a:cubicBezTo>
                    <a:pt x="77" y="588"/>
                    <a:pt x="95" y="594"/>
                    <a:pt x="122" y="594"/>
                  </a:cubicBezTo>
                  <a:cubicBezTo>
                    <a:pt x="271" y="594"/>
                    <a:pt x="672" y="404"/>
                    <a:pt x="1168" y="404"/>
                  </a:cubicBezTo>
                  <a:cubicBezTo>
                    <a:pt x="1201" y="404"/>
                    <a:pt x="1234" y="405"/>
                    <a:pt x="1268" y="407"/>
                  </a:cubicBezTo>
                  <a:cubicBezTo>
                    <a:pt x="1849" y="438"/>
                    <a:pt x="2262" y="749"/>
                    <a:pt x="2404" y="749"/>
                  </a:cubicBezTo>
                  <a:cubicBezTo>
                    <a:pt x="2417" y="749"/>
                    <a:pt x="2427" y="746"/>
                    <a:pt x="2436" y="741"/>
                  </a:cubicBezTo>
                  <a:cubicBezTo>
                    <a:pt x="2469" y="707"/>
                    <a:pt x="2402" y="574"/>
                    <a:pt x="2202" y="374"/>
                  </a:cubicBezTo>
                  <a:cubicBezTo>
                    <a:pt x="1969" y="174"/>
                    <a:pt x="1635" y="40"/>
                    <a:pt x="1301" y="7"/>
                  </a:cubicBezTo>
                  <a:cubicBezTo>
                    <a:pt x="1254" y="2"/>
                    <a:pt x="1207" y="0"/>
                    <a:pt x="1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872;p76">
              <a:extLst>
                <a:ext uri="{FF2B5EF4-FFF2-40B4-BE49-F238E27FC236}">
                  <a16:creationId xmlns:a16="http://schemas.microsoft.com/office/drawing/2014/main" id="{3C8E12FC-DC99-A743-8C4D-8B8A05754F2E}"/>
                </a:ext>
              </a:extLst>
            </p:cNvPr>
            <p:cNvSpPr/>
            <p:nvPr/>
          </p:nvSpPr>
          <p:spPr>
            <a:xfrm>
              <a:off x="2742975" y="1112700"/>
              <a:ext cx="37550" cy="33400"/>
            </a:xfrm>
            <a:custGeom>
              <a:avLst/>
              <a:gdLst/>
              <a:ahLst/>
              <a:cxnLst/>
              <a:rect l="l" t="t" r="r" b="b"/>
              <a:pathLst>
                <a:path w="1502" h="1336" extrusionOk="0">
                  <a:moveTo>
                    <a:pt x="750" y="1"/>
                  </a:moveTo>
                  <a:cubicBezTo>
                    <a:pt x="477" y="1"/>
                    <a:pt x="205" y="186"/>
                    <a:pt x="100" y="476"/>
                  </a:cubicBezTo>
                  <a:cubicBezTo>
                    <a:pt x="0" y="809"/>
                    <a:pt x="200" y="1176"/>
                    <a:pt x="534" y="1310"/>
                  </a:cubicBezTo>
                  <a:cubicBezTo>
                    <a:pt x="592" y="1327"/>
                    <a:pt x="653" y="1335"/>
                    <a:pt x="713" y="1335"/>
                  </a:cubicBezTo>
                  <a:cubicBezTo>
                    <a:pt x="999" y="1335"/>
                    <a:pt x="1291" y="1151"/>
                    <a:pt x="1401" y="876"/>
                  </a:cubicBezTo>
                  <a:cubicBezTo>
                    <a:pt x="1501" y="542"/>
                    <a:pt x="1301" y="176"/>
                    <a:pt x="967" y="42"/>
                  </a:cubicBezTo>
                  <a:cubicBezTo>
                    <a:pt x="897" y="14"/>
                    <a:pt x="82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873;p76">
              <a:extLst>
                <a:ext uri="{FF2B5EF4-FFF2-40B4-BE49-F238E27FC236}">
                  <a16:creationId xmlns:a16="http://schemas.microsoft.com/office/drawing/2014/main" id="{E4BDF064-10AC-F9D6-9414-5FDB31177D53}"/>
                </a:ext>
              </a:extLst>
            </p:cNvPr>
            <p:cNvSpPr/>
            <p:nvPr/>
          </p:nvSpPr>
          <p:spPr>
            <a:xfrm>
              <a:off x="2741300" y="1101675"/>
              <a:ext cx="61725" cy="18950"/>
            </a:xfrm>
            <a:custGeom>
              <a:avLst/>
              <a:gdLst/>
              <a:ahLst/>
              <a:cxnLst/>
              <a:rect l="l" t="t" r="r" b="b"/>
              <a:pathLst>
                <a:path w="2469" h="758" extrusionOk="0">
                  <a:moveTo>
                    <a:pt x="1181" y="0"/>
                  </a:moveTo>
                  <a:cubicBezTo>
                    <a:pt x="885" y="0"/>
                    <a:pt x="589" y="84"/>
                    <a:pt x="334" y="250"/>
                  </a:cubicBezTo>
                  <a:cubicBezTo>
                    <a:pt x="100" y="383"/>
                    <a:pt x="0" y="483"/>
                    <a:pt x="67" y="550"/>
                  </a:cubicBezTo>
                  <a:cubicBezTo>
                    <a:pt x="77" y="564"/>
                    <a:pt x="95" y="570"/>
                    <a:pt x="120" y="570"/>
                  </a:cubicBezTo>
                  <a:cubicBezTo>
                    <a:pt x="263" y="570"/>
                    <a:pt x="645" y="380"/>
                    <a:pt x="1163" y="380"/>
                  </a:cubicBezTo>
                  <a:cubicBezTo>
                    <a:pt x="1198" y="380"/>
                    <a:pt x="1232" y="381"/>
                    <a:pt x="1268" y="383"/>
                  </a:cubicBezTo>
                  <a:cubicBezTo>
                    <a:pt x="1853" y="414"/>
                    <a:pt x="2268" y="757"/>
                    <a:pt x="2407" y="757"/>
                  </a:cubicBezTo>
                  <a:cubicBezTo>
                    <a:pt x="2418" y="757"/>
                    <a:pt x="2428" y="755"/>
                    <a:pt x="2435" y="750"/>
                  </a:cubicBezTo>
                  <a:cubicBezTo>
                    <a:pt x="2469" y="683"/>
                    <a:pt x="2402" y="550"/>
                    <a:pt x="2202" y="383"/>
                  </a:cubicBezTo>
                  <a:cubicBezTo>
                    <a:pt x="1908" y="126"/>
                    <a:pt x="1544" y="0"/>
                    <a:pt x="1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874;p76">
              <a:extLst>
                <a:ext uri="{FF2B5EF4-FFF2-40B4-BE49-F238E27FC236}">
                  <a16:creationId xmlns:a16="http://schemas.microsoft.com/office/drawing/2014/main" id="{AC092EAF-BCFE-4C21-6BA4-D359F1A486A2}"/>
                </a:ext>
              </a:extLst>
            </p:cNvPr>
            <p:cNvSpPr/>
            <p:nvPr/>
          </p:nvSpPr>
          <p:spPr>
            <a:xfrm>
              <a:off x="2679575" y="1105400"/>
              <a:ext cx="43400" cy="143250"/>
            </a:xfrm>
            <a:custGeom>
              <a:avLst/>
              <a:gdLst/>
              <a:ahLst/>
              <a:cxnLst/>
              <a:rect l="l" t="t" r="r" b="b"/>
              <a:pathLst>
                <a:path w="1736" h="5730" extrusionOk="0">
                  <a:moveTo>
                    <a:pt x="68" y="1"/>
                  </a:moveTo>
                  <a:cubicBezTo>
                    <a:pt x="1" y="34"/>
                    <a:pt x="368" y="1602"/>
                    <a:pt x="902" y="3503"/>
                  </a:cubicBezTo>
                  <a:cubicBezTo>
                    <a:pt x="1068" y="3970"/>
                    <a:pt x="1202" y="4437"/>
                    <a:pt x="1335" y="4837"/>
                  </a:cubicBezTo>
                  <a:cubicBezTo>
                    <a:pt x="1402" y="5004"/>
                    <a:pt x="1435" y="5171"/>
                    <a:pt x="1402" y="5338"/>
                  </a:cubicBezTo>
                  <a:cubicBezTo>
                    <a:pt x="1369" y="5438"/>
                    <a:pt x="1268" y="5471"/>
                    <a:pt x="1068" y="5471"/>
                  </a:cubicBezTo>
                  <a:cubicBezTo>
                    <a:pt x="1009" y="5465"/>
                    <a:pt x="949" y="5462"/>
                    <a:pt x="888" y="5462"/>
                  </a:cubicBezTo>
                  <a:cubicBezTo>
                    <a:pt x="605" y="5462"/>
                    <a:pt x="303" y="5522"/>
                    <a:pt x="1" y="5605"/>
                  </a:cubicBezTo>
                  <a:cubicBezTo>
                    <a:pt x="276" y="5680"/>
                    <a:pt x="533" y="5717"/>
                    <a:pt x="798" y="5717"/>
                  </a:cubicBezTo>
                  <a:cubicBezTo>
                    <a:pt x="887" y="5717"/>
                    <a:pt x="977" y="5713"/>
                    <a:pt x="1068" y="5705"/>
                  </a:cubicBezTo>
                  <a:cubicBezTo>
                    <a:pt x="1118" y="5721"/>
                    <a:pt x="1168" y="5730"/>
                    <a:pt x="1218" y="5730"/>
                  </a:cubicBezTo>
                  <a:cubicBezTo>
                    <a:pt x="1268" y="5730"/>
                    <a:pt x="1318" y="5721"/>
                    <a:pt x="1369" y="5705"/>
                  </a:cubicBezTo>
                  <a:cubicBezTo>
                    <a:pt x="1502" y="5671"/>
                    <a:pt x="1602" y="5605"/>
                    <a:pt x="1669" y="5471"/>
                  </a:cubicBezTo>
                  <a:cubicBezTo>
                    <a:pt x="1735" y="5238"/>
                    <a:pt x="1735" y="4971"/>
                    <a:pt x="1635" y="4771"/>
                  </a:cubicBezTo>
                  <a:cubicBezTo>
                    <a:pt x="1502" y="4337"/>
                    <a:pt x="1369" y="3870"/>
                    <a:pt x="1268" y="3403"/>
                  </a:cubicBezTo>
                  <a:cubicBezTo>
                    <a:pt x="701" y="1502"/>
                    <a:pt x="1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875;p76">
              <a:extLst>
                <a:ext uri="{FF2B5EF4-FFF2-40B4-BE49-F238E27FC236}">
                  <a16:creationId xmlns:a16="http://schemas.microsoft.com/office/drawing/2014/main" id="{B2961F30-83ED-4476-8253-185B830E18D9}"/>
                </a:ext>
              </a:extLst>
            </p:cNvPr>
            <p:cNvSpPr/>
            <p:nvPr/>
          </p:nvSpPr>
          <p:spPr>
            <a:xfrm>
              <a:off x="2615375" y="1258850"/>
              <a:ext cx="88425" cy="46500"/>
            </a:xfrm>
            <a:custGeom>
              <a:avLst/>
              <a:gdLst/>
              <a:ahLst/>
              <a:cxnLst/>
              <a:rect l="l" t="t" r="r" b="b"/>
              <a:pathLst>
                <a:path w="3537" h="1860" extrusionOk="0">
                  <a:moveTo>
                    <a:pt x="434" y="0"/>
                  </a:moveTo>
                  <a:cubicBezTo>
                    <a:pt x="434" y="0"/>
                    <a:pt x="0" y="1068"/>
                    <a:pt x="1368" y="1701"/>
                  </a:cubicBezTo>
                  <a:cubicBezTo>
                    <a:pt x="1613" y="1808"/>
                    <a:pt x="1867" y="1860"/>
                    <a:pt x="2118" y="1860"/>
                  </a:cubicBezTo>
                  <a:cubicBezTo>
                    <a:pt x="2654" y="1860"/>
                    <a:pt x="3173" y="1622"/>
                    <a:pt x="3536" y="1168"/>
                  </a:cubicBezTo>
                  <a:cubicBezTo>
                    <a:pt x="2469" y="868"/>
                    <a:pt x="1435" y="501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876;p76">
              <a:extLst>
                <a:ext uri="{FF2B5EF4-FFF2-40B4-BE49-F238E27FC236}">
                  <a16:creationId xmlns:a16="http://schemas.microsoft.com/office/drawing/2014/main" id="{8CE18395-7C1C-02F0-CBD8-CBBF1BD7A56D}"/>
                </a:ext>
              </a:extLst>
            </p:cNvPr>
            <p:cNvSpPr/>
            <p:nvPr/>
          </p:nvSpPr>
          <p:spPr>
            <a:xfrm>
              <a:off x="2524475" y="138727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1" y="0"/>
                    <a:pt x="1157" y="3403"/>
                    <a:pt x="5803" y="3403"/>
                  </a:cubicBezTo>
                  <a:cubicBezTo>
                    <a:pt x="5826" y="3403"/>
                    <a:pt x="5849" y="3403"/>
                    <a:pt x="5871" y="3403"/>
                  </a:cubicBezTo>
                  <a:lnTo>
                    <a:pt x="5971" y="2202"/>
                  </a:lnTo>
                  <a:cubicBezTo>
                    <a:pt x="3803" y="2068"/>
                    <a:pt x="1735" y="1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877;p76">
              <a:extLst>
                <a:ext uri="{FF2B5EF4-FFF2-40B4-BE49-F238E27FC236}">
                  <a16:creationId xmlns:a16="http://schemas.microsoft.com/office/drawing/2014/main" id="{40F68EDE-C27F-44E3-B693-EA833D5DB9A1}"/>
                </a:ext>
              </a:extLst>
            </p:cNvPr>
            <p:cNvSpPr/>
            <p:nvPr/>
          </p:nvSpPr>
          <p:spPr>
            <a:xfrm>
              <a:off x="2304625" y="1112850"/>
              <a:ext cx="83100" cy="133750"/>
            </a:xfrm>
            <a:custGeom>
              <a:avLst/>
              <a:gdLst/>
              <a:ahLst/>
              <a:cxnLst/>
              <a:rect l="l" t="t" r="r" b="b"/>
              <a:pathLst>
                <a:path w="3324" h="5350" extrusionOk="0">
                  <a:moveTo>
                    <a:pt x="2537" y="0"/>
                  </a:moveTo>
                  <a:cubicBezTo>
                    <a:pt x="1664" y="0"/>
                    <a:pt x="346" y="377"/>
                    <a:pt x="155" y="2671"/>
                  </a:cubicBezTo>
                  <a:cubicBezTo>
                    <a:pt x="0" y="4926"/>
                    <a:pt x="1413" y="5350"/>
                    <a:pt x="2384" y="5350"/>
                  </a:cubicBezTo>
                  <a:cubicBezTo>
                    <a:pt x="2878" y="5350"/>
                    <a:pt x="3257" y="5240"/>
                    <a:pt x="3257" y="5206"/>
                  </a:cubicBezTo>
                  <a:cubicBezTo>
                    <a:pt x="3257" y="5106"/>
                    <a:pt x="3324" y="2038"/>
                    <a:pt x="3324" y="703"/>
                  </a:cubicBezTo>
                  <a:cubicBezTo>
                    <a:pt x="3324" y="336"/>
                    <a:pt x="3057" y="36"/>
                    <a:pt x="2657" y="3"/>
                  </a:cubicBezTo>
                  <a:cubicBezTo>
                    <a:pt x="2618" y="1"/>
                    <a:pt x="2578" y="0"/>
                    <a:pt x="25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878;p76">
              <a:extLst>
                <a:ext uri="{FF2B5EF4-FFF2-40B4-BE49-F238E27FC236}">
                  <a16:creationId xmlns:a16="http://schemas.microsoft.com/office/drawing/2014/main" id="{10D2FCB9-E9EA-7069-6AE2-4D0649AC3DE6}"/>
                </a:ext>
              </a:extLst>
            </p:cNvPr>
            <p:cNvSpPr/>
            <p:nvPr/>
          </p:nvSpPr>
          <p:spPr>
            <a:xfrm>
              <a:off x="2331000" y="1140200"/>
              <a:ext cx="37550" cy="74800"/>
            </a:xfrm>
            <a:custGeom>
              <a:avLst/>
              <a:gdLst/>
              <a:ahLst/>
              <a:cxnLst/>
              <a:rect l="l" t="t" r="r" b="b"/>
              <a:pathLst>
                <a:path w="1502" h="2992" extrusionOk="0">
                  <a:moveTo>
                    <a:pt x="1059" y="1"/>
                  </a:moveTo>
                  <a:cubicBezTo>
                    <a:pt x="1039" y="1"/>
                    <a:pt x="1020" y="3"/>
                    <a:pt x="1001" y="10"/>
                  </a:cubicBezTo>
                  <a:cubicBezTo>
                    <a:pt x="701" y="43"/>
                    <a:pt x="434" y="210"/>
                    <a:pt x="334" y="477"/>
                  </a:cubicBezTo>
                  <a:cubicBezTo>
                    <a:pt x="134" y="777"/>
                    <a:pt x="67" y="1077"/>
                    <a:pt x="34" y="1411"/>
                  </a:cubicBezTo>
                  <a:cubicBezTo>
                    <a:pt x="1" y="2111"/>
                    <a:pt x="301" y="2778"/>
                    <a:pt x="801" y="2945"/>
                  </a:cubicBezTo>
                  <a:cubicBezTo>
                    <a:pt x="891" y="2975"/>
                    <a:pt x="981" y="2991"/>
                    <a:pt x="1068" y="2991"/>
                  </a:cubicBezTo>
                  <a:cubicBezTo>
                    <a:pt x="1174" y="2991"/>
                    <a:pt x="1276" y="2967"/>
                    <a:pt x="1368" y="2912"/>
                  </a:cubicBezTo>
                  <a:cubicBezTo>
                    <a:pt x="1468" y="2812"/>
                    <a:pt x="1502" y="2745"/>
                    <a:pt x="1502" y="2745"/>
                  </a:cubicBezTo>
                  <a:lnTo>
                    <a:pt x="1502" y="2745"/>
                  </a:lnTo>
                  <a:cubicBezTo>
                    <a:pt x="1502" y="2745"/>
                    <a:pt x="1435" y="2778"/>
                    <a:pt x="1302" y="2812"/>
                  </a:cubicBezTo>
                  <a:cubicBezTo>
                    <a:pt x="1245" y="2840"/>
                    <a:pt x="1183" y="2850"/>
                    <a:pt x="1120" y="2850"/>
                  </a:cubicBezTo>
                  <a:cubicBezTo>
                    <a:pt x="1033" y="2850"/>
                    <a:pt x="945" y="2831"/>
                    <a:pt x="868" y="2812"/>
                  </a:cubicBezTo>
                  <a:cubicBezTo>
                    <a:pt x="501" y="2645"/>
                    <a:pt x="234" y="2044"/>
                    <a:pt x="267" y="1411"/>
                  </a:cubicBezTo>
                  <a:cubicBezTo>
                    <a:pt x="301" y="1144"/>
                    <a:pt x="368" y="843"/>
                    <a:pt x="501" y="577"/>
                  </a:cubicBezTo>
                  <a:cubicBezTo>
                    <a:pt x="601" y="376"/>
                    <a:pt x="768" y="210"/>
                    <a:pt x="1001" y="176"/>
                  </a:cubicBezTo>
                  <a:cubicBezTo>
                    <a:pt x="1024" y="171"/>
                    <a:pt x="1048" y="168"/>
                    <a:pt x="1072" y="168"/>
                  </a:cubicBezTo>
                  <a:cubicBezTo>
                    <a:pt x="1188" y="168"/>
                    <a:pt x="1307" y="233"/>
                    <a:pt x="1335" y="343"/>
                  </a:cubicBezTo>
                  <a:cubicBezTo>
                    <a:pt x="1368" y="443"/>
                    <a:pt x="1335" y="510"/>
                    <a:pt x="1368" y="543"/>
                  </a:cubicBezTo>
                  <a:cubicBezTo>
                    <a:pt x="1402" y="543"/>
                    <a:pt x="1435" y="477"/>
                    <a:pt x="1435" y="343"/>
                  </a:cubicBezTo>
                  <a:cubicBezTo>
                    <a:pt x="1435" y="243"/>
                    <a:pt x="1368" y="176"/>
                    <a:pt x="1302" y="110"/>
                  </a:cubicBezTo>
                  <a:cubicBezTo>
                    <a:pt x="1247" y="55"/>
                    <a:pt x="1148" y="1"/>
                    <a:pt x="10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879;p76">
              <a:extLst>
                <a:ext uri="{FF2B5EF4-FFF2-40B4-BE49-F238E27FC236}">
                  <a16:creationId xmlns:a16="http://schemas.microsoft.com/office/drawing/2014/main" id="{FACC65FF-5052-C12D-951C-DBB311FE2A09}"/>
                </a:ext>
              </a:extLst>
            </p:cNvPr>
            <p:cNvSpPr/>
            <p:nvPr/>
          </p:nvSpPr>
          <p:spPr>
            <a:xfrm>
              <a:off x="2561175" y="1051875"/>
              <a:ext cx="72350" cy="23225"/>
            </a:xfrm>
            <a:custGeom>
              <a:avLst/>
              <a:gdLst/>
              <a:ahLst/>
              <a:cxnLst/>
              <a:rect l="l" t="t" r="r" b="b"/>
              <a:pathLst>
                <a:path w="2894" h="929" extrusionOk="0">
                  <a:moveTo>
                    <a:pt x="1587" y="1"/>
                  </a:moveTo>
                  <a:cubicBezTo>
                    <a:pt x="1537" y="1"/>
                    <a:pt x="1486" y="3"/>
                    <a:pt x="1435" y="7"/>
                  </a:cubicBezTo>
                  <a:cubicBezTo>
                    <a:pt x="567" y="107"/>
                    <a:pt x="0" y="607"/>
                    <a:pt x="167" y="807"/>
                  </a:cubicBezTo>
                  <a:cubicBezTo>
                    <a:pt x="229" y="900"/>
                    <a:pt x="371" y="929"/>
                    <a:pt x="572" y="929"/>
                  </a:cubicBezTo>
                  <a:cubicBezTo>
                    <a:pt x="803" y="929"/>
                    <a:pt x="1112" y="892"/>
                    <a:pt x="1468" y="874"/>
                  </a:cubicBezTo>
                  <a:cubicBezTo>
                    <a:pt x="2135" y="874"/>
                    <a:pt x="2669" y="841"/>
                    <a:pt x="2769" y="640"/>
                  </a:cubicBezTo>
                  <a:cubicBezTo>
                    <a:pt x="2894" y="453"/>
                    <a:pt x="2344" y="1"/>
                    <a:pt x="1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880;p76">
              <a:extLst>
                <a:ext uri="{FF2B5EF4-FFF2-40B4-BE49-F238E27FC236}">
                  <a16:creationId xmlns:a16="http://schemas.microsoft.com/office/drawing/2014/main" id="{32C930EF-069B-F654-01BC-B4A1887BCE7E}"/>
                </a:ext>
              </a:extLst>
            </p:cNvPr>
            <p:cNvSpPr/>
            <p:nvPr/>
          </p:nvSpPr>
          <p:spPr>
            <a:xfrm>
              <a:off x="2750550" y="1057625"/>
              <a:ext cx="52475" cy="22550"/>
            </a:xfrm>
            <a:custGeom>
              <a:avLst/>
              <a:gdLst/>
              <a:ahLst/>
              <a:cxnLst/>
              <a:rect l="l" t="t" r="r" b="b"/>
              <a:pathLst>
                <a:path w="2099" h="902" extrusionOk="0">
                  <a:moveTo>
                    <a:pt x="894" y="1"/>
                  </a:moveTo>
                  <a:cubicBezTo>
                    <a:pt x="378" y="1"/>
                    <a:pt x="0" y="263"/>
                    <a:pt x="31" y="444"/>
                  </a:cubicBezTo>
                  <a:cubicBezTo>
                    <a:pt x="97" y="677"/>
                    <a:pt x="498" y="811"/>
                    <a:pt x="998" y="877"/>
                  </a:cubicBezTo>
                  <a:cubicBezTo>
                    <a:pt x="1119" y="894"/>
                    <a:pt x="1237" y="902"/>
                    <a:pt x="1347" y="902"/>
                  </a:cubicBezTo>
                  <a:cubicBezTo>
                    <a:pt x="1689" y="902"/>
                    <a:pt x="1956" y="821"/>
                    <a:pt x="2032" y="644"/>
                  </a:cubicBezTo>
                  <a:cubicBezTo>
                    <a:pt x="2099" y="410"/>
                    <a:pt x="1698" y="77"/>
                    <a:pt x="1065" y="10"/>
                  </a:cubicBezTo>
                  <a:cubicBezTo>
                    <a:pt x="1006" y="4"/>
                    <a:pt x="950" y="1"/>
                    <a:pt x="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881;p76">
              <a:extLst>
                <a:ext uri="{FF2B5EF4-FFF2-40B4-BE49-F238E27FC236}">
                  <a16:creationId xmlns:a16="http://schemas.microsoft.com/office/drawing/2014/main" id="{CA888B2C-3EC7-85D5-9CFE-B4029208FF7A}"/>
                </a:ext>
              </a:extLst>
            </p:cNvPr>
            <p:cNvSpPr/>
            <p:nvPr/>
          </p:nvSpPr>
          <p:spPr>
            <a:xfrm>
              <a:off x="2355175" y="866050"/>
              <a:ext cx="480375" cy="267825"/>
            </a:xfrm>
            <a:custGeom>
              <a:avLst/>
              <a:gdLst/>
              <a:ahLst/>
              <a:cxnLst/>
              <a:rect l="l" t="t" r="r" b="b"/>
              <a:pathLst>
                <a:path w="19215" h="10713" extrusionOk="0">
                  <a:moveTo>
                    <a:pt x="10809" y="1"/>
                  </a:moveTo>
                  <a:lnTo>
                    <a:pt x="5772" y="935"/>
                  </a:lnTo>
                  <a:lnTo>
                    <a:pt x="1202" y="3203"/>
                  </a:lnTo>
                  <a:cubicBezTo>
                    <a:pt x="1202" y="3203"/>
                    <a:pt x="1" y="10542"/>
                    <a:pt x="1902" y="10709"/>
                  </a:cubicBezTo>
                  <a:cubicBezTo>
                    <a:pt x="1935" y="10712"/>
                    <a:pt x="1966" y="10713"/>
                    <a:pt x="1997" y="10713"/>
                  </a:cubicBezTo>
                  <a:cubicBezTo>
                    <a:pt x="3765" y="10713"/>
                    <a:pt x="3604" y="6139"/>
                    <a:pt x="3604" y="6139"/>
                  </a:cubicBezTo>
                  <a:cubicBezTo>
                    <a:pt x="6005" y="5438"/>
                    <a:pt x="6105" y="2936"/>
                    <a:pt x="6739" y="2469"/>
                  </a:cubicBezTo>
                  <a:cubicBezTo>
                    <a:pt x="6891" y="2349"/>
                    <a:pt x="7169" y="2292"/>
                    <a:pt x="7536" y="2292"/>
                  </a:cubicBezTo>
                  <a:cubicBezTo>
                    <a:pt x="8697" y="2292"/>
                    <a:pt x="10752" y="2858"/>
                    <a:pt x="12577" y="3770"/>
                  </a:cubicBezTo>
                  <a:cubicBezTo>
                    <a:pt x="14050" y="4507"/>
                    <a:pt x="15383" y="4727"/>
                    <a:pt x="16451" y="4727"/>
                  </a:cubicBezTo>
                  <a:cubicBezTo>
                    <a:pt x="18044" y="4727"/>
                    <a:pt x="19048" y="4237"/>
                    <a:pt x="19048" y="4237"/>
                  </a:cubicBezTo>
                  <a:lnTo>
                    <a:pt x="19215" y="1669"/>
                  </a:lnTo>
                  <a:lnTo>
                    <a:pt x="15545" y="66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882;p76">
              <a:extLst>
                <a:ext uri="{FF2B5EF4-FFF2-40B4-BE49-F238E27FC236}">
                  <a16:creationId xmlns:a16="http://schemas.microsoft.com/office/drawing/2014/main" id="{148A43C1-1E89-5EC7-E912-108E0EE19CB3}"/>
                </a:ext>
              </a:extLst>
            </p:cNvPr>
            <p:cNvSpPr/>
            <p:nvPr/>
          </p:nvSpPr>
          <p:spPr>
            <a:xfrm>
              <a:off x="2043300" y="1542750"/>
              <a:ext cx="1132500" cy="1007475"/>
            </a:xfrm>
            <a:custGeom>
              <a:avLst/>
              <a:gdLst/>
              <a:ahLst/>
              <a:cxnLst/>
              <a:rect l="l" t="t" r="r" b="b"/>
              <a:pathLst>
                <a:path w="45300" h="40299" extrusionOk="0">
                  <a:moveTo>
                    <a:pt x="12783" y="0"/>
                  </a:moveTo>
                  <a:cubicBezTo>
                    <a:pt x="10532" y="0"/>
                    <a:pt x="4008" y="379"/>
                    <a:pt x="0" y="4522"/>
                  </a:cubicBezTo>
                  <a:lnTo>
                    <a:pt x="5338" y="22769"/>
                  </a:lnTo>
                  <a:cubicBezTo>
                    <a:pt x="5338" y="22769"/>
                    <a:pt x="5604" y="28173"/>
                    <a:pt x="6005" y="32576"/>
                  </a:cubicBezTo>
                  <a:lnTo>
                    <a:pt x="6405" y="37379"/>
                  </a:lnTo>
                  <a:cubicBezTo>
                    <a:pt x="10378" y="39338"/>
                    <a:pt x="14661" y="40299"/>
                    <a:pt x="18922" y="40299"/>
                  </a:cubicBezTo>
                  <a:cubicBezTo>
                    <a:pt x="25109" y="40299"/>
                    <a:pt x="31250" y="38274"/>
                    <a:pt x="36326" y="34344"/>
                  </a:cubicBezTo>
                  <a:cubicBezTo>
                    <a:pt x="35492" y="29107"/>
                    <a:pt x="34492" y="23069"/>
                    <a:pt x="34558" y="22769"/>
                  </a:cubicBezTo>
                  <a:cubicBezTo>
                    <a:pt x="34558" y="22735"/>
                    <a:pt x="34558" y="22702"/>
                    <a:pt x="34558" y="22669"/>
                  </a:cubicBezTo>
                  <a:lnTo>
                    <a:pt x="40196" y="17665"/>
                  </a:lnTo>
                  <a:lnTo>
                    <a:pt x="45299" y="12928"/>
                  </a:lnTo>
                  <a:cubicBezTo>
                    <a:pt x="41030" y="8959"/>
                    <a:pt x="36560" y="4856"/>
                    <a:pt x="33424" y="3121"/>
                  </a:cubicBezTo>
                  <a:lnTo>
                    <a:pt x="33424" y="3088"/>
                  </a:lnTo>
                  <a:lnTo>
                    <a:pt x="33124" y="2988"/>
                  </a:lnTo>
                  <a:cubicBezTo>
                    <a:pt x="30522" y="1687"/>
                    <a:pt x="27720" y="820"/>
                    <a:pt x="24851" y="419"/>
                  </a:cubicBezTo>
                  <a:lnTo>
                    <a:pt x="13577" y="19"/>
                  </a:lnTo>
                  <a:cubicBezTo>
                    <a:pt x="13577" y="19"/>
                    <a:pt x="13287" y="0"/>
                    <a:pt x="1278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883;p76">
              <a:extLst>
                <a:ext uri="{FF2B5EF4-FFF2-40B4-BE49-F238E27FC236}">
                  <a16:creationId xmlns:a16="http://schemas.microsoft.com/office/drawing/2014/main" id="{4EE0E69B-536C-942D-43E1-CF213AA728EE}"/>
                </a:ext>
              </a:extLst>
            </p:cNvPr>
            <p:cNvSpPr/>
            <p:nvPr/>
          </p:nvSpPr>
          <p:spPr>
            <a:xfrm>
              <a:off x="2777150" y="1574900"/>
              <a:ext cx="128450" cy="534575"/>
            </a:xfrm>
            <a:custGeom>
              <a:avLst/>
              <a:gdLst/>
              <a:ahLst/>
              <a:cxnLst/>
              <a:rect l="l" t="t" r="r" b="b"/>
              <a:pathLst>
                <a:path w="5138" h="21383" extrusionOk="0">
                  <a:moveTo>
                    <a:pt x="1" y="1"/>
                  </a:moveTo>
                  <a:cubicBezTo>
                    <a:pt x="1" y="67"/>
                    <a:pt x="1" y="167"/>
                    <a:pt x="1" y="234"/>
                  </a:cubicBezTo>
                  <a:lnTo>
                    <a:pt x="201" y="835"/>
                  </a:lnTo>
                  <a:cubicBezTo>
                    <a:pt x="368" y="1402"/>
                    <a:pt x="568" y="2169"/>
                    <a:pt x="835" y="3103"/>
                  </a:cubicBezTo>
                  <a:cubicBezTo>
                    <a:pt x="1402" y="5004"/>
                    <a:pt x="2102" y="7673"/>
                    <a:pt x="2836" y="10608"/>
                  </a:cubicBezTo>
                  <a:cubicBezTo>
                    <a:pt x="3570" y="13577"/>
                    <a:pt x="4137" y="16246"/>
                    <a:pt x="4504" y="18214"/>
                  </a:cubicBezTo>
                  <a:cubicBezTo>
                    <a:pt x="4704" y="19148"/>
                    <a:pt x="4837" y="19948"/>
                    <a:pt x="4971" y="20515"/>
                  </a:cubicBezTo>
                  <a:lnTo>
                    <a:pt x="5071" y="21149"/>
                  </a:lnTo>
                  <a:cubicBezTo>
                    <a:pt x="5104" y="21216"/>
                    <a:pt x="5104" y="21283"/>
                    <a:pt x="5138" y="21383"/>
                  </a:cubicBezTo>
                  <a:cubicBezTo>
                    <a:pt x="5138" y="21283"/>
                    <a:pt x="5138" y="21216"/>
                    <a:pt x="5138" y="21149"/>
                  </a:cubicBezTo>
                  <a:cubicBezTo>
                    <a:pt x="5138" y="20982"/>
                    <a:pt x="5104" y="20749"/>
                    <a:pt x="5071" y="20515"/>
                  </a:cubicBezTo>
                  <a:cubicBezTo>
                    <a:pt x="4971" y="19948"/>
                    <a:pt x="4837" y="19148"/>
                    <a:pt x="4671" y="18180"/>
                  </a:cubicBezTo>
                  <a:cubicBezTo>
                    <a:pt x="4337" y="16212"/>
                    <a:pt x="3803" y="13510"/>
                    <a:pt x="3070" y="10575"/>
                  </a:cubicBezTo>
                  <a:cubicBezTo>
                    <a:pt x="2369" y="7606"/>
                    <a:pt x="1602" y="4971"/>
                    <a:pt x="1035" y="3069"/>
                  </a:cubicBezTo>
                  <a:cubicBezTo>
                    <a:pt x="735" y="2102"/>
                    <a:pt x="501" y="1335"/>
                    <a:pt x="301" y="801"/>
                  </a:cubicBezTo>
                  <a:cubicBezTo>
                    <a:pt x="234" y="568"/>
                    <a:pt x="134" y="368"/>
                    <a:pt x="101" y="201"/>
                  </a:cubicBezTo>
                  <a:cubicBezTo>
                    <a:pt x="67" y="134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884;p76">
              <a:extLst>
                <a:ext uri="{FF2B5EF4-FFF2-40B4-BE49-F238E27FC236}">
                  <a16:creationId xmlns:a16="http://schemas.microsoft.com/office/drawing/2014/main" id="{A97E8729-B099-FF2D-D4D4-354D9F73235F}"/>
                </a:ext>
              </a:extLst>
            </p:cNvPr>
            <p:cNvSpPr/>
            <p:nvPr/>
          </p:nvSpPr>
          <p:spPr>
            <a:xfrm>
              <a:off x="2892225" y="1829200"/>
              <a:ext cx="246050" cy="198575"/>
            </a:xfrm>
            <a:custGeom>
              <a:avLst/>
              <a:gdLst/>
              <a:ahLst/>
              <a:cxnLst/>
              <a:rect l="l" t="t" r="r" b="b"/>
              <a:pathLst>
                <a:path w="9842" h="7943" extrusionOk="0">
                  <a:moveTo>
                    <a:pt x="9802" y="1"/>
                  </a:moveTo>
                  <a:cubicBezTo>
                    <a:pt x="9659" y="1"/>
                    <a:pt x="7489" y="1711"/>
                    <a:pt x="4838" y="3872"/>
                  </a:cubicBezTo>
                  <a:cubicBezTo>
                    <a:pt x="2136" y="6074"/>
                    <a:pt x="1" y="7908"/>
                    <a:pt x="34" y="7942"/>
                  </a:cubicBezTo>
                  <a:cubicBezTo>
                    <a:pt x="35" y="7942"/>
                    <a:pt x="35" y="7942"/>
                    <a:pt x="36" y="7942"/>
                  </a:cubicBezTo>
                  <a:cubicBezTo>
                    <a:pt x="109" y="7942"/>
                    <a:pt x="2295" y="6220"/>
                    <a:pt x="4971" y="4039"/>
                  </a:cubicBezTo>
                  <a:cubicBezTo>
                    <a:pt x="7673" y="1837"/>
                    <a:pt x="9841" y="36"/>
                    <a:pt x="9808" y="3"/>
                  </a:cubicBezTo>
                  <a:cubicBezTo>
                    <a:pt x="9807" y="1"/>
                    <a:pt x="98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885;p76">
              <a:extLst>
                <a:ext uri="{FF2B5EF4-FFF2-40B4-BE49-F238E27FC236}">
                  <a16:creationId xmlns:a16="http://schemas.microsoft.com/office/drawing/2014/main" id="{4AC8045D-86F9-94C3-5435-E452AB50C162}"/>
                </a:ext>
              </a:extLst>
            </p:cNvPr>
            <p:cNvSpPr/>
            <p:nvPr/>
          </p:nvSpPr>
          <p:spPr>
            <a:xfrm>
              <a:off x="2095000" y="1829250"/>
              <a:ext cx="123450" cy="383625"/>
            </a:xfrm>
            <a:custGeom>
              <a:avLst/>
              <a:gdLst/>
              <a:ahLst/>
              <a:cxnLst/>
              <a:rect l="l" t="t" r="r" b="b"/>
              <a:pathLst>
                <a:path w="4938" h="15345" extrusionOk="0">
                  <a:moveTo>
                    <a:pt x="4437" y="1"/>
                  </a:moveTo>
                  <a:lnTo>
                    <a:pt x="1" y="14511"/>
                  </a:lnTo>
                  <a:lnTo>
                    <a:pt x="1668" y="15345"/>
                  </a:lnTo>
                  <a:lnTo>
                    <a:pt x="3270" y="11242"/>
                  </a:lnTo>
                  <a:cubicBezTo>
                    <a:pt x="3270" y="11242"/>
                    <a:pt x="4937" y="2669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886;p76">
              <a:extLst>
                <a:ext uri="{FF2B5EF4-FFF2-40B4-BE49-F238E27FC236}">
                  <a16:creationId xmlns:a16="http://schemas.microsoft.com/office/drawing/2014/main" id="{372F6ABB-C44D-4802-03DA-8B08813E4204}"/>
                </a:ext>
              </a:extLst>
            </p:cNvPr>
            <p:cNvSpPr/>
            <p:nvPr/>
          </p:nvSpPr>
          <p:spPr>
            <a:xfrm>
              <a:off x="2608700" y="1550725"/>
              <a:ext cx="215375" cy="129300"/>
            </a:xfrm>
            <a:custGeom>
              <a:avLst/>
              <a:gdLst/>
              <a:ahLst/>
              <a:cxnLst/>
              <a:rect l="l" t="t" r="r" b="b"/>
              <a:pathLst>
                <a:path w="8615" h="5172" extrusionOk="0">
                  <a:moveTo>
                    <a:pt x="1969" y="0"/>
                  </a:moveTo>
                  <a:lnTo>
                    <a:pt x="1" y="5171"/>
                  </a:lnTo>
                  <a:cubicBezTo>
                    <a:pt x="30" y="5171"/>
                    <a:pt x="59" y="5172"/>
                    <a:pt x="89" y="5172"/>
                  </a:cubicBezTo>
                  <a:cubicBezTo>
                    <a:pt x="2799" y="5172"/>
                    <a:pt x="8614" y="2221"/>
                    <a:pt x="6272" y="968"/>
                  </a:cubicBezTo>
                  <a:cubicBezTo>
                    <a:pt x="5471" y="567"/>
                    <a:pt x="1969" y="0"/>
                    <a:pt x="1969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887;p76">
              <a:extLst>
                <a:ext uri="{FF2B5EF4-FFF2-40B4-BE49-F238E27FC236}">
                  <a16:creationId xmlns:a16="http://schemas.microsoft.com/office/drawing/2014/main" id="{F19F29A4-2F3A-B804-B72F-21D803B8B81F}"/>
                </a:ext>
              </a:extLst>
            </p:cNvPr>
            <p:cNvSpPr/>
            <p:nvPr/>
          </p:nvSpPr>
          <p:spPr>
            <a:xfrm>
              <a:off x="2365200" y="1454825"/>
              <a:ext cx="328575" cy="302725"/>
            </a:xfrm>
            <a:custGeom>
              <a:avLst/>
              <a:gdLst/>
              <a:ahLst/>
              <a:cxnLst/>
              <a:rect l="l" t="t" r="r" b="b"/>
              <a:pathLst>
                <a:path w="13143" h="12109" extrusionOk="0">
                  <a:moveTo>
                    <a:pt x="0" y="0"/>
                  </a:moveTo>
                  <a:lnTo>
                    <a:pt x="0" y="3836"/>
                  </a:lnTo>
                  <a:lnTo>
                    <a:pt x="0" y="4170"/>
                  </a:lnTo>
                  <a:lnTo>
                    <a:pt x="467" y="9007"/>
                  </a:lnTo>
                  <a:lnTo>
                    <a:pt x="4070" y="12109"/>
                  </a:lnTo>
                  <a:lnTo>
                    <a:pt x="8640" y="12109"/>
                  </a:lnTo>
                  <a:lnTo>
                    <a:pt x="13143" y="8206"/>
                  </a:lnTo>
                  <a:lnTo>
                    <a:pt x="12576" y="1234"/>
                  </a:lnTo>
                  <a:cubicBezTo>
                    <a:pt x="8740" y="1468"/>
                    <a:pt x="7772" y="6438"/>
                    <a:pt x="7772" y="6438"/>
                  </a:cubicBezTo>
                  <a:cubicBezTo>
                    <a:pt x="7506" y="19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888;p76">
              <a:extLst>
                <a:ext uri="{FF2B5EF4-FFF2-40B4-BE49-F238E27FC236}">
                  <a16:creationId xmlns:a16="http://schemas.microsoft.com/office/drawing/2014/main" id="{3345B6DA-A9B8-6BBD-FE3F-C4747FC2A7D5}"/>
                </a:ext>
              </a:extLst>
            </p:cNvPr>
            <p:cNvSpPr/>
            <p:nvPr/>
          </p:nvSpPr>
          <p:spPr>
            <a:xfrm>
              <a:off x="2557825" y="1632450"/>
              <a:ext cx="49225" cy="521225"/>
            </a:xfrm>
            <a:custGeom>
              <a:avLst/>
              <a:gdLst/>
              <a:ahLst/>
              <a:cxnLst/>
              <a:rect l="l" t="t" r="r" b="b"/>
              <a:pathLst>
                <a:path w="1969" h="20849" extrusionOk="0">
                  <a:moveTo>
                    <a:pt x="1" y="0"/>
                  </a:moveTo>
                  <a:cubicBezTo>
                    <a:pt x="1" y="67"/>
                    <a:pt x="1" y="134"/>
                    <a:pt x="34" y="200"/>
                  </a:cubicBezTo>
                  <a:cubicBezTo>
                    <a:pt x="67" y="367"/>
                    <a:pt x="101" y="567"/>
                    <a:pt x="134" y="801"/>
                  </a:cubicBezTo>
                  <a:cubicBezTo>
                    <a:pt x="268" y="1368"/>
                    <a:pt x="401" y="2102"/>
                    <a:pt x="568" y="3036"/>
                  </a:cubicBezTo>
                  <a:cubicBezTo>
                    <a:pt x="901" y="4904"/>
                    <a:pt x="1268" y="7506"/>
                    <a:pt x="1502" y="10374"/>
                  </a:cubicBezTo>
                  <a:cubicBezTo>
                    <a:pt x="1735" y="13276"/>
                    <a:pt x="1769" y="15878"/>
                    <a:pt x="1769" y="17780"/>
                  </a:cubicBezTo>
                  <a:cubicBezTo>
                    <a:pt x="1769" y="18714"/>
                    <a:pt x="1769" y="19514"/>
                    <a:pt x="1769" y="20015"/>
                  </a:cubicBezTo>
                  <a:lnTo>
                    <a:pt x="1769" y="20648"/>
                  </a:lnTo>
                  <a:cubicBezTo>
                    <a:pt x="1802" y="20482"/>
                    <a:pt x="1835" y="20281"/>
                    <a:pt x="1835" y="20048"/>
                  </a:cubicBezTo>
                  <a:cubicBezTo>
                    <a:pt x="1869" y="19514"/>
                    <a:pt x="1902" y="18747"/>
                    <a:pt x="1935" y="17780"/>
                  </a:cubicBezTo>
                  <a:cubicBezTo>
                    <a:pt x="1969" y="15311"/>
                    <a:pt x="1902" y="12809"/>
                    <a:pt x="1702" y="10374"/>
                  </a:cubicBezTo>
                  <a:cubicBezTo>
                    <a:pt x="1502" y="7873"/>
                    <a:pt x="1168" y="5437"/>
                    <a:pt x="701" y="3002"/>
                  </a:cubicBezTo>
                  <a:cubicBezTo>
                    <a:pt x="501" y="2035"/>
                    <a:pt x="368" y="1301"/>
                    <a:pt x="234" y="801"/>
                  </a:cubicBezTo>
                  <a:cubicBezTo>
                    <a:pt x="168" y="567"/>
                    <a:pt x="101" y="367"/>
                    <a:pt x="67" y="200"/>
                  </a:cubicBezTo>
                  <a:cubicBezTo>
                    <a:pt x="67" y="134"/>
                    <a:pt x="34" y="67"/>
                    <a:pt x="1" y="0"/>
                  </a:cubicBezTo>
                  <a:close/>
                  <a:moveTo>
                    <a:pt x="1769" y="20648"/>
                  </a:moveTo>
                  <a:cubicBezTo>
                    <a:pt x="1735" y="20715"/>
                    <a:pt x="1735" y="20782"/>
                    <a:pt x="1769" y="20849"/>
                  </a:cubicBezTo>
                  <a:cubicBezTo>
                    <a:pt x="1769" y="20782"/>
                    <a:pt x="1769" y="20715"/>
                    <a:pt x="1769" y="20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889;p76">
              <a:extLst>
                <a:ext uri="{FF2B5EF4-FFF2-40B4-BE49-F238E27FC236}">
                  <a16:creationId xmlns:a16="http://schemas.microsoft.com/office/drawing/2014/main" id="{7A36E5C1-79C6-BA69-30D0-9E44C48658D3}"/>
                </a:ext>
              </a:extLst>
            </p:cNvPr>
            <p:cNvSpPr/>
            <p:nvPr/>
          </p:nvSpPr>
          <p:spPr>
            <a:xfrm>
              <a:off x="2357700" y="1533200"/>
              <a:ext cx="193475" cy="182650"/>
            </a:xfrm>
            <a:custGeom>
              <a:avLst/>
              <a:gdLst/>
              <a:ahLst/>
              <a:cxnLst/>
              <a:rect l="l" t="t" r="r" b="b"/>
              <a:pathLst>
                <a:path w="7739" h="7306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7" y="201"/>
                    <a:pt x="234" y="401"/>
                    <a:pt x="200" y="601"/>
                  </a:cubicBezTo>
                  <a:cubicBezTo>
                    <a:pt x="67" y="1135"/>
                    <a:pt x="0" y="1702"/>
                    <a:pt x="33" y="2269"/>
                  </a:cubicBezTo>
                  <a:cubicBezTo>
                    <a:pt x="33" y="2669"/>
                    <a:pt x="133" y="3036"/>
                    <a:pt x="300" y="3403"/>
                  </a:cubicBezTo>
                  <a:cubicBezTo>
                    <a:pt x="467" y="3837"/>
                    <a:pt x="767" y="4204"/>
                    <a:pt x="1134" y="4504"/>
                  </a:cubicBezTo>
                  <a:cubicBezTo>
                    <a:pt x="1901" y="5138"/>
                    <a:pt x="2702" y="5772"/>
                    <a:pt x="3536" y="6339"/>
                  </a:cubicBezTo>
                  <a:cubicBezTo>
                    <a:pt x="4003" y="6639"/>
                    <a:pt x="4470" y="6939"/>
                    <a:pt x="4937" y="7206"/>
                  </a:cubicBezTo>
                  <a:lnTo>
                    <a:pt x="5037" y="7306"/>
                  </a:lnTo>
                  <a:lnTo>
                    <a:pt x="5070" y="7139"/>
                  </a:lnTo>
                  <a:cubicBezTo>
                    <a:pt x="5404" y="5705"/>
                    <a:pt x="5904" y="4304"/>
                    <a:pt x="6505" y="2970"/>
                  </a:cubicBezTo>
                  <a:cubicBezTo>
                    <a:pt x="6605" y="2736"/>
                    <a:pt x="6738" y="2536"/>
                    <a:pt x="6872" y="2336"/>
                  </a:cubicBezTo>
                  <a:cubicBezTo>
                    <a:pt x="6972" y="2202"/>
                    <a:pt x="7105" y="2069"/>
                    <a:pt x="7272" y="2036"/>
                  </a:cubicBezTo>
                  <a:cubicBezTo>
                    <a:pt x="7370" y="1996"/>
                    <a:pt x="7456" y="1980"/>
                    <a:pt x="7544" y="1980"/>
                  </a:cubicBezTo>
                  <a:cubicBezTo>
                    <a:pt x="7606" y="1980"/>
                    <a:pt x="7670" y="1988"/>
                    <a:pt x="7739" y="2002"/>
                  </a:cubicBezTo>
                  <a:cubicBezTo>
                    <a:pt x="7739" y="2002"/>
                    <a:pt x="7651" y="1932"/>
                    <a:pt x="7474" y="1932"/>
                  </a:cubicBezTo>
                  <a:cubicBezTo>
                    <a:pt x="7408" y="1932"/>
                    <a:pt x="7329" y="1942"/>
                    <a:pt x="7239" y="1969"/>
                  </a:cubicBezTo>
                  <a:cubicBezTo>
                    <a:pt x="7072" y="2036"/>
                    <a:pt x="6905" y="2136"/>
                    <a:pt x="6772" y="2302"/>
                  </a:cubicBezTo>
                  <a:cubicBezTo>
                    <a:pt x="6605" y="2503"/>
                    <a:pt x="6471" y="2703"/>
                    <a:pt x="6371" y="2936"/>
                  </a:cubicBezTo>
                  <a:cubicBezTo>
                    <a:pt x="5726" y="4226"/>
                    <a:pt x="5237" y="5579"/>
                    <a:pt x="4904" y="6963"/>
                  </a:cubicBezTo>
                  <a:lnTo>
                    <a:pt x="4904" y="6963"/>
                  </a:lnTo>
                  <a:cubicBezTo>
                    <a:pt x="4482" y="6721"/>
                    <a:pt x="4062" y="6474"/>
                    <a:pt x="3669" y="6172"/>
                  </a:cubicBezTo>
                  <a:cubicBezTo>
                    <a:pt x="2835" y="5605"/>
                    <a:pt x="2001" y="5004"/>
                    <a:pt x="1234" y="4371"/>
                  </a:cubicBezTo>
                  <a:cubicBezTo>
                    <a:pt x="901" y="4104"/>
                    <a:pt x="634" y="3737"/>
                    <a:pt x="434" y="3370"/>
                  </a:cubicBezTo>
                  <a:cubicBezTo>
                    <a:pt x="300" y="3003"/>
                    <a:pt x="200" y="2636"/>
                    <a:pt x="200" y="2269"/>
                  </a:cubicBezTo>
                  <a:cubicBezTo>
                    <a:pt x="167" y="1702"/>
                    <a:pt x="200" y="1168"/>
                    <a:pt x="267" y="601"/>
                  </a:cubicBezTo>
                  <a:cubicBezTo>
                    <a:pt x="300" y="401"/>
                    <a:pt x="334" y="20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890;p76">
              <a:extLst>
                <a:ext uri="{FF2B5EF4-FFF2-40B4-BE49-F238E27FC236}">
                  <a16:creationId xmlns:a16="http://schemas.microsoft.com/office/drawing/2014/main" id="{40CF5D9B-169C-7BF8-808B-25A70ABD7DB5}"/>
                </a:ext>
              </a:extLst>
            </p:cNvPr>
            <p:cNvSpPr/>
            <p:nvPr/>
          </p:nvSpPr>
          <p:spPr>
            <a:xfrm>
              <a:off x="2573675" y="1485675"/>
              <a:ext cx="121775" cy="220175"/>
            </a:xfrm>
            <a:custGeom>
              <a:avLst/>
              <a:gdLst/>
              <a:ahLst/>
              <a:cxnLst/>
              <a:rect l="l" t="t" r="r" b="b"/>
              <a:pathLst>
                <a:path w="4871" h="8807" extrusionOk="0">
                  <a:moveTo>
                    <a:pt x="4237" y="0"/>
                  </a:moveTo>
                  <a:cubicBezTo>
                    <a:pt x="4237" y="201"/>
                    <a:pt x="4237" y="367"/>
                    <a:pt x="4237" y="567"/>
                  </a:cubicBezTo>
                  <a:cubicBezTo>
                    <a:pt x="4237" y="968"/>
                    <a:pt x="4237" y="1535"/>
                    <a:pt x="4304" y="2235"/>
                  </a:cubicBezTo>
                  <a:cubicBezTo>
                    <a:pt x="4337" y="2902"/>
                    <a:pt x="4404" y="3736"/>
                    <a:pt x="4537" y="4670"/>
                  </a:cubicBezTo>
                  <a:cubicBezTo>
                    <a:pt x="4637" y="5104"/>
                    <a:pt x="4671" y="5571"/>
                    <a:pt x="4604" y="6038"/>
                  </a:cubicBezTo>
                  <a:cubicBezTo>
                    <a:pt x="4437" y="6505"/>
                    <a:pt x="4103" y="6905"/>
                    <a:pt x="3703" y="7172"/>
                  </a:cubicBezTo>
                  <a:cubicBezTo>
                    <a:pt x="3163" y="7503"/>
                    <a:pt x="2649" y="7887"/>
                    <a:pt x="2187" y="8326"/>
                  </a:cubicBezTo>
                  <a:lnTo>
                    <a:pt x="2187" y="8326"/>
                  </a:lnTo>
                  <a:cubicBezTo>
                    <a:pt x="2065" y="7055"/>
                    <a:pt x="1670" y="5820"/>
                    <a:pt x="1001" y="4737"/>
                  </a:cubicBezTo>
                  <a:cubicBezTo>
                    <a:pt x="801" y="4404"/>
                    <a:pt x="568" y="4070"/>
                    <a:pt x="334" y="3770"/>
                  </a:cubicBezTo>
                  <a:cubicBezTo>
                    <a:pt x="234" y="3670"/>
                    <a:pt x="134" y="3570"/>
                    <a:pt x="34" y="3470"/>
                  </a:cubicBezTo>
                  <a:lnTo>
                    <a:pt x="34" y="3470"/>
                  </a:lnTo>
                  <a:cubicBezTo>
                    <a:pt x="1" y="3503"/>
                    <a:pt x="401" y="3937"/>
                    <a:pt x="868" y="4804"/>
                  </a:cubicBezTo>
                  <a:cubicBezTo>
                    <a:pt x="1502" y="5938"/>
                    <a:pt x="1902" y="7206"/>
                    <a:pt x="2002" y="8540"/>
                  </a:cubicBezTo>
                  <a:lnTo>
                    <a:pt x="2002" y="8807"/>
                  </a:lnTo>
                  <a:lnTo>
                    <a:pt x="2135" y="8607"/>
                  </a:lnTo>
                  <a:cubicBezTo>
                    <a:pt x="2669" y="8140"/>
                    <a:pt x="3236" y="7706"/>
                    <a:pt x="3803" y="7339"/>
                  </a:cubicBezTo>
                  <a:cubicBezTo>
                    <a:pt x="4270" y="7039"/>
                    <a:pt x="4604" y="6605"/>
                    <a:pt x="4804" y="6105"/>
                  </a:cubicBezTo>
                  <a:cubicBezTo>
                    <a:pt x="4871" y="5604"/>
                    <a:pt x="4837" y="5104"/>
                    <a:pt x="4704" y="4637"/>
                  </a:cubicBezTo>
                  <a:cubicBezTo>
                    <a:pt x="4570" y="3736"/>
                    <a:pt x="4470" y="2902"/>
                    <a:pt x="4437" y="2235"/>
                  </a:cubicBezTo>
                  <a:cubicBezTo>
                    <a:pt x="4370" y="1568"/>
                    <a:pt x="4337" y="1001"/>
                    <a:pt x="4304" y="601"/>
                  </a:cubicBezTo>
                  <a:cubicBezTo>
                    <a:pt x="4304" y="401"/>
                    <a:pt x="4304" y="201"/>
                    <a:pt x="4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891;p76">
              <a:extLst>
                <a:ext uri="{FF2B5EF4-FFF2-40B4-BE49-F238E27FC236}">
                  <a16:creationId xmlns:a16="http://schemas.microsoft.com/office/drawing/2014/main" id="{C01DA66C-B389-BBEC-E62F-A54CE62404CA}"/>
                </a:ext>
              </a:extLst>
            </p:cNvPr>
            <p:cNvSpPr/>
            <p:nvPr/>
          </p:nvSpPr>
          <p:spPr>
            <a:xfrm>
              <a:off x="2999825" y="1509850"/>
              <a:ext cx="322750" cy="400325"/>
            </a:xfrm>
            <a:custGeom>
              <a:avLst/>
              <a:gdLst/>
              <a:ahLst/>
              <a:cxnLst/>
              <a:rect l="l" t="t" r="r" b="b"/>
              <a:pathLst>
                <a:path w="12910" h="16013" extrusionOk="0">
                  <a:moveTo>
                    <a:pt x="11375" y="1"/>
                  </a:moveTo>
                  <a:cubicBezTo>
                    <a:pt x="11041" y="368"/>
                    <a:pt x="0" y="15145"/>
                    <a:pt x="0" y="15145"/>
                  </a:cubicBezTo>
                  <a:lnTo>
                    <a:pt x="1568" y="16012"/>
                  </a:lnTo>
                  <a:lnTo>
                    <a:pt x="12909" y="1402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892;p76">
              <a:extLst>
                <a:ext uri="{FF2B5EF4-FFF2-40B4-BE49-F238E27FC236}">
                  <a16:creationId xmlns:a16="http://schemas.microsoft.com/office/drawing/2014/main" id="{3281624B-387B-00C5-1117-38514564E227}"/>
                </a:ext>
              </a:extLst>
            </p:cNvPr>
            <p:cNvSpPr/>
            <p:nvPr/>
          </p:nvSpPr>
          <p:spPr>
            <a:xfrm>
              <a:off x="1997425" y="1684300"/>
              <a:ext cx="1238425" cy="894750"/>
            </a:xfrm>
            <a:custGeom>
              <a:avLst/>
              <a:gdLst/>
              <a:ahLst/>
              <a:cxnLst/>
              <a:rect l="l" t="t" r="r" b="b"/>
              <a:pathLst>
                <a:path w="49537" h="35790" extrusionOk="0">
                  <a:moveTo>
                    <a:pt x="42108" y="1"/>
                  </a:moveTo>
                  <a:cubicBezTo>
                    <a:pt x="40835" y="1"/>
                    <a:pt x="39696" y="5298"/>
                    <a:pt x="39696" y="5298"/>
                  </a:cubicBezTo>
                  <a:cubicBezTo>
                    <a:pt x="38828" y="6499"/>
                    <a:pt x="38395" y="7066"/>
                    <a:pt x="38195" y="7366"/>
                  </a:cubicBezTo>
                  <a:cubicBezTo>
                    <a:pt x="36729" y="8636"/>
                    <a:pt x="21527" y="21767"/>
                    <a:pt x="19536" y="21767"/>
                  </a:cubicBezTo>
                  <a:cubicBezTo>
                    <a:pt x="19487" y="21767"/>
                    <a:pt x="19447" y="21759"/>
                    <a:pt x="19415" y="21743"/>
                  </a:cubicBezTo>
                  <a:cubicBezTo>
                    <a:pt x="18714" y="21443"/>
                    <a:pt x="7072" y="4698"/>
                    <a:pt x="7072" y="4698"/>
                  </a:cubicBezTo>
                  <a:lnTo>
                    <a:pt x="5271" y="5999"/>
                  </a:lnTo>
                  <a:cubicBezTo>
                    <a:pt x="1202" y="9001"/>
                    <a:pt x="1" y="14538"/>
                    <a:pt x="2436" y="18941"/>
                  </a:cubicBezTo>
                  <a:cubicBezTo>
                    <a:pt x="6464" y="26173"/>
                    <a:pt x="12486" y="35790"/>
                    <a:pt x="15940" y="35790"/>
                  </a:cubicBezTo>
                  <a:cubicBezTo>
                    <a:pt x="15976" y="35790"/>
                    <a:pt x="16011" y="35789"/>
                    <a:pt x="16046" y="35787"/>
                  </a:cubicBezTo>
                  <a:cubicBezTo>
                    <a:pt x="27954" y="35153"/>
                    <a:pt x="45333" y="13571"/>
                    <a:pt x="45333" y="13571"/>
                  </a:cubicBezTo>
                  <a:cubicBezTo>
                    <a:pt x="45333" y="13571"/>
                    <a:pt x="49203" y="8701"/>
                    <a:pt x="49436" y="4631"/>
                  </a:cubicBezTo>
                  <a:cubicBezTo>
                    <a:pt x="49536" y="3330"/>
                    <a:pt x="48435" y="261"/>
                    <a:pt x="48435" y="261"/>
                  </a:cubicBezTo>
                  <a:lnTo>
                    <a:pt x="47401" y="1629"/>
                  </a:lnTo>
                  <a:cubicBezTo>
                    <a:pt x="47291" y="2015"/>
                    <a:pt x="44559" y="5639"/>
                    <a:pt x="43106" y="5639"/>
                  </a:cubicBezTo>
                  <a:cubicBezTo>
                    <a:pt x="42802" y="5639"/>
                    <a:pt x="42554" y="5480"/>
                    <a:pt x="42398" y="5098"/>
                  </a:cubicBezTo>
                  <a:cubicBezTo>
                    <a:pt x="41530" y="2930"/>
                    <a:pt x="43632" y="461"/>
                    <a:pt x="42264" y="28"/>
                  </a:cubicBezTo>
                  <a:cubicBezTo>
                    <a:pt x="42212" y="10"/>
                    <a:pt x="42160" y="1"/>
                    <a:pt x="42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893;p76">
              <a:extLst>
                <a:ext uri="{FF2B5EF4-FFF2-40B4-BE49-F238E27FC236}">
                  <a16:creationId xmlns:a16="http://schemas.microsoft.com/office/drawing/2014/main" id="{C5B2C6FA-5BD9-D915-C4B6-3764503DA1A1}"/>
                </a:ext>
              </a:extLst>
            </p:cNvPr>
            <p:cNvSpPr/>
            <p:nvPr/>
          </p:nvSpPr>
          <p:spPr>
            <a:xfrm>
              <a:off x="3184950" y="1741700"/>
              <a:ext cx="37550" cy="75900"/>
            </a:xfrm>
            <a:custGeom>
              <a:avLst/>
              <a:gdLst/>
              <a:ahLst/>
              <a:cxnLst/>
              <a:rect l="l" t="t" r="r" b="b"/>
              <a:pathLst>
                <a:path w="1502" h="3036" extrusionOk="0">
                  <a:moveTo>
                    <a:pt x="1501" y="0"/>
                  </a:moveTo>
                  <a:cubicBezTo>
                    <a:pt x="1468" y="0"/>
                    <a:pt x="1168" y="701"/>
                    <a:pt x="768" y="1534"/>
                  </a:cubicBezTo>
                  <a:cubicBezTo>
                    <a:pt x="367" y="2368"/>
                    <a:pt x="0" y="3002"/>
                    <a:pt x="0" y="3036"/>
                  </a:cubicBezTo>
                  <a:cubicBezTo>
                    <a:pt x="367" y="2602"/>
                    <a:pt x="667" y="2102"/>
                    <a:pt x="901" y="1601"/>
                  </a:cubicBezTo>
                  <a:cubicBezTo>
                    <a:pt x="1168" y="1101"/>
                    <a:pt x="1368" y="567"/>
                    <a:pt x="15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894;p76">
              <a:extLst>
                <a:ext uri="{FF2B5EF4-FFF2-40B4-BE49-F238E27FC236}">
                  <a16:creationId xmlns:a16="http://schemas.microsoft.com/office/drawing/2014/main" id="{F4B0F7E1-7765-610C-C528-E4523C87F930}"/>
                </a:ext>
              </a:extLst>
            </p:cNvPr>
            <p:cNvSpPr/>
            <p:nvPr/>
          </p:nvSpPr>
          <p:spPr>
            <a:xfrm>
              <a:off x="1813125" y="1597425"/>
              <a:ext cx="592125" cy="635475"/>
            </a:xfrm>
            <a:custGeom>
              <a:avLst/>
              <a:gdLst/>
              <a:ahLst/>
              <a:cxnLst/>
              <a:rect l="l" t="t" r="r" b="b"/>
              <a:pathLst>
                <a:path w="23685" h="25419" extrusionOk="0">
                  <a:moveTo>
                    <a:pt x="12476" y="0"/>
                  </a:moveTo>
                  <a:cubicBezTo>
                    <a:pt x="12476" y="0"/>
                    <a:pt x="1" y="4437"/>
                    <a:pt x="9274" y="25418"/>
                  </a:cubicBezTo>
                  <a:lnTo>
                    <a:pt x="23684" y="16712"/>
                  </a:lnTo>
                  <a:lnTo>
                    <a:pt x="21616" y="11809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895;p76">
              <a:extLst>
                <a:ext uri="{FF2B5EF4-FFF2-40B4-BE49-F238E27FC236}">
                  <a16:creationId xmlns:a16="http://schemas.microsoft.com/office/drawing/2014/main" id="{6E93954E-290B-1ADD-7CD8-C813D51D5123}"/>
                </a:ext>
              </a:extLst>
            </p:cNvPr>
            <p:cNvSpPr/>
            <p:nvPr/>
          </p:nvSpPr>
          <p:spPr>
            <a:xfrm>
              <a:off x="2044975" y="1606600"/>
              <a:ext cx="363600" cy="626300"/>
            </a:xfrm>
            <a:custGeom>
              <a:avLst/>
              <a:gdLst/>
              <a:ahLst/>
              <a:cxnLst/>
              <a:rect l="l" t="t" r="r" b="b"/>
              <a:pathLst>
                <a:path w="14544" h="25052" extrusionOk="0">
                  <a:moveTo>
                    <a:pt x="2268" y="0"/>
                  </a:moveTo>
                  <a:cubicBezTo>
                    <a:pt x="2769" y="34"/>
                    <a:pt x="3269" y="100"/>
                    <a:pt x="3769" y="200"/>
                  </a:cubicBezTo>
                  <a:cubicBezTo>
                    <a:pt x="4303" y="367"/>
                    <a:pt x="4837" y="634"/>
                    <a:pt x="5304" y="934"/>
                  </a:cubicBezTo>
                  <a:cubicBezTo>
                    <a:pt x="5938" y="1368"/>
                    <a:pt x="6538" y="1868"/>
                    <a:pt x="7072" y="2435"/>
                  </a:cubicBezTo>
                  <a:cubicBezTo>
                    <a:pt x="8406" y="3970"/>
                    <a:pt x="9540" y="5671"/>
                    <a:pt x="10408" y="7472"/>
                  </a:cubicBezTo>
                  <a:cubicBezTo>
                    <a:pt x="11442" y="9507"/>
                    <a:pt x="12409" y="11842"/>
                    <a:pt x="13410" y="14277"/>
                  </a:cubicBezTo>
                  <a:lnTo>
                    <a:pt x="14277" y="16333"/>
                  </a:lnTo>
                  <a:lnTo>
                    <a:pt x="14277" y="16333"/>
                  </a:lnTo>
                  <a:cubicBezTo>
                    <a:pt x="10149" y="18581"/>
                    <a:pt x="6551" y="20728"/>
                    <a:pt x="4036" y="22316"/>
                  </a:cubicBezTo>
                  <a:cubicBezTo>
                    <a:pt x="2769" y="23150"/>
                    <a:pt x="1735" y="23817"/>
                    <a:pt x="1068" y="24284"/>
                  </a:cubicBezTo>
                  <a:cubicBezTo>
                    <a:pt x="734" y="24551"/>
                    <a:pt x="467" y="24718"/>
                    <a:pt x="267" y="24851"/>
                  </a:cubicBezTo>
                  <a:cubicBezTo>
                    <a:pt x="167" y="24918"/>
                    <a:pt x="100" y="24985"/>
                    <a:pt x="0" y="25051"/>
                  </a:cubicBezTo>
                  <a:cubicBezTo>
                    <a:pt x="100" y="25018"/>
                    <a:pt x="200" y="24951"/>
                    <a:pt x="300" y="24885"/>
                  </a:cubicBezTo>
                  <a:lnTo>
                    <a:pt x="1101" y="24351"/>
                  </a:lnTo>
                  <a:cubicBezTo>
                    <a:pt x="1801" y="23917"/>
                    <a:pt x="2835" y="23250"/>
                    <a:pt x="4103" y="22450"/>
                  </a:cubicBezTo>
                  <a:cubicBezTo>
                    <a:pt x="6672" y="20848"/>
                    <a:pt x="10307" y="18747"/>
                    <a:pt x="14477" y="16479"/>
                  </a:cubicBezTo>
                  <a:lnTo>
                    <a:pt x="14544" y="16412"/>
                  </a:lnTo>
                  <a:lnTo>
                    <a:pt x="14510" y="16312"/>
                  </a:lnTo>
                  <a:lnTo>
                    <a:pt x="13643" y="14177"/>
                  </a:lnTo>
                  <a:cubicBezTo>
                    <a:pt x="12609" y="11742"/>
                    <a:pt x="11642" y="9440"/>
                    <a:pt x="10574" y="7405"/>
                  </a:cubicBezTo>
                  <a:cubicBezTo>
                    <a:pt x="9707" y="5537"/>
                    <a:pt x="8540" y="3836"/>
                    <a:pt x="7205" y="2302"/>
                  </a:cubicBezTo>
                  <a:cubicBezTo>
                    <a:pt x="6672" y="1735"/>
                    <a:pt x="6038" y="1234"/>
                    <a:pt x="5371" y="834"/>
                  </a:cubicBezTo>
                  <a:cubicBezTo>
                    <a:pt x="4870" y="534"/>
                    <a:pt x="4337" y="300"/>
                    <a:pt x="3769" y="134"/>
                  </a:cubicBezTo>
                  <a:cubicBezTo>
                    <a:pt x="3403" y="34"/>
                    <a:pt x="3036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896;p76">
              <a:extLst>
                <a:ext uri="{FF2B5EF4-FFF2-40B4-BE49-F238E27FC236}">
                  <a16:creationId xmlns:a16="http://schemas.microsoft.com/office/drawing/2014/main" id="{A853D234-FFE6-513D-F32B-33EDF87672A8}"/>
                </a:ext>
              </a:extLst>
            </p:cNvPr>
            <p:cNvSpPr/>
            <p:nvPr/>
          </p:nvSpPr>
          <p:spPr>
            <a:xfrm>
              <a:off x="3698050" y="2970900"/>
              <a:ext cx="153225" cy="130575"/>
            </a:xfrm>
            <a:custGeom>
              <a:avLst/>
              <a:gdLst/>
              <a:ahLst/>
              <a:cxnLst/>
              <a:rect l="l" t="t" r="r" b="b"/>
              <a:pathLst>
                <a:path w="6129" h="5223" extrusionOk="0">
                  <a:moveTo>
                    <a:pt x="3453" y="0"/>
                  </a:moveTo>
                  <a:cubicBezTo>
                    <a:pt x="1178" y="0"/>
                    <a:pt x="1" y="2812"/>
                    <a:pt x="1625" y="4437"/>
                  </a:cubicBezTo>
                  <a:cubicBezTo>
                    <a:pt x="2168" y="4980"/>
                    <a:pt x="2830" y="5222"/>
                    <a:pt x="3477" y="5222"/>
                  </a:cubicBezTo>
                  <a:cubicBezTo>
                    <a:pt x="4820" y="5222"/>
                    <a:pt x="6095" y="4178"/>
                    <a:pt x="6095" y="2602"/>
                  </a:cubicBezTo>
                  <a:cubicBezTo>
                    <a:pt x="6129" y="1168"/>
                    <a:pt x="4961" y="1"/>
                    <a:pt x="3493" y="1"/>
                  </a:cubicBezTo>
                  <a:cubicBezTo>
                    <a:pt x="3480" y="0"/>
                    <a:pt x="3467" y="0"/>
                    <a:pt x="3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897;p76">
              <a:extLst>
                <a:ext uri="{FF2B5EF4-FFF2-40B4-BE49-F238E27FC236}">
                  <a16:creationId xmlns:a16="http://schemas.microsoft.com/office/drawing/2014/main" id="{0C3F69A6-E805-F946-7F69-59788EDCFCB7}"/>
                </a:ext>
              </a:extLst>
            </p:cNvPr>
            <p:cNvSpPr/>
            <p:nvPr/>
          </p:nvSpPr>
          <p:spPr>
            <a:xfrm>
              <a:off x="3577750" y="28211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8390" y="0"/>
                  </a:moveTo>
                  <a:cubicBezTo>
                    <a:pt x="5707" y="0"/>
                    <a:pt x="3022" y="1051"/>
                    <a:pt x="1000" y="3157"/>
                  </a:cubicBezTo>
                  <a:cubicBezTo>
                    <a:pt x="0" y="4209"/>
                    <a:pt x="991" y="5674"/>
                    <a:pt x="2109" y="5674"/>
                  </a:cubicBezTo>
                  <a:cubicBezTo>
                    <a:pt x="2446" y="5674"/>
                    <a:pt x="2793" y="5542"/>
                    <a:pt x="3102" y="5225"/>
                  </a:cubicBezTo>
                  <a:lnTo>
                    <a:pt x="3102" y="5259"/>
                  </a:lnTo>
                  <a:cubicBezTo>
                    <a:pt x="4526" y="3716"/>
                    <a:pt x="6459" y="2940"/>
                    <a:pt x="8397" y="2940"/>
                  </a:cubicBezTo>
                  <a:cubicBezTo>
                    <a:pt x="10271" y="2940"/>
                    <a:pt x="12149" y="3666"/>
                    <a:pt x="13576" y="5125"/>
                  </a:cubicBezTo>
                  <a:cubicBezTo>
                    <a:pt x="13879" y="5428"/>
                    <a:pt x="14220" y="5556"/>
                    <a:pt x="14550" y="5556"/>
                  </a:cubicBezTo>
                  <a:cubicBezTo>
                    <a:pt x="15674" y="5556"/>
                    <a:pt x="16675" y="4081"/>
                    <a:pt x="15644" y="3024"/>
                  </a:cubicBezTo>
                  <a:cubicBezTo>
                    <a:pt x="13646" y="1010"/>
                    <a:pt x="11019" y="0"/>
                    <a:pt x="8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898;p76">
              <a:extLst>
                <a:ext uri="{FF2B5EF4-FFF2-40B4-BE49-F238E27FC236}">
                  <a16:creationId xmlns:a16="http://schemas.microsoft.com/office/drawing/2014/main" id="{808F4986-883C-364C-EC79-EC35FCA2763B}"/>
                </a:ext>
              </a:extLst>
            </p:cNvPr>
            <p:cNvSpPr/>
            <p:nvPr/>
          </p:nvSpPr>
          <p:spPr>
            <a:xfrm>
              <a:off x="3352800" y="2433850"/>
              <a:ext cx="867750" cy="223825"/>
            </a:xfrm>
            <a:custGeom>
              <a:avLst/>
              <a:gdLst/>
              <a:ahLst/>
              <a:cxnLst/>
              <a:rect l="l" t="t" r="r" b="b"/>
              <a:pathLst>
                <a:path w="34710" h="8953" extrusionOk="0">
                  <a:moveTo>
                    <a:pt x="17369" y="0"/>
                  </a:moveTo>
                  <a:cubicBezTo>
                    <a:pt x="17325" y="0"/>
                    <a:pt x="17281" y="0"/>
                    <a:pt x="17237" y="1"/>
                  </a:cubicBezTo>
                  <a:cubicBezTo>
                    <a:pt x="11132" y="1"/>
                    <a:pt x="5695" y="2502"/>
                    <a:pt x="1125" y="6472"/>
                  </a:cubicBezTo>
                  <a:cubicBezTo>
                    <a:pt x="0" y="7466"/>
                    <a:pt x="1050" y="8952"/>
                    <a:pt x="2247" y="8952"/>
                  </a:cubicBezTo>
                  <a:cubicBezTo>
                    <a:pt x="2577" y="8952"/>
                    <a:pt x="2917" y="8840"/>
                    <a:pt x="3227" y="8573"/>
                  </a:cubicBezTo>
                  <a:cubicBezTo>
                    <a:pt x="7196" y="5138"/>
                    <a:pt x="11933" y="2969"/>
                    <a:pt x="17237" y="2969"/>
                  </a:cubicBezTo>
                  <a:cubicBezTo>
                    <a:pt x="17324" y="2968"/>
                    <a:pt x="17411" y="2968"/>
                    <a:pt x="17498" y="2968"/>
                  </a:cubicBezTo>
                  <a:cubicBezTo>
                    <a:pt x="22708" y="2968"/>
                    <a:pt x="27708" y="4929"/>
                    <a:pt x="31547" y="8440"/>
                  </a:cubicBezTo>
                  <a:cubicBezTo>
                    <a:pt x="31853" y="8731"/>
                    <a:pt x="32196" y="8853"/>
                    <a:pt x="32528" y="8853"/>
                  </a:cubicBezTo>
                  <a:cubicBezTo>
                    <a:pt x="33682" y="8853"/>
                    <a:pt x="34710" y="7382"/>
                    <a:pt x="33648" y="6372"/>
                  </a:cubicBezTo>
                  <a:cubicBezTo>
                    <a:pt x="29211" y="2265"/>
                    <a:pt x="23393" y="0"/>
                    <a:pt x="17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899;p76">
              <a:extLst>
                <a:ext uri="{FF2B5EF4-FFF2-40B4-BE49-F238E27FC236}">
                  <a16:creationId xmlns:a16="http://schemas.microsoft.com/office/drawing/2014/main" id="{4AA434A3-8497-B402-9C78-A39635449E08}"/>
                </a:ext>
              </a:extLst>
            </p:cNvPr>
            <p:cNvSpPr/>
            <p:nvPr/>
          </p:nvSpPr>
          <p:spPr>
            <a:xfrm>
              <a:off x="3444100" y="2623750"/>
              <a:ext cx="682175" cy="204100"/>
            </a:xfrm>
            <a:custGeom>
              <a:avLst/>
              <a:gdLst/>
              <a:ahLst/>
              <a:cxnLst/>
              <a:rect l="l" t="t" r="r" b="b"/>
              <a:pathLst>
                <a:path w="27287" h="8164" extrusionOk="0">
                  <a:moveTo>
                    <a:pt x="13758" y="1"/>
                  </a:moveTo>
                  <a:cubicBezTo>
                    <a:pt x="9083" y="1"/>
                    <a:pt x="4408" y="1878"/>
                    <a:pt x="976" y="5614"/>
                  </a:cubicBezTo>
                  <a:cubicBezTo>
                    <a:pt x="1" y="6692"/>
                    <a:pt x="999" y="8164"/>
                    <a:pt x="2104" y="8164"/>
                  </a:cubicBezTo>
                  <a:cubicBezTo>
                    <a:pt x="2436" y="8164"/>
                    <a:pt x="2777" y="8031"/>
                    <a:pt x="3077" y="7716"/>
                  </a:cubicBezTo>
                  <a:cubicBezTo>
                    <a:pt x="5912" y="4542"/>
                    <a:pt x="9825" y="2948"/>
                    <a:pt x="13751" y="2948"/>
                  </a:cubicBezTo>
                  <a:cubicBezTo>
                    <a:pt x="17541" y="2948"/>
                    <a:pt x="21341" y="4433"/>
                    <a:pt x="24192" y="7415"/>
                  </a:cubicBezTo>
                  <a:cubicBezTo>
                    <a:pt x="24493" y="7731"/>
                    <a:pt x="24837" y="7864"/>
                    <a:pt x="25171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55" y="1777"/>
                    <a:pt x="18306" y="1"/>
                    <a:pt x="13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900;p76">
              <a:extLst>
                <a:ext uri="{FF2B5EF4-FFF2-40B4-BE49-F238E27FC236}">
                  <a16:creationId xmlns:a16="http://schemas.microsoft.com/office/drawing/2014/main" id="{6BB84B74-B824-2671-AB11-CA0C0AAAC894}"/>
                </a:ext>
              </a:extLst>
            </p:cNvPr>
            <p:cNvSpPr/>
            <p:nvPr/>
          </p:nvSpPr>
          <p:spPr>
            <a:xfrm>
              <a:off x="3699475" y="2924200"/>
              <a:ext cx="152650" cy="131400"/>
            </a:xfrm>
            <a:custGeom>
              <a:avLst/>
              <a:gdLst/>
              <a:ahLst/>
              <a:cxnLst/>
              <a:rect l="l" t="t" r="r" b="b"/>
              <a:pathLst>
                <a:path w="6106" h="5256" extrusionOk="0">
                  <a:moveTo>
                    <a:pt x="3503" y="1"/>
                  </a:moveTo>
                  <a:cubicBezTo>
                    <a:pt x="1168" y="1"/>
                    <a:pt x="1" y="2803"/>
                    <a:pt x="1635" y="4470"/>
                  </a:cubicBezTo>
                  <a:cubicBezTo>
                    <a:pt x="2167" y="5013"/>
                    <a:pt x="2825" y="5255"/>
                    <a:pt x="3472" y="5255"/>
                  </a:cubicBezTo>
                  <a:cubicBezTo>
                    <a:pt x="4814" y="5255"/>
                    <a:pt x="6105" y="4211"/>
                    <a:pt x="6105" y="2636"/>
                  </a:cubicBezTo>
                  <a:cubicBezTo>
                    <a:pt x="6105" y="1201"/>
                    <a:pt x="4938" y="34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901;p76">
              <a:extLst>
                <a:ext uri="{FF2B5EF4-FFF2-40B4-BE49-F238E27FC236}">
                  <a16:creationId xmlns:a16="http://schemas.microsoft.com/office/drawing/2014/main" id="{DD8CF825-8F03-FB8C-3E80-733541FBF55F}"/>
                </a:ext>
              </a:extLst>
            </p:cNvPr>
            <p:cNvSpPr/>
            <p:nvPr/>
          </p:nvSpPr>
          <p:spPr>
            <a:xfrm>
              <a:off x="3579400" y="27744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3102" y="5225"/>
                  </a:moveTo>
                  <a:lnTo>
                    <a:pt x="3070" y="5258"/>
                  </a:lnTo>
                  <a:lnTo>
                    <a:pt x="3070" y="5258"/>
                  </a:lnTo>
                  <a:cubicBezTo>
                    <a:pt x="3081" y="5247"/>
                    <a:pt x="3092" y="5236"/>
                    <a:pt x="3102" y="5225"/>
                  </a:cubicBezTo>
                  <a:close/>
                  <a:moveTo>
                    <a:pt x="8366" y="0"/>
                  </a:moveTo>
                  <a:cubicBezTo>
                    <a:pt x="5683" y="0"/>
                    <a:pt x="3006" y="1051"/>
                    <a:pt x="1001" y="3157"/>
                  </a:cubicBezTo>
                  <a:cubicBezTo>
                    <a:pt x="1" y="4209"/>
                    <a:pt x="992" y="5674"/>
                    <a:pt x="2110" y="5674"/>
                  </a:cubicBezTo>
                  <a:cubicBezTo>
                    <a:pt x="2434" y="5674"/>
                    <a:pt x="2769" y="5551"/>
                    <a:pt x="3069" y="5258"/>
                  </a:cubicBezTo>
                  <a:lnTo>
                    <a:pt x="3069" y="5258"/>
                  </a:lnTo>
                  <a:cubicBezTo>
                    <a:pt x="3069" y="5259"/>
                    <a:pt x="3069" y="5259"/>
                    <a:pt x="3069" y="5259"/>
                  </a:cubicBezTo>
                  <a:lnTo>
                    <a:pt x="3070" y="5258"/>
                  </a:lnTo>
                  <a:lnTo>
                    <a:pt x="3070" y="5258"/>
                  </a:lnTo>
                  <a:cubicBezTo>
                    <a:pt x="3070" y="5258"/>
                    <a:pt x="3070" y="5258"/>
                    <a:pt x="3069" y="5258"/>
                  </a:cubicBezTo>
                  <a:lnTo>
                    <a:pt x="3069" y="5258"/>
                  </a:lnTo>
                  <a:cubicBezTo>
                    <a:pt x="4494" y="3716"/>
                    <a:pt x="6426" y="2940"/>
                    <a:pt x="8364" y="2940"/>
                  </a:cubicBezTo>
                  <a:cubicBezTo>
                    <a:pt x="10238" y="2940"/>
                    <a:pt x="12116" y="3666"/>
                    <a:pt x="13543" y="5125"/>
                  </a:cubicBezTo>
                  <a:cubicBezTo>
                    <a:pt x="13846" y="5428"/>
                    <a:pt x="14189" y="5556"/>
                    <a:pt x="14522" y="5556"/>
                  </a:cubicBezTo>
                  <a:cubicBezTo>
                    <a:pt x="15655" y="5556"/>
                    <a:pt x="16676" y="4081"/>
                    <a:pt x="15645" y="3024"/>
                  </a:cubicBezTo>
                  <a:cubicBezTo>
                    <a:pt x="13631" y="1010"/>
                    <a:pt x="10995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902;p76">
              <a:extLst>
                <a:ext uri="{FF2B5EF4-FFF2-40B4-BE49-F238E27FC236}">
                  <a16:creationId xmlns:a16="http://schemas.microsoft.com/office/drawing/2014/main" id="{8F787BA4-4660-EE66-51C5-4985DC2737A0}"/>
                </a:ext>
              </a:extLst>
            </p:cNvPr>
            <p:cNvSpPr/>
            <p:nvPr/>
          </p:nvSpPr>
          <p:spPr>
            <a:xfrm>
              <a:off x="3355375" y="2387950"/>
              <a:ext cx="866675" cy="223350"/>
            </a:xfrm>
            <a:custGeom>
              <a:avLst/>
              <a:gdLst/>
              <a:ahLst/>
              <a:cxnLst/>
              <a:rect l="l" t="t" r="r" b="b"/>
              <a:pathLst>
                <a:path w="34667" h="8934" extrusionOk="0">
                  <a:moveTo>
                    <a:pt x="17493" y="0"/>
                  </a:moveTo>
                  <a:cubicBezTo>
                    <a:pt x="17407" y="0"/>
                    <a:pt x="17320" y="1"/>
                    <a:pt x="17234" y="2"/>
                  </a:cubicBezTo>
                  <a:cubicBezTo>
                    <a:pt x="11096" y="2"/>
                    <a:pt x="5659" y="2504"/>
                    <a:pt x="1122" y="6473"/>
                  </a:cubicBezTo>
                  <a:cubicBezTo>
                    <a:pt x="1" y="7438"/>
                    <a:pt x="1021" y="8934"/>
                    <a:pt x="2205" y="8934"/>
                  </a:cubicBezTo>
                  <a:cubicBezTo>
                    <a:pt x="2535" y="8934"/>
                    <a:pt x="2878" y="8818"/>
                    <a:pt x="3190" y="8541"/>
                  </a:cubicBezTo>
                  <a:lnTo>
                    <a:pt x="3157" y="8541"/>
                  </a:lnTo>
                  <a:cubicBezTo>
                    <a:pt x="7127" y="5106"/>
                    <a:pt x="11863" y="2937"/>
                    <a:pt x="17200" y="2937"/>
                  </a:cubicBezTo>
                  <a:cubicBezTo>
                    <a:pt x="17287" y="2936"/>
                    <a:pt x="17374" y="2936"/>
                    <a:pt x="17460" y="2936"/>
                  </a:cubicBezTo>
                  <a:cubicBezTo>
                    <a:pt x="22639" y="2936"/>
                    <a:pt x="27672" y="4897"/>
                    <a:pt x="31511" y="8408"/>
                  </a:cubicBezTo>
                  <a:cubicBezTo>
                    <a:pt x="31817" y="8699"/>
                    <a:pt x="32160" y="8821"/>
                    <a:pt x="32492" y="8821"/>
                  </a:cubicBezTo>
                  <a:cubicBezTo>
                    <a:pt x="33644" y="8821"/>
                    <a:pt x="34666" y="7350"/>
                    <a:pt x="33579" y="6340"/>
                  </a:cubicBezTo>
                  <a:cubicBezTo>
                    <a:pt x="29206" y="2263"/>
                    <a:pt x="23439" y="0"/>
                    <a:pt x="174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903;p76">
              <a:extLst>
                <a:ext uri="{FF2B5EF4-FFF2-40B4-BE49-F238E27FC236}">
                  <a16:creationId xmlns:a16="http://schemas.microsoft.com/office/drawing/2014/main" id="{DE7E768A-9008-74F9-8131-C8CF7647CFB5}"/>
                </a:ext>
              </a:extLst>
            </p:cNvPr>
            <p:cNvSpPr/>
            <p:nvPr/>
          </p:nvSpPr>
          <p:spPr>
            <a:xfrm>
              <a:off x="3445775" y="2577050"/>
              <a:ext cx="682150" cy="204100"/>
            </a:xfrm>
            <a:custGeom>
              <a:avLst/>
              <a:gdLst/>
              <a:ahLst/>
              <a:cxnLst/>
              <a:rect l="l" t="t" r="r" b="b"/>
              <a:pathLst>
                <a:path w="27286" h="8164" extrusionOk="0">
                  <a:moveTo>
                    <a:pt x="13732" y="1"/>
                  </a:moveTo>
                  <a:cubicBezTo>
                    <a:pt x="9057" y="1"/>
                    <a:pt x="4391" y="1878"/>
                    <a:pt x="975" y="5614"/>
                  </a:cubicBezTo>
                  <a:cubicBezTo>
                    <a:pt x="1" y="6692"/>
                    <a:pt x="979" y="8164"/>
                    <a:pt x="2075" y="8164"/>
                  </a:cubicBezTo>
                  <a:cubicBezTo>
                    <a:pt x="2404" y="8164"/>
                    <a:pt x="2743" y="8031"/>
                    <a:pt x="3044" y="7715"/>
                  </a:cubicBezTo>
                  <a:cubicBezTo>
                    <a:pt x="5895" y="4542"/>
                    <a:pt x="9817" y="2948"/>
                    <a:pt x="13742" y="2948"/>
                  </a:cubicBezTo>
                  <a:cubicBezTo>
                    <a:pt x="17532" y="2948"/>
                    <a:pt x="21324" y="4433"/>
                    <a:pt x="24159" y="7415"/>
                  </a:cubicBezTo>
                  <a:cubicBezTo>
                    <a:pt x="24467" y="7731"/>
                    <a:pt x="24817" y="7864"/>
                    <a:pt x="25155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39" y="1777"/>
                    <a:pt x="18281" y="1"/>
                    <a:pt x="137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281455" y="240456"/>
            <a:ext cx="4304341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hr-HR" b="1" dirty="0"/>
              <a:t>Vrste korisnika</a:t>
            </a:r>
            <a:endParaRPr lang="en-US" b="1" dirty="0"/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500712" y="942385"/>
            <a:ext cx="3865828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Korisnik(student) - prijava, registracija, kreiranje objava, anketa -&gt; ograničene ovlasti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Administrator - </a:t>
            </a:r>
            <a:r>
              <a:rPr lang="hr-HR" sz="1800" dirty="0" err="1"/>
              <a:t>admin</a:t>
            </a:r>
            <a:r>
              <a:rPr lang="hr-HR" sz="1800" dirty="0"/>
              <a:t> prava nad svim elementima sustava</a:t>
            </a:r>
          </a:p>
        </p:txBody>
      </p:sp>
      <p:pic>
        <p:nvPicPr>
          <p:cNvPr id="2" name="Picture 6" descr="A black and white diagram with white text&#10;&#10;Description automatically generated">
            <a:extLst>
              <a:ext uri="{FF2B5EF4-FFF2-40B4-BE49-F238E27FC236}">
                <a16:creationId xmlns:a16="http://schemas.microsoft.com/office/drawing/2014/main" id="{4C396044-D39D-52A6-CDB2-415FC1DC2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43" y="1246829"/>
            <a:ext cx="4110379" cy="26498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63;p49">
            <a:extLst>
              <a:ext uri="{FF2B5EF4-FFF2-40B4-BE49-F238E27FC236}">
                <a16:creationId xmlns:a16="http://schemas.microsoft.com/office/drawing/2014/main" id="{782E8665-0236-27F5-53F1-0FFA043CE781}"/>
              </a:ext>
            </a:extLst>
          </p:cNvPr>
          <p:cNvSpPr txBox="1">
            <a:spLocks/>
          </p:cNvSpPr>
          <p:nvPr/>
        </p:nvSpPr>
        <p:spPr>
          <a:xfrm>
            <a:off x="4724963" y="240456"/>
            <a:ext cx="4304341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hr-HR" b="1" dirty="0"/>
              <a:t>Moduli</a:t>
            </a:r>
            <a:endParaRPr lang="en-US" b="1" dirty="0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32CDBA1A-744B-3FE0-6928-62EE724A6D1A}"/>
              </a:ext>
            </a:extLst>
          </p:cNvPr>
          <p:cNvSpPr/>
          <p:nvPr/>
        </p:nvSpPr>
        <p:spPr>
          <a:xfrm>
            <a:off x="4535444" y="484501"/>
            <a:ext cx="80089" cy="41744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7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705083" y="81918"/>
            <a:ext cx="4304341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r-HR" b="1" dirty="0"/>
              <a:t>Modeliranje podataka</a:t>
            </a:r>
            <a:endParaRPr lang="en-US" b="1" dirty="0"/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508996" y="626867"/>
            <a:ext cx="5504714" cy="4190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 err="1"/>
              <a:t>User</a:t>
            </a:r>
            <a:r>
              <a:rPr lang="hr-HR" sz="1800" dirty="0"/>
              <a:t> – </a:t>
            </a:r>
            <a:r>
              <a:rPr lang="hr-HR" sz="1800" dirty="0" err="1"/>
              <a:t>id</a:t>
            </a:r>
            <a:r>
              <a:rPr lang="hr-HR" sz="1800" dirty="0"/>
              <a:t>, </a:t>
            </a:r>
            <a:r>
              <a:rPr lang="hr-HR" sz="1800" dirty="0" err="1"/>
              <a:t>username</a:t>
            </a:r>
            <a:r>
              <a:rPr lang="hr-HR" sz="1800" dirty="0"/>
              <a:t>, email, password, </a:t>
            </a:r>
            <a:r>
              <a:rPr lang="hr-HR" sz="1800" dirty="0" err="1"/>
              <a:t>name</a:t>
            </a:r>
            <a:r>
              <a:rPr lang="hr-HR" sz="1800" dirty="0"/>
              <a:t>, </a:t>
            </a:r>
            <a:r>
              <a:rPr lang="hr-HR" sz="1800" dirty="0" err="1"/>
              <a:t>surname</a:t>
            </a:r>
            <a:r>
              <a:rPr lang="hr-HR" sz="1800" dirty="0"/>
              <a:t>, age, password, …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 err="1"/>
              <a:t>Admin</a:t>
            </a:r>
            <a:r>
              <a:rPr lang="hr-HR" sz="1800" dirty="0"/>
              <a:t> – </a:t>
            </a:r>
            <a:r>
              <a:rPr lang="hr-HR" sz="1800" dirty="0" err="1"/>
              <a:t>id</a:t>
            </a:r>
            <a:r>
              <a:rPr lang="hr-HR" sz="1800" dirty="0"/>
              <a:t>, email, password, </a:t>
            </a:r>
            <a:r>
              <a:rPr lang="hr-HR" sz="1800" dirty="0" err="1"/>
              <a:t>name</a:t>
            </a:r>
            <a:r>
              <a:rPr lang="hr-HR" sz="1800" dirty="0"/>
              <a:t>, </a:t>
            </a:r>
            <a:r>
              <a:rPr lang="hr-HR" sz="1800" dirty="0" err="1"/>
              <a:t>surname</a:t>
            </a:r>
            <a:r>
              <a:rPr lang="hr-HR" sz="1800" dirty="0"/>
              <a:t>, age, </a:t>
            </a:r>
            <a:r>
              <a:rPr lang="hr-HR" sz="1800" dirty="0" err="1"/>
              <a:t>is_admin</a:t>
            </a:r>
            <a:r>
              <a:rPr lang="hr-HR" sz="1800" dirty="0"/>
              <a:t>…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/>
              <a:t>Post</a:t>
            </a:r>
            <a:r>
              <a:rPr lang="hr-HR" sz="1800" dirty="0"/>
              <a:t> – </a:t>
            </a:r>
            <a:r>
              <a:rPr lang="hr-HR" sz="1800" dirty="0" err="1"/>
              <a:t>postId</a:t>
            </a:r>
            <a:r>
              <a:rPr lang="hr-HR" sz="1800" dirty="0"/>
              <a:t>, </a:t>
            </a:r>
            <a:r>
              <a:rPr lang="hr-HR" sz="1800" dirty="0" err="1"/>
              <a:t>content</a:t>
            </a:r>
            <a:r>
              <a:rPr lang="hr-HR" sz="1800" dirty="0"/>
              <a:t>, </a:t>
            </a:r>
            <a:r>
              <a:rPr lang="hr-HR" sz="1800" dirty="0" err="1"/>
              <a:t>ownerId</a:t>
            </a:r>
            <a:r>
              <a:rPr lang="hr-HR" sz="1800" dirty="0"/>
              <a:t>, </a:t>
            </a:r>
            <a:r>
              <a:rPr lang="hr-HR" sz="1800" dirty="0" err="1"/>
              <a:t>likedBy</a:t>
            </a:r>
            <a:r>
              <a:rPr lang="hr-HR" sz="1800" dirty="0"/>
              <a:t>,…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/>
              <a:t>Po</a:t>
            </a:r>
            <a:r>
              <a:rPr lang="en-GB" sz="1800" b="1"/>
              <a:t>l</a:t>
            </a:r>
            <a:r>
              <a:rPr lang="hr-HR" sz="1800" b="1"/>
              <a:t>l</a:t>
            </a:r>
            <a:r>
              <a:rPr lang="hr-HR" sz="1800"/>
              <a:t> </a:t>
            </a:r>
            <a:r>
              <a:rPr lang="hr-HR" sz="1800" dirty="0"/>
              <a:t>– </a:t>
            </a:r>
            <a:r>
              <a:rPr lang="hr-HR" sz="1800" dirty="0" err="1"/>
              <a:t>pollId</a:t>
            </a:r>
            <a:r>
              <a:rPr lang="hr-HR" sz="1800" dirty="0"/>
              <a:t>, </a:t>
            </a:r>
            <a:r>
              <a:rPr lang="hr-HR" sz="1800" dirty="0" err="1"/>
              <a:t>content</a:t>
            </a:r>
            <a:r>
              <a:rPr lang="hr-HR" sz="1800" dirty="0"/>
              <a:t>, </a:t>
            </a:r>
            <a:r>
              <a:rPr lang="hr-HR" sz="1800" dirty="0" err="1"/>
              <a:t>ownerId</a:t>
            </a:r>
            <a:r>
              <a:rPr lang="hr-HR" sz="1800" dirty="0"/>
              <a:t>, </a:t>
            </a:r>
            <a:r>
              <a:rPr lang="hr-HR" sz="1800" dirty="0" err="1"/>
              <a:t>votes_yes</a:t>
            </a:r>
            <a:r>
              <a:rPr lang="hr-HR" sz="1800" dirty="0"/>
              <a:t>, </a:t>
            </a:r>
            <a:r>
              <a:rPr lang="hr-HR" sz="1800" dirty="0" err="1"/>
              <a:t>votes_no</a:t>
            </a:r>
            <a:r>
              <a:rPr lang="hr-HR" sz="1800" dirty="0"/>
              <a:t>,…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/>
              <a:t>Chat1v1</a:t>
            </a:r>
            <a:r>
              <a:rPr lang="hr-HR" sz="1800" dirty="0"/>
              <a:t> – participant_id1, participant_id2, </a:t>
            </a:r>
            <a:r>
              <a:rPr lang="hr-HR" sz="1800" dirty="0" err="1"/>
              <a:t>chatId</a:t>
            </a:r>
            <a:r>
              <a:rPr lang="hr-HR" sz="1800" dirty="0"/>
              <a:t>, </a:t>
            </a:r>
            <a:r>
              <a:rPr lang="hr-HR" sz="1800" dirty="0" err="1"/>
              <a:t>messages</a:t>
            </a:r>
            <a:endParaRPr lang="hr-HR" sz="18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 err="1"/>
              <a:t>Group_chat</a:t>
            </a:r>
            <a:r>
              <a:rPr lang="hr-HR" sz="1800" b="1" dirty="0"/>
              <a:t> </a:t>
            </a:r>
            <a:r>
              <a:rPr lang="hr-HR" sz="1800" dirty="0"/>
              <a:t>– </a:t>
            </a:r>
            <a:r>
              <a:rPr lang="hr-HR" sz="1800" dirty="0" err="1"/>
              <a:t>participant_ids</a:t>
            </a:r>
            <a:r>
              <a:rPr lang="hr-HR" sz="1800" dirty="0"/>
              <a:t>, </a:t>
            </a:r>
            <a:r>
              <a:rPr lang="hr-HR" sz="1800" dirty="0" err="1"/>
              <a:t>admin_ids</a:t>
            </a:r>
            <a:r>
              <a:rPr lang="hr-HR" sz="1800" dirty="0"/>
              <a:t>,….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800" dirty="0"/>
          </a:p>
        </p:txBody>
      </p:sp>
      <p:grpSp>
        <p:nvGrpSpPr>
          <p:cNvPr id="1065" name="Google Shape;1065;p49"/>
          <p:cNvGrpSpPr/>
          <p:nvPr/>
        </p:nvGrpSpPr>
        <p:grpSpPr>
          <a:xfrm>
            <a:off x="6013710" y="1294146"/>
            <a:ext cx="3070302" cy="2855899"/>
            <a:chOff x="4495621" y="738354"/>
            <a:chExt cx="4343747" cy="3995583"/>
          </a:xfrm>
        </p:grpSpPr>
        <p:sp>
          <p:nvSpPr>
            <p:cNvPr id="1066" name="Google Shape;1066;p49"/>
            <p:cNvSpPr/>
            <p:nvPr/>
          </p:nvSpPr>
          <p:spPr>
            <a:xfrm>
              <a:off x="7641175" y="2499425"/>
              <a:ext cx="251700" cy="25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49"/>
            <p:cNvGrpSpPr/>
            <p:nvPr/>
          </p:nvGrpSpPr>
          <p:grpSpPr>
            <a:xfrm>
              <a:off x="4495621" y="738354"/>
              <a:ext cx="4343747" cy="3995583"/>
              <a:chOff x="1477050" y="841050"/>
              <a:chExt cx="4671700" cy="4297250"/>
            </a:xfrm>
          </p:grpSpPr>
          <p:sp>
            <p:nvSpPr>
              <p:cNvPr id="1068" name="Google Shape;1068;p49"/>
              <p:cNvSpPr/>
              <p:nvPr/>
            </p:nvSpPr>
            <p:spPr>
              <a:xfrm>
                <a:off x="2254275" y="841050"/>
                <a:ext cx="713875" cy="714700"/>
              </a:xfrm>
              <a:custGeom>
                <a:avLst/>
                <a:gdLst/>
                <a:ahLst/>
                <a:cxnLst/>
                <a:rect l="l" t="t" r="r" b="b"/>
                <a:pathLst>
                  <a:path w="28555" h="28588" extrusionOk="0">
                    <a:moveTo>
                      <a:pt x="14278" y="0"/>
                    </a:moveTo>
                    <a:cubicBezTo>
                      <a:pt x="6372" y="0"/>
                      <a:pt x="1" y="6405"/>
                      <a:pt x="1" y="14277"/>
                    </a:cubicBezTo>
                    <a:cubicBezTo>
                      <a:pt x="1" y="22183"/>
                      <a:pt x="6372" y="28587"/>
                      <a:pt x="14278" y="28587"/>
                    </a:cubicBezTo>
                    <a:cubicBezTo>
                      <a:pt x="22150" y="28587"/>
                      <a:pt x="28554" y="22183"/>
                      <a:pt x="28554" y="14277"/>
                    </a:cubicBezTo>
                    <a:cubicBezTo>
                      <a:pt x="28554" y="6405"/>
                      <a:pt x="22150" y="0"/>
                      <a:pt x="1427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2449425" y="1118750"/>
                <a:ext cx="73400" cy="23852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9541" extrusionOk="0">
                    <a:moveTo>
                      <a:pt x="0" y="0"/>
                    </a:moveTo>
                    <a:lnTo>
                      <a:pt x="0" y="9540"/>
                    </a:lnTo>
                    <a:lnTo>
                      <a:pt x="2936" y="9540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441925" y="999075"/>
                <a:ext cx="1034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553" extrusionOk="0">
                    <a:moveTo>
                      <a:pt x="1784" y="1"/>
                    </a:moveTo>
                    <a:cubicBezTo>
                      <a:pt x="870" y="1"/>
                      <a:pt x="0" y="702"/>
                      <a:pt x="0" y="1785"/>
                    </a:cubicBezTo>
                    <a:cubicBezTo>
                      <a:pt x="0" y="2752"/>
                      <a:pt x="767" y="3520"/>
                      <a:pt x="1768" y="3553"/>
                    </a:cubicBezTo>
                    <a:cubicBezTo>
                      <a:pt x="3336" y="3553"/>
                      <a:pt x="4136" y="1652"/>
                      <a:pt x="3036" y="517"/>
                    </a:cubicBezTo>
                    <a:cubicBezTo>
                      <a:pt x="2669" y="161"/>
                      <a:pt x="2221" y="1"/>
                      <a:pt x="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2570350" y="1111250"/>
                <a:ext cx="2293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841" extrusionOk="0">
                    <a:moveTo>
                      <a:pt x="5704" y="0"/>
                    </a:moveTo>
                    <a:cubicBezTo>
                      <a:pt x="4537" y="0"/>
                      <a:pt x="3436" y="600"/>
                      <a:pt x="2835" y="1601"/>
                    </a:cubicBezTo>
                    <a:lnTo>
                      <a:pt x="2835" y="300"/>
                    </a:lnTo>
                    <a:lnTo>
                      <a:pt x="0" y="300"/>
                    </a:lnTo>
                    <a:lnTo>
                      <a:pt x="0" y="9840"/>
                    </a:lnTo>
                    <a:lnTo>
                      <a:pt x="2835" y="9840"/>
                    </a:lnTo>
                    <a:lnTo>
                      <a:pt x="2835" y="4837"/>
                    </a:lnTo>
                    <a:cubicBezTo>
                      <a:pt x="2835" y="3503"/>
                      <a:pt x="3436" y="2702"/>
                      <a:pt x="4637" y="2702"/>
                    </a:cubicBezTo>
                    <a:cubicBezTo>
                      <a:pt x="5704" y="2702"/>
                      <a:pt x="6238" y="3469"/>
                      <a:pt x="6238" y="4837"/>
                    </a:cubicBezTo>
                    <a:lnTo>
                      <a:pt x="6238" y="9840"/>
                    </a:lnTo>
                    <a:lnTo>
                      <a:pt x="9173" y="9840"/>
                    </a:lnTo>
                    <a:lnTo>
                      <a:pt x="9173" y="3803"/>
                    </a:lnTo>
                    <a:cubicBezTo>
                      <a:pt x="9173" y="1234"/>
                      <a:pt x="7739" y="0"/>
                      <a:pt x="5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681375" y="3123500"/>
                <a:ext cx="384475" cy="4045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6180" extrusionOk="0">
                    <a:moveTo>
                      <a:pt x="7663" y="1"/>
                    </a:moveTo>
                    <a:cubicBezTo>
                      <a:pt x="7644" y="1"/>
                      <a:pt x="7625" y="1"/>
                      <a:pt x="7606" y="1"/>
                    </a:cubicBezTo>
                    <a:cubicBezTo>
                      <a:pt x="5371" y="1"/>
                      <a:pt x="3570" y="1969"/>
                      <a:pt x="3603" y="4371"/>
                    </a:cubicBezTo>
                    <a:cubicBezTo>
                      <a:pt x="3570" y="6105"/>
                      <a:pt x="4637" y="7673"/>
                      <a:pt x="6238" y="8374"/>
                    </a:cubicBezTo>
                    <a:cubicBezTo>
                      <a:pt x="0" y="9374"/>
                      <a:pt x="367" y="16179"/>
                      <a:pt x="367" y="16179"/>
                    </a:cubicBezTo>
                    <a:lnTo>
                      <a:pt x="15111" y="16046"/>
                    </a:lnTo>
                    <a:cubicBezTo>
                      <a:pt x="15111" y="16046"/>
                      <a:pt x="15378" y="9174"/>
                      <a:pt x="9174" y="8340"/>
                    </a:cubicBezTo>
                    <a:cubicBezTo>
                      <a:pt x="10741" y="7606"/>
                      <a:pt x="11742" y="6005"/>
                      <a:pt x="11709" y="4304"/>
                    </a:cubicBezTo>
                    <a:cubicBezTo>
                      <a:pt x="11709" y="1923"/>
                      <a:pt x="9872" y="1"/>
                      <a:pt x="766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220575" y="4402425"/>
                <a:ext cx="23185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7987" extrusionOk="0">
                    <a:moveTo>
                      <a:pt x="6913" y="0"/>
                    </a:moveTo>
                    <a:cubicBezTo>
                      <a:pt x="5859" y="0"/>
                      <a:pt x="4807" y="668"/>
                      <a:pt x="4637" y="1982"/>
                    </a:cubicBezTo>
                    <a:cubicBezTo>
                      <a:pt x="4450" y="673"/>
                      <a:pt x="3405" y="5"/>
                      <a:pt x="2359" y="5"/>
                    </a:cubicBezTo>
                    <a:cubicBezTo>
                      <a:pt x="1352" y="5"/>
                      <a:pt x="346" y="623"/>
                      <a:pt x="100" y="1882"/>
                    </a:cubicBezTo>
                    <a:cubicBezTo>
                      <a:pt x="0" y="2682"/>
                      <a:pt x="200" y="3483"/>
                      <a:pt x="667" y="4117"/>
                    </a:cubicBezTo>
                    <a:cubicBezTo>
                      <a:pt x="1134" y="4751"/>
                      <a:pt x="1668" y="5318"/>
                      <a:pt x="2268" y="5818"/>
                    </a:cubicBezTo>
                    <a:cubicBezTo>
                      <a:pt x="3102" y="6585"/>
                      <a:pt x="3870" y="7252"/>
                      <a:pt x="4703" y="7986"/>
                    </a:cubicBezTo>
                    <a:cubicBezTo>
                      <a:pt x="5537" y="7252"/>
                      <a:pt x="6205" y="6552"/>
                      <a:pt x="7038" y="5818"/>
                    </a:cubicBezTo>
                    <a:cubicBezTo>
                      <a:pt x="7639" y="5318"/>
                      <a:pt x="8173" y="4717"/>
                      <a:pt x="8640" y="4083"/>
                    </a:cubicBezTo>
                    <a:cubicBezTo>
                      <a:pt x="9107" y="3450"/>
                      <a:pt x="9273" y="2649"/>
                      <a:pt x="9173" y="1849"/>
                    </a:cubicBezTo>
                    <a:cubicBezTo>
                      <a:pt x="8929" y="610"/>
                      <a:pt x="7920" y="0"/>
                      <a:pt x="69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690075" y="2026875"/>
                <a:ext cx="381125" cy="47287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8915" extrusionOk="0">
                    <a:moveTo>
                      <a:pt x="3807" y="0"/>
                    </a:moveTo>
                    <a:cubicBezTo>
                      <a:pt x="3600" y="0"/>
                      <a:pt x="3469" y="35"/>
                      <a:pt x="3469" y="35"/>
                    </a:cubicBezTo>
                    <a:lnTo>
                      <a:pt x="4103" y="3170"/>
                    </a:lnTo>
                    <a:lnTo>
                      <a:pt x="1601" y="8674"/>
                    </a:lnTo>
                    <a:lnTo>
                      <a:pt x="0" y="8974"/>
                    </a:lnTo>
                    <a:lnTo>
                      <a:pt x="1968" y="18915"/>
                    </a:lnTo>
                    <a:lnTo>
                      <a:pt x="4704" y="18381"/>
                    </a:lnTo>
                    <a:cubicBezTo>
                      <a:pt x="4704" y="18381"/>
                      <a:pt x="11542" y="18114"/>
                      <a:pt x="12809" y="17847"/>
                    </a:cubicBezTo>
                    <a:cubicBezTo>
                      <a:pt x="13010" y="17814"/>
                      <a:pt x="13210" y="17747"/>
                      <a:pt x="13376" y="17681"/>
                    </a:cubicBezTo>
                    <a:cubicBezTo>
                      <a:pt x="14611" y="17013"/>
                      <a:pt x="15244" y="15579"/>
                      <a:pt x="14911" y="14178"/>
                    </a:cubicBezTo>
                    <a:cubicBezTo>
                      <a:pt x="14310" y="11409"/>
                      <a:pt x="13143" y="6272"/>
                      <a:pt x="12743" y="6006"/>
                    </a:cubicBezTo>
                    <a:cubicBezTo>
                      <a:pt x="12667" y="5950"/>
                      <a:pt x="12485" y="5927"/>
                      <a:pt x="12230" y="5927"/>
                    </a:cubicBezTo>
                    <a:cubicBezTo>
                      <a:pt x="10792" y="5927"/>
                      <a:pt x="7039" y="6673"/>
                      <a:pt x="7039" y="6673"/>
                    </a:cubicBezTo>
                    <a:cubicBezTo>
                      <a:pt x="7039" y="6673"/>
                      <a:pt x="7027" y="6803"/>
                      <a:pt x="6990" y="6803"/>
                    </a:cubicBezTo>
                    <a:cubicBezTo>
                      <a:pt x="6919" y="6803"/>
                      <a:pt x="6755" y="6329"/>
                      <a:pt x="6405" y="3570"/>
                    </a:cubicBezTo>
                    <a:cubicBezTo>
                      <a:pt x="5995" y="373"/>
                      <a:pt x="4488" y="0"/>
                      <a:pt x="380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572475" y="2239550"/>
                <a:ext cx="145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1142" extrusionOk="0">
                    <a:moveTo>
                      <a:pt x="3737" y="0"/>
                    </a:moveTo>
                    <a:lnTo>
                      <a:pt x="1" y="501"/>
                    </a:lnTo>
                    <a:lnTo>
                      <a:pt x="3136" y="11142"/>
                    </a:lnTo>
                    <a:lnTo>
                      <a:pt x="5838" y="1060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477050" y="5127450"/>
                <a:ext cx="46175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84700" h="234" extrusionOk="0">
                    <a:moveTo>
                      <a:pt x="92367" y="0"/>
                    </a:moveTo>
                    <a:cubicBezTo>
                      <a:pt x="41330" y="0"/>
                      <a:pt x="1" y="67"/>
                      <a:pt x="1" y="134"/>
                    </a:cubicBezTo>
                    <a:cubicBezTo>
                      <a:pt x="1" y="167"/>
                      <a:pt x="41364" y="234"/>
                      <a:pt x="92367" y="234"/>
                    </a:cubicBezTo>
                    <a:cubicBezTo>
                      <a:pt x="143337" y="234"/>
                      <a:pt x="184699" y="167"/>
                      <a:pt x="184699" y="134"/>
                    </a:cubicBezTo>
                    <a:cubicBezTo>
                      <a:pt x="184699" y="67"/>
                      <a:pt x="143370" y="0"/>
                      <a:pt x="92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4622650" y="1342675"/>
                <a:ext cx="966525" cy="847250"/>
              </a:xfrm>
              <a:custGeom>
                <a:avLst/>
                <a:gdLst/>
                <a:ahLst/>
                <a:cxnLst/>
                <a:rect l="l" t="t" r="r" b="b"/>
                <a:pathLst>
                  <a:path w="38661" h="33890" extrusionOk="0">
                    <a:moveTo>
                      <a:pt x="19342" y="1"/>
                    </a:moveTo>
                    <a:cubicBezTo>
                      <a:pt x="16854" y="1"/>
                      <a:pt x="14328" y="553"/>
                      <a:pt x="11942" y="1718"/>
                    </a:cubicBezTo>
                    <a:cubicBezTo>
                      <a:pt x="3503" y="5820"/>
                      <a:pt x="0" y="15928"/>
                      <a:pt x="4103" y="24367"/>
                    </a:cubicBezTo>
                    <a:cubicBezTo>
                      <a:pt x="7040" y="30385"/>
                      <a:pt x="13072" y="33890"/>
                      <a:pt x="19347" y="33890"/>
                    </a:cubicBezTo>
                    <a:cubicBezTo>
                      <a:pt x="21837" y="33890"/>
                      <a:pt x="24365" y="33338"/>
                      <a:pt x="26752" y="32173"/>
                    </a:cubicBezTo>
                    <a:cubicBezTo>
                      <a:pt x="35158" y="28103"/>
                      <a:pt x="38661" y="17962"/>
                      <a:pt x="34591" y="9556"/>
                    </a:cubicBezTo>
                    <a:cubicBezTo>
                      <a:pt x="31653" y="3513"/>
                      <a:pt x="25619" y="1"/>
                      <a:pt x="1934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4864475" y="1513825"/>
                <a:ext cx="429500" cy="526225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1049" extrusionOk="0">
                    <a:moveTo>
                      <a:pt x="9211" y="1"/>
                    </a:moveTo>
                    <a:cubicBezTo>
                      <a:pt x="8084" y="1"/>
                      <a:pt x="6893" y="263"/>
                      <a:pt x="5705" y="842"/>
                    </a:cubicBezTo>
                    <a:cubicBezTo>
                      <a:pt x="768" y="3244"/>
                      <a:pt x="1" y="8014"/>
                      <a:pt x="1435" y="10950"/>
                    </a:cubicBezTo>
                    <a:cubicBezTo>
                      <a:pt x="2260" y="12664"/>
                      <a:pt x="3599" y="13895"/>
                      <a:pt x="5222" y="13895"/>
                    </a:cubicBezTo>
                    <a:cubicBezTo>
                      <a:pt x="5304" y="13895"/>
                      <a:pt x="5387" y="13892"/>
                      <a:pt x="5471" y="13885"/>
                    </a:cubicBezTo>
                    <a:cubicBezTo>
                      <a:pt x="5738" y="13885"/>
                      <a:pt x="5938" y="13618"/>
                      <a:pt x="5871" y="13385"/>
                    </a:cubicBezTo>
                    <a:cubicBezTo>
                      <a:pt x="5838" y="13185"/>
                      <a:pt x="5738" y="12651"/>
                      <a:pt x="5671" y="12451"/>
                    </a:cubicBezTo>
                    <a:cubicBezTo>
                      <a:pt x="5638" y="12151"/>
                      <a:pt x="5538" y="12084"/>
                      <a:pt x="5271" y="11950"/>
                    </a:cubicBezTo>
                    <a:cubicBezTo>
                      <a:pt x="4504" y="11583"/>
                      <a:pt x="3937" y="10983"/>
                      <a:pt x="3603" y="10216"/>
                    </a:cubicBezTo>
                    <a:cubicBezTo>
                      <a:pt x="2336" y="7614"/>
                      <a:pt x="3136" y="4312"/>
                      <a:pt x="6305" y="2777"/>
                    </a:cubicBezTo>
                    <a:cubicBezTo>
                      <a:pt x="7184" y="2343"/>
                      <a:pt x="8023" y="2141"/>
                      <a:pt x="8794" y="2141"/>
                    </a:cubicBezTo>
                    <a:cubicBezTo>
                      <a:pt x="10450" y="2141"/>
                      <a:pt x="11792" y="3074"/>
                      <a:pt x="12543" y="4645"/>
                    </a:cubicBezTo>
                    <a:cubicBezTo>
                      <a:pt x="14011" y="7647"/>
                      <a:pt x="13911" y="10816"/>
                      <a:pt x="11942" y="11784"/>
                    </a:cubicBezTo>
                    <a:cubicBezTo>
                      <a:pt x="11665" y="11931"/>
                      <a:pt x="11371" y="12000"/>
                      <a:pt x="11084" y="12000"/>
                    </a:cubicBezTo>
                    <a:cubicBezTo>
                      <a:pt x="10270" y="12000"/>
                      <a:pt x="9513" y="11446"/>
                      <a:pt x="9341" y="10583"/>
                    </a:cubicBezTo>
                    <a:cubicBezTo>
                      <a:pt x="9007" y="9082"/>
                      <a:pt x="8907" y="7380"/>
                      <a:pt x="8440" y="6446"/>
                    </a:cubicBezTo>
                    <a:cubicBezTo>
                      <a:pt x="8141" y="5823"/>
                      <a:pt x="7618" y="5386"/>
                      <a:pt x="6983" y="5386"/>
                    </a:cubicBezTo>
                    <a:cubicBezTo>
                      <a:pt x="6769" y="5386"/>
                      <a:pt x="6541" y="5436"/>
                      <a:pt x="6305" y="5546"/>
                    </a:cubicBezTo>
                    <a:cubicBezTo>
                      <a:pt x="5171" y="6113"/>
                      <a:pt x="4837" y="7681"/>
                      <a:pt x="5605" y="9215"/>
                    </a:cubicBezTo>
                    <a:cubicBezTo>
                      <a:pt x="5871" y="9782"/>
                      <a:pt x="6238" y="10283"/>
                      <a:pt x="6739" y="10716"/>
                    </a:cubicBezTo>
                    <a:cubicBezTo>
                      <a:pt x="6739" y="10716"/>
                      <a:pt x="7940" y="16087"/>
                      <a:pt x="8140" y="17021"/>
                    </a:cubicBezTo>
                    <a:cubicBezTo>
                      <a:pt x="8540" y="18889"/>
                      <a:pt x="9908" y="20757"/>
                      <a:pt x="10041" y="20990"/>
                    </a:cubicBezTo>
                    <a:cubicBezTo>
                      <a:pt x="10067" y="21030"/>
                      <a:pt x="10109" y="21048"/>
                      <a:pt x="10152" y="21048"/>
                    </a:cubicBezTo>
                    <a:cubicBezTo>
                      <a:pt x="10219" y="21048"/>
                      <a:pt x="10288" y="21004"/>
                      <a:pt x="10308" y="20924"/>
                    </a:cubicBezTo>
                    <a:cubicBezTo>
                      <a:pt x="10341" y="20723"/>
                      <a:pt x="10875" y="18455"/>
                      <a:pt x="10541" y="16620"/>
                    </a:cubicBezTo>
                    <a:cubicBezTo>
                      <a:pt x="10441" y="16087"/>
                      <a:pt x="9874" y="13385"/>
                      <a:pt x="9874" y="13385"/>
                    </a:cubicBezTo>
                    <a:lnTo>
                      <a:pt x="9874" y="13385"/>
                    </a:lnTo>
                    <a:cubicBezTo>
                      <a:pt x="10246" y="13668"/>
                      <a:pt x="10797" y="13820"/>
                      <a:pt x="11402" y="13820"/>
                    </a:cubicBezTo>
                    <a:cubicBezTo>
                      <a:pt x="11936" y="13820"/>
                      <a:pt x="12512" y="13702"/>
                      <a:pt x="13043" y="13451"/>
                    </a:cubicBezTo>
                    <a:cubicBezTo>
                      <a:pt x="16379" y="11817"/>
                      <a:pt x="17180" y="7681"/>
                      <a:pt x="15178" y="3611"/>
                    </a:cubicBezTo>
                    <a:cubicBezTo>
                      <a:pt x="14126" y="1438"/>
                      <a:pt x="11847" y="1"/>
                      <a:pt x="9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5488250" y="2776925"/>
                <a:ext cx="660500" cy="584450"/>
              </a:xfrm>
              <a:custGeom>
                <a:avLst/>
                <a:gdLst/>
                <a:ahLst/>
                <a:cxnLst/>
                <a:rect l="l" t="t" r="r" b="b"/>
                <a:pathLst>
                  <a:path w="26420" h="23378" extrusionOk="0">
                    <a:moveTo>
                      <a:pt x="13184" y="0"/>
                    </a:moveTo>
                    <a:cubicBezTo>
                      <a:pt x="8489" y="0"/>
                      <a:pt x="4077" y="2871"/>
                      <a:pt x="2302" y="7526"/>
                    </a:cubicBezTo>
                    <a:cubicBezTo>
                      <a:pt x="1" y="13530"/>
                      <a:pt x="3003" y="20302"/>
                      <a:pt x="9041" y="22604"/>
                    </a:cubicBezTo>
                    <a:cubicBezTo>
                      <a:pt x="10418" y="23129"/>
                      <a:pt x="11831" y="23378"/>
                      <a:pt x="13221" y="23378"/>
                    </a:cubicBezTo>
                    <a:cubicBezTo>
                      <a:pt x="17921" y="23378"/>
                      <a:pt x="22341" y="20526"/>
                      <a:pt x="24118" y="15865"/>
                    </a:cubicBezTo>
                    <a:cubicBezTo>
                      <a:pt x="26420" y="9828"/>
                      <a:pt x="23418" y="3056"/>
                      <a:pt x="17380" y="788"/>
                    </a:cubicBezTo>
                    <a:cubicBezTo>
                      <a:pt x="15998" y="253"/>
                      <a:pt x="14579" y="0"/>
                      <a:pt x="1318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5611675" y="2890850"/>
                <a:ext cx="386125" cy="366950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4678" extrusionOk="0">
                    <a:moveTo>
                      <a:pt x="14378" y="9107"/>
                    </a:moveTo>
                    <a:cubicBezTo>
                      <a:pt x="15445" y="5938"/>
                      <a:pt x="13844" y="2469"/>
                      <a:pt x="10708" y="1235"/>
                    </a:cubicBezTo>
                    <a:cubicBezTo>
                      <a:pt x="7573" y="0"/>
                      <a:pt x="4037" y="1468"/>
                      <a:pt x="2669" y="4537"/>
                    </a:cubicBezTo>
                    <a:cubicBezTo>
                      <a:pt x="2636" y="4604"/>
                      <a:pt x="2602" y="4704"/>
                      <a:pt x="2569" y="4770"/>
                    </a:cubicBezTo>
                    <a:cubicBezTo>
                      <a:pt x="2169" y="5838"/>
                      <a:pt x="2069" y="7005"/>
                      <a:pt x="2269" y="8106"/>
                    </a:cubicBezTo>
                    <a:lnTo>
                      <a:pt x="1" y="10841"/>
                    </a:lnTo>
                    <a:lnTo>
                      <a:pt x="3670" y="11042"/>
                    </a:lnTo>
                    <a:cubicBezTo>
                      <a:pt x="6739" y="14677"/>
                      <a:pt x="12576" y="13710"/>
                      <a:pt x="14311" y="9274"/>
                    </a:cubicBezTo>
                    <a:cubicBezTo>
                      <a:pt x="14344" y="9207"/>
                      <a:pt x="14378" y="9174"/>
                      <a:pt x="14378" y="9107"/>
                    </a:cubicBezTo>
                    <a:close/>
                    <a:moveTo>
                      <a:pt x="6572" y="11909"/>
                    </a:moveTo>
                    <a:cubicBezTo>
                      <a:pt x="5605" y="11542"/>
                      <a:pt x="4771" y="10908"/>
                      <a:pt x="4170" y="10074"/>
                    </a:cubicBezTo>
                    <a:lnTo>
                      <a:pt x="2035" y="9941"/>
                    </a:lnTo>
                    <a:lnTo>
                      <a:pt x="3336" y="8373"/>
                    </a:lnTo>
                    <a:cubicBezTo>
                      <a:pt x="3069" y="7306"/>
                      <a:pt x="3103" y="6171"/>
                      <a:pt x="3503" y="5137"/>
                    </a:cubicBezTo>
                    <a:cubicBezTo>
                      <a:pt x="3570" y="4971"/>
                      <a:pt x="3637" y="4804"/>
                      <a:pt x="3703" y="4670"/>
                    </a:cubicBezTo>
                    <a:cubicBezTo>
                      <a:pt x="4937" y="2235"/>
                      <a:pt x="7840" y="1134"/>
                      <a:pt x="10375" y="2135"/>
                    </a:cubicBezTo>
                    <a:cubicBezTo>
                      <a:pt x="12910" y="3136"/>
                      <a:pt x="14278" y="5905"/>
                      <a:pt x="13510" y="8506"/>
                    </a:cubicBezTo>
                    <a:cubicBezTo>
                      <a:pt x="13477" y="8640"/>
                      <a:pt x="13444" y="8773"/>
                      <a:pt x="13377" y="8907"/>
                    </a:cubicBezTo>
                    <a:cubicBezTo>
                      <a:pt x="12343" y="11609"/>
                      <a:pt x="9274" y="12976"/>
                      <a:pt x="6572" y="119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5760125" y="2980075"/>
                <a:ext cx="12510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7006" extrusionOk="0">
                    <a:moveTo>
                      <a:pt x="4770" y="5671"/>
                    </a:moveTo>
                    <a:cubicBezTo>
                      <a:pt x="4637" y="5538"/>
                      <a:pt x="4070" y="4904"/>
                      <a:pt x="3936" y="4837"/>
                    </a:cubicBezTo>
                    <a:cubicBezTo>
                      <a:pt x="3836" y="4737"/>
                      <a:pt x="3736" y="4671"/>
                      <a:pt x="3603" y="4771"/>
                    </a:cubicBezTo>
                    <a:cubicBezTo>
                      <a:pt x="3436" y="4871"/>
                      <a:pt x="3036" y="5104"/>
                      <a:pt x="2936" y="5171"/>
                    </a:cubicBezTo>
                    <a:cubicBezTo>
                      <a:pt x="2802" y="5204"/>
                      <a:pt x="2702" y="5204"/>
                      <a:pt x="2602" y="5071"/>
                    </a:cubicBezTo>
                    <a:cubicBezTo>
                      <a:pt x="2235" y="4737"/>
                      <a:pt x="1935" y="4337"/>
                      <a:pt x="1701" y="3903"/>
                    </a:cubicBezTo>
                    <a:cubicBezTo>
                      <a:pt x="1501" y="3503"/>
                      <a:pt x="1368" y="3069"/>
                      <a:pt x="1301" y="2636"/>
                    </a:cubicBezTo>
                    <a:cubicBezTo>
                      <a:pt x="1268" y="2436"/>
                      <a:pt x="1368" y="2402"/>
                      <a:pt x="1468" y="2369"/>
                    </a:cubicBezTo>
                    <a:cubicBezTo>
                      <a:pt x="1568" y="2302"/>
                      <a:pt x="1668" y="2235"/>
                      <a:pt x="1768" y="2202"/>
                    </a:cubicBezTo>
                    <a:lnTo>
                      <a:pt x="1868" y="2135"/>
                    </a:lnTo>
                    <a:cubicBezTo>
                      <a:pt x="1902" y="2102"/>
                      <a:pt x="1968" y="2035"/>
                      <a:pt x="2002" y="2002"/>
                    </a:cubicBezTo>
                    <a:cubicBezTo>
                      <a:pt x="2102" y="1935"/>
                      <a:pt x="2135" y="1835"/>
                      <a:pt x="2102" y="1735"/>
                    </a:cubicBezTo>
                    <a:cubicBezTo>
                      <a:pt x="2102" y="1668"/>
                      <a:pt x="2068" y="834"/>
                      <a:pt x="2068" y="534"/>
                    </a:cubicBezTo>
                    <a:cubicBezTo>
                      <a:pt x="2035" y="201"/>
                      <a:pt x="1902" y="201"/>
                      <a:pt x="1835" y="167"/>
                    </a:cubicBezTo>
                    <a:cubicBezTo>
                      <a:pt x="1735" y="134"/>
                      <a:pt x="1668" y="67"/>
                      <a:pt x="1568" y="34"/>
                    </a:cubicBezTo>
                    <a:cubicBezTo>
                      <a:pt x="1401" y="1"/>
                      <a:pt x="1234" y="1"/>
                      <a:pt x="1101" y="67"/>
                    </a:cubicBezTo>
                    <a:cubicBezTo>
                      <a:pt x="667" y="267"/>
                      <a:pt x="300" y="634"/>
                      <a:pt x="134" y="1068"/>
                    </a:cubicBezTo>
                    <a:cubicBezTo>
                      <a:pt x="67" y="1235"/>
                      <a:pt x="34" y="1402"/>
                      <a:pt x="34" y="1602"/>
                    </a:cubicBezTo>
                    <a:cubicBezTo>
                      <a:pt x="0" y="2002"/>
                      <a:pt x="67" y="2402"/>
                      <a:pt x="167" y="2769"/>
                    </a:cubicBezTo>
                    <a:cubicBezTo>
                      <a:pt x="200" y="2903"/>
                      <a:pt x="567" y="4737"/>
                      <a:pt x="1801" y="5871"/>
                    </a:cubicBezTo>
                    <a:cubicBezTo>
                      <a:pt x="3036" y="7006"/>
                      <a:pt x="3136" y="6805"/>
                      <a:pt x="3403" y="6905"/>
                    </a:cubicBezTo>
                    <a:cubicBezTo>
                      <a:pt x="3836" y="6972"/>
                      <a:pt x="4303" y="6872"/>
                      <a:pt x="4637" y="6572"/>
                    </a:cubicBezTo>
                    <a:cubicBezTo>
                      <a:pt x="4837" y="6405"/>
                      <a:pt x="4937" y="6172"/>
                      <a:pt x="5004" y="5938"/>
                    </a:cubicBezTo>
                    <a:cubicBezTo>
                      <a:pt x="4937" y="5871"/>
                      <a:pt x="4870" y="5771"/>
                      <a:pt x="4770" y="5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1693050" y="1546550"/>
                <a:ext cx="44617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7814" extrusionOk="0">
                    <a:moveTo>
                      <a:pt x="8907" y="0"/>
                    </a:moveTo>
                    <a:cubicBezTo>
                      <a:pt x="4003" y="0"/>
                      <a:pt x="0" y="3970"/>
                      <a:pt x="0" y="8907"/>
                    </a:cubicBezTo>
                    <a:cubicBezTo>
                      <a:pt x="0" y="13810"/>
                      <a:pt x="4003" y="17813"/>
                      <a:pt x="8907" y="17813"/>
                    </a:cubicBezTo>
                    <a:cubicBezTo>
                      <a:pt x="13844" y="17813"/>
                      <a:pt x="17846" y="13810"/>
                      <a:pt x="17846" y="8907"/>
                    </a:cubicBezTo>
                    <a:cubicBezTo>
                      <a:pt x="17846" y="3970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1797300" y="1672200"/>
                <a:ext cx="23767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7725" extrusionOk="0">
                    <a:moveTo>
                      <a:pt x="6577" y="0"/>
                    </a:moveTo>
                    <a:cubicBezTo>
                      <a:pt x="5423" y="0"/>
                      <a:pt x="4310" y="1068"/>
                      <a:pt x="4637" y="2446"/>
                    </a:cubicBezTo>
                    <a:cubicBezTo>
                      <a:pt x="3069" y="2346"/>
                      <a:pt x="1635" y="1613"/>
                      <a:pt x="634" y="378"/>
                    </a:cubicBezTo>
                    <a:lnTo>
                      <a:pt x="634" y="378"/>
                    </a:lnTo>
                    <a:cubicBezTo>
                      <a:pt x="133" y="1279"/>
                      <a:pt x="400" y="2413"/>
                      <a:pt x="1234" y="2980"/>
                    </a:cubicBezTo>
                    <a:cubicBezTo>
                      <a:pt x="934" y="2980"/>
                      <a:pt x="634" y="2913"/>
                      <a:pt x="367" y="2747"/>
                    </a:cubicBezTo>
                    <a:lnTo>
                      <a:pt x="367" y="2747"/>
                    </a:lnTo>
                    <a:cubicBezTo>
                      <a:pt x="334" y="3681"/>
                      <a:pt x="1001" y="4515"/>
                      <a:pt x="1935" y="4681"/>
                    </a:cubicBezTo>
                    <a:cubicBezTo>
                      <a:pt x="1749" y="4723"/>
                      <a:pt x="1564" y="4751"/>
                      <a:pt x="1378" y="4751"/>
                    </a:cubicBezTo>
                    <a:cubicBezTo>
                      <a:pt x="1263" y="4751"/>
                      <a:pt x="1149" y="4740"/>
                      <a:pt x="1034" y="4715"/>
                    </a:cubicBezTo>
                    <a:lnTo>
                      <a:pt x="1034" y="4715"/>
                    </a:lnTo>
                    <a:cubicBezTo>
                      <a:pt x="1301" y="5515"/>
                      <a:pt x="2035" y="6049"/>
                      <a:pt x="2869" y="6082"/>
                    </a:cubicBezTo>
                    <a:cubicBezTo>
                      <a:pt x="2166" y="6588"/>
                      <a:pt x="1346" y="6881"/>
                      <a:pt x="486" y="6881"/>
                    </a:cubicBezTo>
                    <a:cubicBezTo>
                      <a:pt x="325" y="6881"/>
                      <a:pt x="163" y="6871"/>
                      <a:pt x="0" y="6850"/>
                    </a:cubicBezTo>
                    <a:lnTo>
                      <a:pt x="0" y="6850"/>
                    </a:lnTo>
                    <a:cubicBezTo>
                      <a:pt x="953" y="7452"/>
                      <a:pt x="1978" y="7725"/>
                      <a:pt x="2975" y="7725"/>
                    </a:cubicBezTo>
                    <a:cubicBezTo>
                      <a:pt x="5955" y="7725"/>
                      <a:pt x="8689" y="5287"/>
                      <a:pt x="8539" y="1913"/>
                    </a:cubicBezTo>
                    <a:cubicBezTo>
                      <a:pt x="8906" y="1646"/>
                      <a:pt x="9240" y="1312"/>
                      <a:pt x="9507" y="945"/>
                    </a:cubicBezTo>
                    <a:lnTo>
                      <a:pt x="9507" y="945"/>
                    </a:lnTo>
                    <a:cubicBezTo>
                      <a:pt x="9140" y="1079"/>
                      <a:pt x="8740" y="1179"/>
                      <a:pt x="8373" y="1246"/>
                    </a:cubicBezTo>
                    <a:cubicBezTo>
                      <a:pt x="8773" y="1012"/>
                      <a:pt x="9073" y="612"/>
                      <a:pt x="9240" y="178"/>
                    </a:cubicBezTo>
                    <a:lnTo>
                      <a:pt x="9240" y="178"/>
                    </a:lnTo>
                    <a:cubicBezTo>
                      <a:pt x="8840" y="412"/>
                      <a:pt x="8439" y="578"/>
                      <a:pt x="7972" y="645"/>
                    </a:cubicBezTo>
                    <a:cubicBezTo>
                      <a:pt x="7573" y="196"/>
                      <a:pt x="7071" y="0"/>
                      <a:pt x="6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1804800" y="3730075"/>
                <a:ext cx="845625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33825" h="30700" extrusionOk="0">
                    <a:moveTo>
                      <a:pt x="16943" y="0"/>
                    </a:moveTo>
                    <a:cubicBezTo>
                      <a:pt x="15767" y="0"/>
                      <a:pt x="14571" y="137"/>
                      <a:pt x="13376" y="422"/>
                    </a:cubicBezTo>
                    <a:cubicBezTo>
                      <a:pt x="5104" y="2390"/>
                      <a:pt x="0" y="10663"/>
                      <a:pt x="1968" y="18902"/>
                    </a:cubicBezTo>
                    <a:cubicBezTo>
                      <a:pt x="3651" y="25947"/>
                      <a:pt x="9942" y="30699"/>
                      <a:pt x="16881" y="30699"/>
                    </a:cubicBezTo>
                    <a:cubicBezTo>
                      <a:pt x="18058" y="30699"/>
                      <a:pt x="19253" y="30562"/>
                      <a:pt x="20448" y="30277"/>
                    </a:cubicBezTo>
                    <a:cubicBezTo>
                      <a:pt x="28721" y="28342"/>
                      <a:pt x="33824" y="20036"/>
                      <a:pt x="31856" y="11797"/>
                    </a:cubicBezTo>
                    <a:cubicBezTo>
                      <a:pt x="30174" y="4753"/>
                      <a:pt x="23882" y="0"/>
                      <a:pt x="1694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999925" y="3887600"/>
                <a:ext cx="455350" cy="453225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18129" extrusionOk="0">
                    <a:moveTo>
                      <a:pt x="11859" y="1492"/>
                    </a:moveTo>
                    <a:cubicBezTo>
                      <a:pt x="12047" y="1492"/>
                      <a:pt x="12232" y="1503"/>
                      <a:pt x="12410" y="1527"/>
                    </a:cubicBezTo>
                    <a:cubicBezTo>
                      <a:pt x="12810" y="1560"/>
                      <a:pt x="13177" y="1693"/>
                      <a:pt x="13510" y="1927"/>
                    </a:cubicBezTo>
                    <a:cubicBezTo>
                      <a:pt x="13844" y="2127"/>
                      <a:pt x="14111" y="2394"/>
                      <a:pt x="14344" y="2694"/>
                    </a:cubicBezTo>
                    <a:cubicBezTo>
                      <a:pt x="14645" y="3161"/>
                      <a:pt x="14845" y="3628"/>
                      <a:pt x="14978" y="4162"/>
                    </a:cubicBezTo>
                    <a:cubicBezTo>
                      <a:pt x="15245" y="5029"/>
                      <a:pt x="15312" y="5263"/>
                      <a:pt x="15812" y="7464"/>
                    </a:cubicBezTo>
                    <a:cubicBezTo>
                      <a:pt x="16346" y="9632"/>
                      <a:pt x="16379" y="9899"/>
                      <a:pt x="16546" y="10800"/>
                    </a:cubicBezTo>
                    <a:cubicBezTo>
                      <a:pt x="16679" y="11300"/>
                      <a:pt x="16713" y="11834"/>
                      <a:pt x="16646" y="12368"/>
                    </a:cubicBezTo>
                    <a:cubicBezTo>
                      <a:pt x="16579" y="12768"/>
                      <a:pt x="16446" y="13135"/>
                      <a:pt x="16246" y="13468"/>
                    </a:cubicBezTo>
                    <a:cubicBezTo>
                      <a:pt x="16046" y="13802"/>
                      <a:pt x="15779" y="14069"/>
                      <a:pt x="15445" y="14302"/>
                    </a:cubicBezTo>
                    <a:cubicBezTo>
                      <a:pt x="15012" y="14603"/>
                      <a:pt x="14511" y="14803"/>
                      <a:pt x="14011" y="14936"/>
                    </a:cubicBezTo>
                    <a:cubicBezTo>
                      <a:pt x="13177" y="15203"/>
                      <a:pt x="12910" y="15270"/>
                      <a:pt x="10708" y="15770"/>
                    </a:cubicBezTo>
                    <a:cubicBezTo>
                      <a:pt x="8507" y="16304"/>
                      <a:pt x="8273" y="16337"/>
                      <a:pt x="7373" y="16504"/>
                    </a:cubicBezTo>
                    <a:cubicBezTo>
                      <a:pt x="7017" y="16593"/>
                      <a:pt x="6661" y="16637"/>
                      <a:pt x="6305" y="16637"/>
                    </a:cubicBezTo>
                    <a:cubicBezTo>
                      <a:pt x="6127" y="16637"/>
                      <a:pt x="5949" y="16626"/>
                      <a:pt x="5772" y="16604"/>
                    </a:cubicBezTo>
                    <a:cubicBezTo>
                      <a:pt x="5405" y="16537"/>
                      <a:pt x="5038" y="16404"/>
                      <a:pt x="4704" y="16204"/>
                    </a:cubicBezTo>
                    <a:cubicBezTo>
                      <a:pt x="4371" y="16004"/>
                      <a:pt x="4104" y="15703"/>
                      <a:pt x="3904" y="15403"/>
                    </a:cubicBezTo>
                    <a:cubicBezTo>
                      <a:pt x="3603" y="14936"/>
                      <a:pt x="3370" y="14469"/>
                      <a:pt x="3236" y="13935"/>
                    </a:cubicBezTo>
                    <a:cubicBezTo>
                      <a:pt x="3003" y="13068"/>
                      <a:pt x="2936" y="12835"/>
                      <a:pt x="2403" y="10633"/>
                    </a:cubicBezTo>
                    <a:cubicBezTo>
                      <a:pt x="1902" y="8465"/>
                      <a:pt x="1835" y="8198"/>
                      <a:pt x="1669" y="7297"/>
                    </a:cubicBezTo>
                    <a:cubicBezTo>
                      <a:pt x="1535" y="6797"/>
                      <a:pt x="1535" y="6263"/>
                      <a:pt x="1602" y="5730"/>
                    </a:cubicBezTo>
                    <a:cubicBezTo>
                      <a:pt x="1702" y="4929"/>
                      <a:pt x="2136" y="4229"/>
                      <a:pt x="2769" y="3795"/>
                    </a:cubicBezTo>
                    <a:cubicBezTo>
                      <a:pt x="3203" y="3495"/>
                      <a:pt x="3703" y="3295"/>
                      <a:pt x="4237" y="3161"/>
                    </a:cubicBezTo>
                    <a:cubicBezTo>
                      <a:pt x="5071" y="2894"/>
                      <a:pt x="5338" y="2828"/>
                      <a:pt x="7506" y="2327"/>
                    </a:cubicBezTo>
                    <a:lnTo>
                      <a:pt x="7506" y="2361"/>
                    </a:lnTo>
                    <a:cubicBezTo>
                      <a:pt x="9674" y="1827"/>
                      <a:pt x="9941" y="1760"/>
                      <a:pt x="10842" y="1593"/>
                    </a:cubicBezTo>
                    <a:cubicBezTo>
                      <a:pt x="11165" y="1529"/>
                      <a:pt x="11516" y="1492"/>
                      <a:pt x="11859" y="1492"/>
                    </a:cubicBezTo>
                    <a:close/>
                    <a:moveTo>
                      <a:pt x="11848" y="1"/>
                    </a:moveTo>
                    <a:cubicBezTo>
                      <a:pt x="11423" y="1"/>
                      <a:pt x="10999" y="45"/>
                      <a:pt x="10575" y="126"/>
                    </a:cubicBezTo>
                    <a:cubicBezTo>
                      <a:pt x="9674" y="292"/>
                      <a:pt x="9408" y="359"/>
                      <a:pt x="7173" y="893"/>
                    </a:cubicBezTo>
                    <a:lnTo>
                      <a:pt x="7173" y="826"/>
                    </a:lnTo>
                    <a:cubicBezTo>
                      <a:pt x="4938" y="1360"/>
                      <a:pt x="4671" y="1427"/>
                      <a:pt x="3804" y="1693"/>
                    </a:cubicBezTo>
                    <a:cubicBezTo>
                      <a:pt x="3136" y="1860"/>
                      <a:pt x="2503" y="2127"/>
                      <a:pt x="1902" y="2527"/>
                    </a:cubicBezTo>
                    <a:cubicBezTo>
                      <a:pt x="901" y="3228"/>
                      <a:pt x="234" y="4295"/>
                      <a:pt x="101" y="5496"/>
                    </a:cubicBezTo>
                    <a:cubicBezTo>
                      <a:pt x="1" y="6197"/>
                      <a:pt x="34" y="6897"/>
                      <a:pt x="168" y="7564"/>
                    </a:cubicBezTo>
                    <a:cubicBezTo>
                      <a:pt x="334" y="8465"/>
                      <a:pt x="401" y="8732"/>
                      <a:pt x="935" y="10967"/>
                    </a:cubicBezTo>
                    <a:cubicBezTo>
                      <a:pt x="1469" y="13168"/>
                      <a:pt x="1535" y="13468"/>
                      <a:pt x="1769" y="14336"/>
                    </a:cubicBezTo>
                    <a:cubicBezTo>
                      <a:pt x="1936" y="15003"/>
                      <a:pt x="2202" y="15637"/>
                      <a:pt x="2603" y="16204"/>
                    </a:cubicBezTo>
                    <a:cubicBezTo>
                      <a:pt x="2936" y="16737"/>
                      <a:pt x="3370" y="17171"/>
                      <a:pt x="3904" y="17471"/>
                    </a:cubicBezTo>
                    <a:cubicBezTo>
                      <a:pt x="4404" y="17805"/>
                      <a:pt x="4971" y="18005"/>
                      <a:pt x="5571" y="18072"/>
                    </a:cubicBezTo>
                    <a:cubicBezTo>
                      <a:pt x="5834" y="18109"/>
                      <a:pt x="6097" y="18128"/>
                      <a:pt x="6360" y="18128"/>
                    </a:cubicBezTo>
                    <a:cubicBezTo>
                      <a:pt x="6797" y="18128"/>
                      <a:pt x="7235" y="18076"/>
                      <a:pt x="7673" y="17972"/>
                    </a:cubicBezTo>
                    <a:cubicBezTo>
                      <a:pt x="8540" y="17805"/>
                      <a:pt x="8840" y="17738"/>
                      <a:pt x="11042" y="17238"/>
                    </a:cubicBezTo>
                    <a:cubicBezTo>
                      <a:pt x="13277" y="16704"/>
                      <a:pt x="13544" y="16604"/>
                      <a:pt x="14411" y="16404"/>
                    </a:cubicBezTo>
                    <a:cubicBezTo>
                      <a:pt x="15078" y="16204"/>
                      <a:pt x="15712" y="15937"/>
                      <a:pt x="16312" y="15570"/>
                    </a:cubicBezTo>
                    <a:cubicBezTo>
                      <a:pt x="16813" y="15203"/>
                      <a:pt x="17213" y="14769"/>
                      <a:pt x="17547" y="14269"/>
                    </a:cubicBezTo>
                    <a:cubicBezTo>
                      <a:pt x="17847" y="13769"/>
                      <a:pt x="18047" y="13202"/>
                      <a:pt x="18147" y="12601"/>
                    </a:cubicBezTo>
                    <a:cubicBezTo>
                      <a:pt x="18214" y="11901"/>
                      <a:pt x="18180" y="11200"/>
                      <a:pt x="18047" y="10500"/>
                    </a:cubicBezTo>
                    <a:cubicBezTo>
                      <a:pt x="17880" y="9632"/>
                      <a:pt x="17814" y="9366"/>
                      <a:pt x="17280" y="7131"/>
                    </a:cubicBezTo>
                    <a:cubicBezTo>
                      <a:pt x="16746" y="4896"/>
                      <a:pt x="16679" y="4629"/>
                      <a:pt x="16446" y="3762"/>
                    </a:cubicBezTo>
                    <a:cubicBezTo>
                      <a:pt x="16279" y="3094"/>
                      <a:pt x="16012" y="2461"/>
                      <a:pt x="15612" y="1860"/>
                    </a:cubicBezTo>
                    <a:cubicBezTo>
                      <a:pt x="15278" y="1360"/>
                      <a:pt x="14845" y="960"/>
                      <a:pt x="14344" y="659"/>
                    </a:cubicBezTo>
                    <a:cubicBezTo>
                      <a:pt x="13811" y="326"/>
                      <a:pt x="13244" y="126"/>
                      <a:pt x="12677" y="59"/>
                    </a:cubicBezTo>
                    <a:cubicBezTo>
                      <a:pt x="12400" y="19"/>
                      <a:pt x="12124" y="1"/>
                      <a:pt x="1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2089175" y="4006050"/>
                <a:ext cx="260350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8645" extrusionOk="0">
                    <a:moveTo>
                      <a:pt x="5537" y="1505"/>
                    </a:moveTo>
                    <a:cubicBezTo>
                      <a:pt x="6748" y="1505"/>
                      <a:pt x="7948" y="2265"/>
                      <a:pt x="8273" y="3660"/>
                    </a:cubicBezTo>
                    <a:cubicBezTo>
                      <a:pt x="8640" y="5161"/>
                      <a:pt x="7706" y="6696"/>
                      <a:pt x="6204" y="7063"/>
                    </a:cubicBezTo>
                    <a:cubicBezTo>
                      <a:pt x="5979" y="7115"/>
                      <a:pt x="5758" y="7140"/>
                      <a:pt x="5544" y="7140"/>
                    </a:cubicBezTo>
                    <a:cubicBezTo>
                      <a:pt x="3445" y="7140"/>
                      <a:pt x="1989" y="4763"/>
                      <a:pt x="3169" y="2826"/>
                    </a:cubicBezTo>
                    <a:cubicBezTo>
                      <a:pt x="3725" y="1928"/>
                      <a:pt x="4634" y="1505"/>
                      <a:pt x="5537" y="1505"/>
                    </a:cubicBezTo>
                    <a:close/>
                    <a:moveTo>
                      <a:pt x="5553" y="0"/>
                    </a:moveTo>
                    <a:cubicBezTo>
                      <a:pt x="5217" y="0"/>
                      <a:pt x="4876" y="41"/>
                      <a:pt x="4537" y="124"/>
                    </a:cubicBezTo>
                    <a:cubicBezTo>
                      <a:pt x="801" y="992"/>
                      <a:pt x="0" y="5962"/>
                      <a:pt x="3269" y="7997"/>
                    </a:cubicBezTo>
                    <a:cubicBezTo>
                      <a:pt x="4000" y="8444"/>
                      <a:pt x="4771" y="8645"/>
                      <a:pt x="5518" y="8645"/>
                    </a:cubicBezTo>
                    <a:cubicBezTo>
                      <a:pt x="8111" y="8645"/>
                      <a:pt x="10414" y="6227"/>
                      <a:pt x="9740" y="3327"/>
                    </a:cubicBezTo>
                    <a:cubicBezTo>
                      <a:pt x="9257" y="1336"/>
                      <a:pt x="7489" y="0"/>
                      <a:pt x="5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2278475" y="3953375"/>
                <a:ext cx="60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19" extrusionOk="0">
                    <a:moveTo>
                      <a:pt x="1304" y="0"/>
                    </a:moveTo>
                    <a:cubicBezTo>
                      <a:pt x="1226" y="0"/>
                      <a:pt x="1147" y="10"/>
                      <a:pt x="1068" y="30"/>
                    </a:cubicBezTo>
                    <a:cubicBezTo>
                      <a:pt x="167" y="230"/>
                      <a:pt x="0" y="1397"/>
                      <a:pt x="767" y="1864"/>
                    </a:cubicBezTo>
                    <a:cubicBezTo>
                      <a:pt x="942" y="1970"/>
                      <a:pt x="1124" y="2018"/>
                      <a:pt x="1301" y="2018"/>
                    </a:cubicBezTo>
                    <a:cubicBezTo>
                      <a:pt x="1900" y="2018"/>
                      <a:pt x="2423" y="1467"/>
                      <a:pt x="2268" y="797"/>
                    </a:cubicBezTo>
                    <a:cubicBezTo>
                      <a:pt x="2155" y="314"/>
                      <a:pt x="1751" y="0"/>
                      <a:pt x="1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5042950" y="3791500"/>
                <a:ext cx="3586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14311" extrusionOk="0">
                    <a:moveTo>
                      <a:pt x="7172" y="0"/>
                    </a:moveTo>
                    <a:cubicBezTo>
                      <a:pt x="3236" y="0"/>
                      <a:pt x="0" y="3202"/>
                      <a:pt x="33" y="7172"/>
                    </a:cubicBezTo>
                    <a:cubicBezTo>
                      <a:pt x="0" y="11108"/>
                      <a:pt x="3236" y="14310"/>
                      <a:pt x="7172" y="14310"/>
                    </a:cubicBezTo>
                    <a:cubicBezTo>
                      <a:pt x="11141" y="14310"/>
                      <a:pt x="14344" y="11108"/>
                      <a:pt x="14344" y="7172"/>
                    </a:cubicBezTo>
                    <a:cubicBezTo>
                      <a:pt x="14344" y="3202"/>
                      <a:pt x="11141" y="0"/>
                      <a:pt x="71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5172200" y="3862375"/>
                <a:ext cx="10092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640" extrusionOk="0">
                    <a:moveTo>
                      <a:pt x="2802" y="0"/>
                    </a:moveTo>
                    <a:cubicBezTo>
                      <a:pt x="1501" y="0"/>
                      <a:pt x="934" y="601"/>
                      <a:pt x="934" y="1668"/>
                    </a:cubicBezTo>
                    <a:lnTo>
                      <a:pt x="934" y="2836"/>
                    </a:lnTo>
                    <a:lnTo>
                      <a:pt x="0" y="2836"/>
                    </a:lnTo>
                    <a:lnTo>
                      <a:pt x="0" y="4304"/>
                    </a:lnTo>
                    <a:lnTo>
                      <a:pt x="901" y="4304"/>
                    </a:lnTo>
                    <a:lnTo>
                      <a:pt x="901" y="8640"/>
                    </a:lnTo>
                    <a:lnTo>
                      <a:pt x="2669" y="8640"/>
                    </a:lnTo>
                    <a:lnTo>
                      <a:pt x="2669" y="4304"/>
                    </a:lnTo>
                    <a:lnTo>
                      <a:pt x="3870" y="4304"/>
                    </a:lnTo>
                    <a:lnTo>
                      <a:pt x="4003" y="2836"/>
                    </a:lnTo>
                    <a:lnTo>
                      <a:pt x="2669" y="2836"/>
                    </a:lnTo>
                    <a:lnTo>
                      <a:pt x="2669" y="2002"/>
                    </a:lnTo>
                    <a:cubicBezTo>
                      <a:pt x="2669" y="1668"/>
                      <a:pt x="2736" y="1535"/>
                      <a:pt x="3069" y="1535"/>
                    </a:cubicBezTo>
                    <a:lnTo>
                      <a:pt x="4037" y="153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2862225" y="908600"/>
                <a:ext cx="2064000" cy="4229700"/>
              </a:xfrm>
              <a:custGeom>
                <a:avLst/>
                <a:gdLst/>
                <a:ahLst/>
                <a:cxnLst/>
                <a:rect l="l" t="t" r="r" b="b"/>
                <a:pathLst>
                  <a:path w="82560" h="169188" extrusionOk="0">
                    <a:moveTo>
                      <a:pt x="12542" y="0"/>
                    </a:moveTo>
                    <a:cubicBezTo>
                      <a:pt x="5637" y="0"/>
                      <a:pt x="0" y="5604"/>
                      <a:pt x="33" y="12509"/>
                    </a:cubicBezTo>
                    <a:lnTo>
                      <a:pt x="0" y="156646"/>
                    </a:lnTo>
                    <a:cubicBezTo>
                      <a:pt x="0" y="163551"/>
                      <a:pt x="5604" y="169155"/>
                      <a:pt x="12509" y="169155"/>
                    </a:cubicBezTo>
                    <a:lnTo>
                      <a:pt x="69983" y="169188"/>
                    </a:lnTo>
                    <a:cubicBezTo>
                      <a:pt x="76922" y="169188"/>
                      <a:pt x="82526" y="163584"/>
                      <a:pt x="82526" y="156646"/>
                    </a:cubicBezTo>
                    <a:lnTo>
                      <a:pt x="82559" y="12543"/>
                    </a:lnTo>
                    <a:cubicBezTo>
                      <a:pt x="82559" y="5638"/>
                      <a:pt x="76955" y="34"/>
                      <a:pt x="70050" y="34"/>
                    </a:cubicBezTo>
                    <a:lnTo>
                      <a:pt x="125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57275" y="1035350"/>
                <a:ext cx="1873025" cy="3955350"/>
              </a:xfrm>
              <a:custGeom>
                <a:avLst/>
                <a:gdLst/>
                <a:ahLst/>
                <a:cxnLst/>
                <a:rect l="l" t="t" r="r" b="b"/>
                <a:pathLst>
                  <a:path w="74921" h="158214" extrusionOk="0">
                    <a:moveTo>
                      <a:pt x="8746" y="0"/>
                    </a:moveTo>
                    <a:cubicBezTo>
                      <a:pt x="3904" y="0"/>
                      <a:pt x="1" y="3924"/>
                      <a:pt x="34" y="8740"/>
                    </a:cubicBezTo>
                    <a:lnTo>
                      <a:pt x="1" y="149441"/>
                    </a:lnTo>
                    <a:cubicBezTo>
                      <a:pt x="1" y="154278"/>
                      <a:pt x="3904" y="158180"/>
                      <a:pt x="8740" y="158180"/>
                    </a:cubicBezTo>
                    <a:lnTo>
                      <a:pt x="66115" y="158214"/>
                    </a:lnTo>
                    <a:cubicBezTo>
                      <a:pt x="70951" y="158214"/>
                      <a:pt x="74888" y="154311"/>
                      <a:pt x="74888" y="149474"/>
                    </a:cubicBezTo>
                    <a:lnTo>
                      <a:pt x="74921" y="8773"/>
                    </a:lnTo>
                    <a:cubicBezTo>
                      <a:pt x="74921" y="3937"/>
                      <a:pt x="71018" y="34"/>
                      <a:pt x="66181" y="34"/>
                    </a:cubicBezTo>
                    <a:lnTo>
                      <a:pt x="55040" y="34"/>
                    </a:lnTo>
                    <a:cubicBezTo>
                      <a:pt x="53506" y="67"/>
                      <a:pt x="52305" y="1301"/>
                      <a:pt x="52338" y="2836"/>
                    </a:cubicBezTo>
                    <a:lnTo>
                      <a:pt x="52338" y="4871"/>
                    </a:lnTo>
                    <a:cubicBezTo>
                      <a:pt x="52372" y="6372"/>
                      <a:pt x="51137" y="7639"/>
                      <a:pt x="49603" y="7673"/>
                    </a:cubicBezTo>
                    <a:lnTo>
                      <a:pt x="27887" y="7673"/>
                    </a:lnTo>
                    <a:cubicBezTo>
                      <a:pt x="26353" y="7639"/>
                      <a:pt x="25152" y="6372"/>
                      <a:pt x="25185" y="4837"/>
                    </a:cubicBezTo>
                    <a:lnTo>
                      <a:pt x="25185" y="2836"/>
                    </a:lnTo>
                    <a:cubicBezTo>
                      <a:pt x="25219" y="1301"/>
                      <a:pt x="24018" y="34"/>
                      <a:pt x="22484" y="0"/>
                    </a:cubicBezTo>
                    <a:lnTo>
                      <a:pt x="8807" y="0"/>
                    </a:lnTo>
                    <a:cubicBezTo>
                      <a:pt x="8787" y="0"/>
                      <a:pt x="8766" y="0"/>
                      <a:pt x="8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4470875" y="1320550"/>
                <a:ext cx="1618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35" extrusionOk="0">
                    <a:moveTo>
                      <a:pt x="3236" y="1"/>
                    </a:moveTo>
                    <a:cubicBezTo>
                      <a:pt x="1434" y="1"/>
                      <a:pt x="0" y="67"/>
                      <a:pt x="0" y="101"/>
                    </a:cubicBezTo>
                    <a:cubicBezTo>
                      <a:pt x="0" y="134"/>
                      <a:pt x="1468" y="134"/>
                      <a:pt x="3236" y="134"/>
                    </a:cubicBezTo>
                    <a:cubicBezTo>
                      <a:pt x="5037" y="134"/>
                      <a:pt x="6471" y="67"/>
                      <a:pt x="6471" y="34"/>
                    </a:cubicBezTo>
                    <a:cubicBezTo>
                      <a:pt x="6471" y="1"/>
                      <a:pt x="5037" y="1"/>
                      <a:pt x="3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4470875" y="1361900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4697" y="1"/>
                    </a:moveTo>
                    <a:cubicBezTo>
                      <a:pt x="4259" y="1"/>
                      <a:pt x="3763" y="5"/>
                      <a:pt x="3236" y="15"/>
                    </a:cubicBezTo>
                    <a:cubicBezTo>
                      <a:pt x="1468" y="15"/>
                      <a:pt x="0" y="48"/>
                      <a:pt x="0" y="81"/>
                    </a:cubicBezTo>
                    <a:cubicBezTo>
                      <a:pt x="0" y="148"/>
                      <a:pt x="1468" y="148"/>
                      <a:pt x="3236" y="148"/>
                    </a:cubicBezTo>
                    <a:cubicBezTo>
                      <a:pt x="5037" y="115"/>
                      <a:pt x="6471" y="81"/>
                      <a:pt x="6471" y="48"/>
                    </a:cubicBezTo>
                    <a:cubicBezTo>
                      <a:pt x="6471" y="24"/>
                      <a:pt x="5754" y="1"/>
                      <a:pt x="4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4471700" y="1403125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3236" y="0"/>
                    </a:moveTo>
                    <a:cubicBezTo>
                      <a:pt x="1435" y="33"/>
                      <a:pt x="0" y="67"/>
                      <a:pt x="0" y="100"/>
                    </a:cubicBezTo>
                    <a:cubicBezTo>
                      <a:pt x="0" y="124"/>
                      <a:pt x="718" y="147"/>
                      <a:pt x="1775" y="147"/>
                    </a:cubicBezTo>
                    <a:cubicBezTo>
                      <a:pt x="2212" y="147"/>
                      <a:pt x="2708" y="143"/>
                      <a:pt x="3236" y="133"/>
                    </a:cubicBezTo>
                    <a:cubicBezTo>
                      <a:pt x="5004" y="133"/>
                      <a:pt x="6472" y="100"/>
                      <a:pt x="6472" y="33"/>
                    </a:cubicBezTo>
                    <a:cubicBezTo>
                      <a:pt x="6472" y="0"/>
                      <a:pt x="5004" y="0"/>
                      <a:pt x="3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108225" y="1276525"/>
                <a:ext cx="165150" cy="1716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866" extrusionOk="0">
                    <a:moveTo>
                      <a:pt x="134" y="2862"/>
                    </a:moveTo>
                    <a:lnTo>
                      <a:pt x="134" y="2862"/>
                    </a:lnTo>
                    <a:cubicBezTo>
                      <a:pt x="34" y="2996"/>
                      <a:pt x="0" y="3129"/>
                      <a:pt x="0" y="3296"/>
                    </a:cubicBezTo>
                    <a:lnTo>
                      <a:pt x="0" y="3730"/>
                    </a:lnTo>
                    <a:lnTo>
                      <a:pt x="0" y="4530"/>
                    </a:lnTo>
                    <a:cubicBezTo>
                      <a:pt x="34" y="4997"/>
                      <a:pt x="34" y="5464"/>
                      <a:pt x="34" y="5765"/>
                    </a:cubicBezTo>
                    <a:lnTo>
                      <a:pt x="34" y="5731"/>
                    </a:lnTo>
                    <a:lnTo>
                      <a:pt x="34" y="4497"/>
                    </a:lnTo>
                    <a:lnTo>
                      <a:pt x="34" y="3696"/>
                    </a:lnTo>
                    <a:cubicBezTo>
                      <a:pt x="0" y="3430"/>
                      <a:pt x="34" y="3129"/>
                      <a:pt x="134" y="2862"/>
                    </a:cubicBezTo>
                    <a:close/>
                    <a:moveTo>
                      <a:pt x="3169" y="1"/>
                    </a:moveTo>
                    <a:cubicBezTo>
                      <a:pt x="3013" y="1"/>
                      <a:pt x="2849" y="63"/>
                      <a:pt x="2702" y="161"/>
                    </a:cubicBezTo>
                    <a:cubicBezTo>
                      <a:pt x="2536" y="294"/>
                      <a:pt x="2436" y="427"/>
                      <a:pt x="2302" y="561"/>
                    </a:cubicBezTo>
                    <a:lnTo>
                      <a:pt x="1502" y="1395"/>
                    </a:lnTo>
                    <a:cubicBezTo>
                      <a:pt x="1001" y="1895"/>
                      <a:pt x="534" y="2362"/>
                      <a:pt x="134" y="2862"/>
                    </a:cubicBezTo>
                    <a:cubicBezTo>
                      <a:pt x="501" y="2429"/>
                      <a:pt x="1035" y="1962"/>
                      <a:pt x="1535" y="1461"/>
                    </a:cubicBezTo>
                    <a:lnTo>
                      <a:pt x="2302" y="661"/>
                    </a:lnTo>
                    <a:cubicBezTo>
                      <a:pt x="2469" y="494"/>
                      <a:pt x="2602" y="361"/>
                      <a:pt x="2736" y="227"/>
                    </a:cubicBezTo>
                    <a:cubicBezTo>
                      <a:pt x="2836" y="152"/>
                      <a:pt x="2973" y="115"/>
                      <a:pt x="3106" y="115"/>
                    </a:cubicBezTo>
                    <a:cubicBezTo>
                      <a:pt x="3151" y="115"/>
                      <a:pt x="3194" y="119"/>
                      <a:pt x="3236" y="127"/>
                    </a:cubicBezTo>
                    <a:cubicBezTo>
                      <a:pt x="3403" y="161"/>
                      <a:pt x="3536" y="327"/>
                      <a:pt x="3703" y="494"/>
                    </a:cubicBezTo>
                    <a:lnTo>
                      <a:pt x="4137" y="928"/>
                    </a:lnTo>
                    <a:lnTo>
                      <a:pt x="5071" y="1828"/>
                    </a:lnTo>
                    <a:lnTo>
                      <a:pt x="6038" y="2796"/>
                    </a:lnTo>
                    <a:cubicBezTo>
                      <a:pt x="6205" y="2896"/>
                      <a:pt x="6305" y="3096"/>
                      <a:pt x="6338" y="3296"/>
                    </a:cubicBezTo>
                    <a:lnTo>
                      <a:pt x="6338" y="3997"/>
                    </a:lnTo>
                    <a:cubicBezTo>
                      <a:pt x="6371" y="4907"/>
                      <a:pt x="6372" y="5817"/>
                      <a:pt x="6372" y="6665"/>
                    </a:cubicBezTo>
                    <a:lnTo>
                      <a:pt x="4333" y="6665"/>
                    </a:lnTo>
                    <a:cubicBezTo>
                      <a:pt x="4304" y="6056"/>
                      <a:pt x="4304" y="5477"/>
                      <a:pt x="4304" y="4897"/>
                    </a:cubicBezTo>
                    <a:cubicBezTo>
                      <a:pt x="4304" y="4564"/>
                      <a:pt x="4070" y="4263"/>
                      <a:pt x="3736" y="4230"/>
                    </a:cubicBezTo>
                    <a:lnTo>
                      <a:pt x="2903" y="4230"/>
                    </a:lnTo>
                    <a:cubicBezTo>
                      <a:pt x="2602" y="4263"/>
                      <a:pt x="2369" y="4464"/>
                      <a:pt x="2302" y="4764"/>
                    </a:cubicBezTo>
                    <a:lnTo>
                      <a:pt x="2302" y="5498"/>
                    </a:lnTo>
                    <a:cubicBezTo>
                      <a:pt x="2334" y="5919"/>
                      <a:pt x="2335" y="6340"/>
                      <a:pt x="2335" y="6700"/>
                    </a:cubicBezTo>
                    <a:lnTo>
                      <a:pt x="2335" y="6700"/>
                    </a:lnTo>
                    <a:lnTo>
                      <a:pt x="634" y="6732"/>
                    </a:lnTo>
                    <a:lnTo>
                      <a:pt x="0" y="6732"/>
                    </a:lnTo>
                    <a:cubicBezTo>
                      <a:pt x="67" y="6765"/>
                      <a:pt x="101" y="6799"/>
                      <a:pt x="167" y="6832"/>
                    </a:cubicBezTo>
                    <a:lnTo>
                      <a:pt x="2469" y="6832"/>
                    </a:lnTo>
                    <a:lnTo>
                      <a:pt x="2469" y="6765"/>
                    </a:lnTo>
                    <a:lnTo>
                      <a:pt x="2469" y="5531"/>
                    </a:lnTo>
                    <a:lnTo>
                      <a:pt x="2469" y="4831"/>
                    </a:lnTo>
                    <a:cubicBezTo>
                      <a:pt x="2502" y="4597"/>
                      <a:pt x="2702" y="4430"/>
                      <a:pt x="2936" y="4397"/>
                    </a:cubicBezTo>
                    <a:lnTo>
                      <a:pt x="3736" y="4397"/>
                    </a:lnTo>
                    <a:cubicBezTo>
                      <a:pt x="4003" y="4464"/>
                      <a:pt x="4170" y="4664"/>
                      <a:pt x="4170" y="4931"/>
                    </a:cubicBezTo>
                    <a:lnTo>
                      <a:pt x="4170" y="6799"/>
                    </a:lnTo>
                    <a:lnTo>
                      <a:pt x="4170" y="6865"/>
                    </a:lnTo>
                    <a:lnTo>
                      <a:pt x="6605" y="6865"/>
                    </a:lnTo>
                    <a:lnTo>
                      <a:pt x="6605" y="6799"/>
                    </a:lnTo>
                    <a:cubicBezTo>
                      <a:pt x="6572" y="5898"/>
                      <a:pt x="6572" y="4997"/>
                      <a:pt x="6572" y="4030"/>
                    </a:cubicBezTo>
                    <a:lnTo>
                      <a:pt x="6572" y="3329"/>
                    </a:lnTo>
                    <a:cubicBezTo>
                      <a:pt x="6572" y="3196"/>
                      <a:pt x="6538" y="3096"/>
                      <a:pt x="6472" y="2963"/>
                    </a:cubicBezTo>
                    <a:cubicBezTo>
                      <a:pt x="6405" y="2862"/>
                      <a:pt x="6305" y="2796"/>
                      <a:pt x="6238" y="2696"/>
                    </a:cubicBezTo>
                    <a:lnTo>
                      <a:pt x="5271" y="1762"/>
                    </a:lnTo>
                    <a:lnTo>
                      <a:pt x="4337" y="861"/>
                    </a:lnTo>
                    <a:lnTo>
                      <a:pt x="3870" y="394"/>
                    </a:lnTo>
                    <a:cubicBezTo>
                      <a:pt x="3736" y="227"/>
                      <a:pt x="3570" y="94"/>
                      <a:pt x="3336" y="27"/>
                    </a:cubicBezTo>
                    <a:cubicBezTo>
                      <a:pt x="3283" y="9"/>
                      <a:pt x="3227" y="1"/>
                      <a:pt x="31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673625" y="4190100"/>
                <a:ext cx="3836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235" extrusionOk="0">
                    <a:moveTo>
                      <a:pt x="7673" y="1"/>
                    </a:moveTo>
                    <a:cubicBezTo>
                      <a:pt x="5538" y="1"/>
                      <a:pt x="3637" y="34"/>
                      <a:pt x="2236" y="34"/>
                    </a:cubicBezTo>
                    <a:lnTo>
                      <a:pt x="601" y="68"/>
                    </a:lnTo>
                    <a:cubicBezTo>
                      <a:pt x="401" y="68"/>
                      <a:pt x="201" y="101"/>
                      <a:pt x="1" y="134"/>
                    </a:cubicBezTo>
                    <a:cubicBezTo>
                      <a:pt x="201" y="168"/>
                      <a:pt x="401" y="168"/>
                      <a:pt x="601" y="168"/>
                    </a:cubicBezTo>
                    <a:lnTo>
                      <a:pt x="2236" y="201"/>
                    </a:lnTo>
                    <a:cubicBezTo>
                      <a:pt x="3637" y="234"/>
                      <a:pt x="5538" y="234"/>
                      <a:pt x="7673" y="234"/>
                    </a:cubicBezTo>
                    <a:cubicBezTo>
                      <a:pt x="9774" y="234"/>
                      <a:pt x="11709" y="234"/>
                      <a:pt x="13077" y="201"/>
                    </a:cubicBezTo>
                    <a:lnTo>
                      <a:pt x="14711" y="168"/>
                    </a:lnTo>
                    <a:cubicBezTo>
                      <a:pt x="14911" y="168"/>
                      <a:pt x="15145" y="168"/>
                      <a:pt x="15345" y="134"/>
                    </a:cubicBezTo>
                    <a:cubicBezTo>
                      <a:pt x="15145" y="101"/>
                      <a:pt x="14911" y="68"/>
                      <a:pt x="14711" y="68"/>
                    </a:cubicBezTo>
                    <a:lnTo>
                      <a:pt x="13077" y="34"/>
                    </a:lnTo>
                    <a:cubicBezTo>
                      <a:pt x="11709" y="1"/>
                      <a:pt x="9774" y="1"/>
                      <a:pt x="76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3673625" y="4284350"/>
                <a:ext cx="9857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34" extrusionOk="0">
                    <a:moveTo>
                      <a:pt x="19715" y="0"/>
                    </a:moveTo>
                    <a:cubicBezTo>
                      <a:pt x="8807" y="0"/>
                      <a:pt x="1" y="67"/>
                      <a:pt x="1" y="134"/>
                    </a:cubicBezTo>
                    <a:cubicBezTo>
                      <a:pt x="1" y="200"/>
                      <a:pt x="8807" y="234"/>
                      <a:pt x="19715" y="234"/>
                    </a:cubicBezTo>
                    <a:cubicBezTo>
                      <a:pt x="30589" y="234"/>
                      <a:pt x="39429" y="200"/>
                      <a:pt x="39429" y="134"/>
                    </a:cubicBezTo>
                    <a:cubicBezTo>
                      <a:pt x="39429" y="67"/>
                      <a:pt x="30589" y="0"/>
                      <a:pt x="197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3673625" y="4373575"/>
                <a:ext cx="677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7087" h="234" extrusionOk="0">
                    <a:moveTo>
                      <a:pt x="13544" y="0"/>
                    </a:moveTo>
                    <a:cubicBezTo>
                      <a:pt x="6072" y="0"/>
                      <a:pt x="1" y="67"/>
                      <a:pt x="1" y="134"/>
                    </a:cubicBezTo>
                    <a:cubicBezTo>
                      <a:pt x="1" y="167"/>
                      <a:pt x="6072" y="234"/>
                      <a:pt x="13544" y="234"/>
                    </a:cubicBezTo>
                    <a:cubicBezTo>
                      <a:pt x="21016" y="234"/>
                      <a:pt x="27087" y="167"/>
                      <a:pt x="27087" y="134"/>
                    </a:cubicBezTo>
                    <a:cubicBezTo>
                      <a:pt x="27087" y="34"/>
                      <a:pt x="21049" y="0"/>
                      <a:pt x="135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4618475" y="4459475"/>
                <a:ext cx="60050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570" extrusionOk="0">
                    <a:moveTo>
                      <a:pt x="2302" y="100"/>
                    </a:moveTo>
                    <a:lnTo>
                      <a:pt x="2302" y="3303"/>
                    </a:lnTo>
                    <a:lnTo>
                      <a:pt x="1201" y="2235"/>
                    </a:lnTo>
                    <a:lnTo>
                      <a:pt x="1168" y="2202"/>
                    </a:lnTo>
                    <a:lnTo>
                      <a:pt x="134" y="3236"/>
                    </a:lnTo>
                    <a:lnTo>
                      <a:pt x="134" y="100"/>
                    </a:lnTo>
                    <a:close/>
                    <a:moveTo>
                      <a:pt x="0" y="0"/>
                    </a:moveTo>
                    <a:lnTo>
                      <a:pt x="0" y="3503"/>
                    </a:lnTo>
                    <a:lnTo>
                      <a:pt x="1168" y="2335"/>
                    </a:lnTo>
                    <a:lnTo>
                      <a:pt x="2402" y="3569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03450" y="4478650"/>
                <a:ext cx="758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36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57" y="88"/>
                      <a:pt x="1" y="1672"/>
                      <a:pt x="933" y="2120"/>
                    </a:cubicBezTo>
                    <a:lnTo>
                      <a:pt x="933" y="2120"/>
                    </a:lnTo>
                    <a:cubicBezTo>
                      <a:pt x="334" y="1741"/>
                      <a:pt x="120" y="788"/>
                      <a:pt x="845" y="267"/>
                    </a:cubicBezTo>
                    <a:cubicBezTo>
                      <a:pt x="1047" y="120"/>
                      <a:pt x="1255" y="50"/>
                      <a:pt x="1454" y="39"/>
                    </a:cubicBezTo>
                    <a:lnTo>
                      <a:pt x="1454" y="39"/>
                    </a:lnTo>
                    <a:cubicBezTo>
                      <a:pt x="2352" y="119"/>
                      <a:pt x="2821" y="1196"/>
                      <a:pt x="2180" y="1902"/>
                    </a:cubicBezTo>
                    <a:lnTo>
                      <a:pt x="2246" y="2202"/>
                    </a:lnTo>
                    <a:lnTo>
                      <a:pt x="1946" y="2069"/>
                    </a:lnTo>
                    <a:cubicBezTo>
                      <a:pt x="1779" y="2169"/>
                      <a:pt x="1579" y="2235"/>
                      <a:pt x="1412" y="2235"/>
                    </a:cubicBezTo>
                    <a:cubicBezTo>
                      <a:pt x="1229" y="2227"/>
                      <a:pt x="1069" y="2186"/>
                      <a:pt x="933" y="2120"/>
                    </a:cubicBezTo>
                    <a:lnTo>
                      <a:pt x="933" y="2120"/>
                    </a:lnTo>
                    <a:cubicBezTo>
                      <a:pt x="1093" y="2222"/>
                      <a:pt x="1281" y="2282"/>
                      <a:pt x="1486" y="2282"/>
                    </a:cubicBezTo>
                    <a:cubicBezTo>
                      <a:pt x="1643" y="2282"/>
                      <a:pt x="1808" y="2247"/>
                      <a:pt x="1979" y="2169"/>
                    </a:cubicBezTo>
                    <a:lnTo>
                      <a:pt x="2380" y="2335"/>
                    </a:lnTo>
                    <a:lnTo>
                      <a:pt x="2380" y="2335"/>
                    </a:lnTo>
                    <a:lnTo>
                      <a:pt x="2313" y="1902"/>
                    </a:lnTo>
                    <a:cubicBezTo>
                      <a:pt x="3032" y="1129"/>
                      <a:pt x="2368" y="37"/>
                      <a:pt x="1511" y="37"/>
                    </a:cubicBezTo>
                    <a:cubicBezTo>
                      <a:pt x="1492" y="37"/>
                      <a:pt x="1473" y="38"/>
                      <a:pt x="1454" y="39"/>
                    </a:cubicBezTo>
                    <a:lnTo>
                      <a:pt x="1454" y="39"/>
                    </a:lnTo>
                    <a:cubicBezTo>
                      <a:pt x="1418" y="35"/>
                      <a:pt x="1382" y="34"/>
                      <a:pt x="1346" y="34"/>
                    </a:cubicBezTo>
                    <a:lnTo>
                      <a:pt x="1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897125" y="4481975"/>
                <a:ext cx="55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036" extrusionOk="0">
                    <a:moveTo>
                      <a:pt x="2102" y="34"/>
                    </a:moveTo>
                    <a:lnTo>
                      <a:pt x="1401" y="1836"/>
                    </a:lnTo>
                    <a:lnTo>
                      <a:pt x="1001" y="801"/>
                    </a:lnTo>
                    <a:lnTo>
                      <a:pt x="200" y="68"/>
                    </a:lnTo>
                    <a:lnTo>
                      <a:pt x="2102" y="34"/>
                    </a:lnTo>
                    <a:close/>
                    <a:moveTo>
                      <a:pt x="0" y="1"/>
                    </a:moveTo>
                    <a:lnTo>
                      <a:pt x="934" y="835"/>
                    </a:lnTo>
                    <a:lnTo>
                      <a:pt x="1401" y="2036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921300" y="4481150"/>
                <a:ext cx="317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868" extrusionOk="0">
                    <a:moveTo>
                      <a:pt x="1235" y="0"/>
                    </a:moveTo>
                    <a:lnTo>
                      <a:pt x="1" y="801"/>
                    </a:lnTo>
                    <a:lnTo>
                      <a:pt x="34" y="868"/>
                    </a:lnTo>
                    <a:lnTo>
                      <a:pt x="1268" y="67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704475" y="4473550"/>
                <a:ext cx="7092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440" extrusionOk="0">
                    <a:moveTo>
                      <a:pt x="725" y="0"/>
                    </a:moveTo>
                    <a:cubicBezTo>
                      <a:pt x="411" y="0"/>
                      <a:pt x="100" y="192"/>
                      <a:pt x="34" y="571"/>
                    </a:cubicBezTo>
                    <a:cubicBezTo>
                      <a:pt x="1" y="838"/>
                      <a:pt x="68" y="1072"/>
                      <a:pt x="234" y="1272"/>
                    </a:cubicBezTo>
                    <a:cubicBezTo>
                      <a:pt x="368" y="1472"/>
                      <a:pt x="535" y="1639"/>
                      <a:pt x="701" y="1772"/>
                    </a:cubicBezTo>
                    <a:cubicBezTo>
                      <a:pt x="968" y="2006"/>
                      <a:pt x="1202" y="2206"/>
                      <a:pt x="1435" y="2439"/>
                    </a:cubicBezTo>
                    <a:cubicBezTo>
                      <a:pt x="1702" y="2206"/>
                      <a:pt x="1902" y="2006"/>
                      <a:pt x="2169" y="1772"/>
                    </a:cubicBezTo>
                    <a:cubicBezTo>
                      <a:pt x="2336" y="1605"/>
                      <a:pt x="2503" y="1439"/>
                      <a:pt x="2636" y="1238"/>
                    </a:cubicBezTo>
                    <a:cubicBezTo>
                      <a:pt x="2769" y="1038"/>
                      <a:pt x="2836" y="805"/>
                      <a:pt x="2803" y="571"/>
                    </a:cubicBezTo>
                    <a:cubicBezTo>
                      <a:pt x="2721" y="196"/>
                      <a:pt x="2416" y="12"/>
                      <a:pt x="2114" y="12"/>
                    </a:cubicBezTo>
                    <a:cubicBezTo>
                      <a:pt x="1799" y="12"/>
                      <a:pt x="1486" y="213"/>
                      <a:pt x="1435" y="605"/>
                    </a:cubicBezTo>
                    <a:cubicBezTo>
                      <a:pt x="1368" y="200"/>
                      <a:pt x="1045" y="0"/>
                      <a:pt x="72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3072375" y="4065850"/>
                <a:ext cx="1672050" cy="562100"/>
              </a:xfrm>
              <a:custGeom>
                <a:avLst/>
                <a:gdLst/>
                <a:ahLst/>
                <a:cxnLst/>
                <a:rect l="l" t="t" r="r" b="b"/>
                <a:pathLst>
                  <a:path w="66882" h="22484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0" y="22450"/>
                    </a:lnTo>
                    <a:lnTo>
                      <a:pt x="0" y="22483"/>
                    </a:lnTo>
                    <a:lnTo>
                      <a:pt x="100" y="22483"/>
                    </a:lnTo>
                    <a:lnTo>
                      <a:pt x="47901" y="22450"/>
                    </a:lnTo>
                    <a:lnTo>
                      <a:pt x="61811" y="22417"/>
                    </a:lnTo>
                    <a:lnTo>
                      <a:pt x="61744" y="22417"/>
                    </a:lnTo>
                    <a:lnTo>
                      <a:pt x="47801" y="22383"/>
                    </a:lnTo>
                    <a:lnTo>
                      <a:pt x="200" y="22317"/>
                    </a:lnTo>
                    <a:lnTo>
                      <a:pt x="200" y="22317"/>
                    </a:lnTo>
                    <a:lnTo>
                      <a:pt x="200" y="201"/>
                    </a:lnTo>
                    <a:lnTo>
                      <a:pt x="200" y="201"/>
                    </a:lnTo>
                    <a:lnTo>
                      <a:pt x="66714" y="167"/>
                    </a:lnTo>
                    <a:lnTo>
                      <a:pt x="66714" y="167"/>
                    </a:lnTo>
                    <a:cubicBezTo>
                      <a:pt x="66715" y="7141"/>
                      <a:pt x="66748" y="12689"/>
                      <a:pt x="66748" y="16512"/>
                    </a:cubicBezTo>
                    <a:cubicBezTo>
                      <a:pt x="66748" y="18414"/>
                      <a:pt x="66748" y="19882"/>
                      <a:pt x="66748" y="20916"/>
                    </a:cubicBezTo>
                    <a:lnTo>
                      <a:pt x="66748" y="22050"/>
                    </a:lnTo>
                    <a:lnTo>
                      <a:pt x="66748" y="22450"/>
                    </a:lnTo>
                    <a:cubicBezTo>
                      <a:pt x="66748" y="22450"/>
                      <a:pt x="66814" y="22317"/>
                      <a:pt x="66814" y="22050"/>
                    </a:cubicBezTo>
                    <a:lnTo>
                      <a:pt x="66814" y="20916"/>
                    </a:lnTo>
                    <a:lnTo>
                      <a:pt x="66814" y="16546"/>
                    </a:lnTo>
                    <a:cubicBezTo>
                      <a:pt x="66848" y="12710"/>
                      <a:pt x="66881" y="7106"/>
                      <a:pt x="66881" y="101"/>
                    </a:cubicBezTo>
                    <a:lnTo>
                      <a:pt x="66881" y="34"/>
                    </a:lnTo>
                    <a:lnTo>
                      <a:pt x="66781" y="34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141575" y="4161750"/>
                <a:ext cx="4637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4878" extrusionOk="0">
                    <a:moveTo>
                      <a:pt x="101" y="1"/>
                    </a:moveTo>
                    <a:lnTo>
                      <a:pt x="1" y="14778"/>
                    </a:lnTo>
                    <a:lnTo>
                      <a:pt x="18481" y="14878"/>
                    </a:lnTo>
                    <a:lnTo>
                      <a:pt x="18547" y="10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3137400" y="4158425"/>
                <a:ext cx="467875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5045" extrusionOk="0">
                    <a:moveTo>
                      <a:pt x="101" y="0"/>
                    </a:moveTo>
                    <a:lnTo>
                      <a:pt x="101" y="100"/>
                    </a:lnTo>
                    <a:cubicBezTo>
                      <a:pt x="68" y="4503"/>
                      <a:pt x="34" y="9540"/>
                      <a:pt x="1" y="14844"/>
                    </a:cubicBezTo>
                    <a:lnTo>
                      <a:pt x="101" y="14978"/>
                    </a:lnTo>
                    <a:lnTo>
                      <a:pt x="5138" y="14978"/>
                    </a:lnTo>
                    <a:lnTo>
                      <a:pt x="9941" y="15011"/>
                    </a:lnTo>
                    <a:lnTo>
                      <a:pt x="18581" y="15044"/>
                    </a:lnTo>
                    <a:lnTo>
                      <a:pt x="18681" y="15044"/>
                    </a:lnTo>
                    <a:lnTo>
                      <a:pt x="18681" y="14944"/>
                    </a:lnTo>
                    <a:lnTo>
                      <a:pt x="18681" y="4203"/>
                    </a:lnTo>
                    <a:lnTo>
                      <a:pt x="18681" y="1234"/>
                    </a:lnTo>
                    <a:cubicBezTo>
                      <a:pt x="18648" y="1935"/>
                      <a:pt x="18648" y="2969"/>
                      <a:pt x="18648" y="4237"/>
                    </a:cubicBezTo>
                    <a:cubicBezTo>
                      <a:pt x="18615" y="6819"/>
                      <a:pt x="18581" y="10452"/>
                      <a:pt x="18516" y="14843"/>
                    </a:cubicBezTo>
                    <a:lnTo>
                      <a:pt x="18516" y="14843"/>
                    </a:lnTo>
                    <a:lnTo>
                      <a:pt x="9975" y="14778"/>
                    </a:lnTo>
                    <a:lnTo>
                      <a:pt x="5171" y="14744"/>
                    </a:lnTo>
                    <a:lnTo>
                      <a:pt x="268" y="14744"/>
                    </a:lnTo>
                    <a:cubicBezTo>
                      <a:pt x="268" y="9497"/>
                      <a:pt x="301" y="4543"/>
                      <a:pt x="334" y="201"/>
                    </a:cubicBezTo>
                    <a:lnTo>
                      <a:pt x="334" y="201"/>
                    </a:lnTo>
                    <a:lnTo>
                      <a:pt x="13577" y="234"/>
                    </a:lnTo>
                    <a:lnTo>
                      <a:pt x="18714" y="234"/>
                    </a:lnTo>
                    <a:lnTo>
                      <a:pt x="18581" y="167"/>
                    </a:lnTo>
                    <a:lnTo>
                      <a:pt x="17347" y="167"/>
                    </a:lnTo>
                    <a:lnTo>
                      <a:pt x="13577" y="10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3157425" y="4185100"/>
                <a:ext cx="4311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13010" extrusionOk="0">
                    <a:moveTo>
                      <a:pt x="67" y="1"/>
                    </a:moveTo>
                    <a:lnTo>
                      <a:pt x="1" y="12910"/>
                    </a:lnTo>
                    <a:lnTo>
                      <a:pt x="17179" y="13010"/>
                    </a:lnTo>
                    <a:lnTo>
                      <a:pt x="17246" y="10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3157425" y="4307700"/>
                <a:ext cx="429500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8106" extrusionOk="0">
                    <a:moveTo>
                      <a:pt x="6038" y="0"/>
                    </a:moveTo>
                    <a:lnTo>
                      <a:pt x="1" y="8006"/>
                    </a:lnTo>
                    <a:lnTo>
                      <a:pt x="17179" y="8106"/>
                    </a:lnTo>
                    <a:lnTo>
                      <a:pt x="12276" y="2369"/>
                    </a:lnTo>
                    <a:lnTo>
                      <a:pt x="9741" y="5037"/>
                    </a:lnTo>
                    <a:lnTo>
                      <a:pt x="603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3361750" y="4250150"/>
                <a:ext cx="792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713" extrusionOk="0">
                    <a:moveTo>
                      <a:pt x="1835" y="1"/>
                    </a:moveTo>
                    <a:cubicBezTo>
                      <a:pt x="634" y="1"/>
                      <a:pt x="0" y="1435"/>
                      <a:pt x="867" y="2302"/>
                    </a:cubicBezTo>
                    <a:cubicBezTo>
                      <a:pt x="1140" y="2586"/>
                      <a:pt x="1481" y="2713"/>
                      <a:pt x="1815" y="2713"/>
                    </a:cubicBezTo>
                    <a:cubicBezTo>
                      <a:pt x="2504" y="2713"/>
                      <a:pt x="3169" y="2176"/>
                      <a:pt x="3169" y="1368"/>
                    </a:cubicBezTo>
                    <a:cubicBezTo>
                      <a:pt x="3169" y="601"/>
                      <a:pt x="2569" y="1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3436800" y="1766700"/>
                <a:ext cx="4853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201" extrusionOk="0">
                    <a:moveTo>
                      <a:pt x="9707" y="1"/>
                    </a:moveTo>
                    <a:cubicBezTo>
                      <a:pt x="7005" y="1"/>
                      <a:pt x="4603" y="34"/>
                      <a:pt x="2836" y="34"/>
                    </a:cubicBezTo>
                    <a:lnTo>
                      <a:pt x="767" y="67"/>
                    </a:lnTo>
                    <a:lnTo>
                      <a:pt x="200" y="67"/>
                    </a:lnTo>
                    <a:cubicBezTo>
                      <a:pt x="134" y="67"/>
                      <a:pt x="67" y="67"/>
                      <a:pt x="0" y="101"/>
                    </a:cubicBezTo>
                    <a:lnTo>
                      <a:pt x="200" y="101"/>
                    </a:lnTo>
                    <a:lnTo>
                      <a:pt x="767" y="134"/>
                    </a:lnTo>
                    <a:lnTo>
                      <a:pt x="2836" y="168"/>
                    </a:lnTo>
                    <a:cubicBezTo>
                      <a:pt x="4603" y="201"/>
                      <a:pt x="7005" y="201"/>
                      <a:pt x="9707" y="201"/>
                    </a:cubicBezTo>
                    <a:cubicBezTo>
                      <a:pt x="12409" y="201"/>
                      <a:pt x="14811" y="168"/>
                      <a:pt x="16579" y="168"/>
                    </a:cubicBezTo>
                    <a:lnTo>
                      <a:pt x="18647" y="134"/>
                    </a:lnTo>
                    <a:lnTo>
                      <a:pt x="19214" y="101"/>
                    </a:lnTo>
                    <a:lnTo>
                      <a:pt x="19414" y="101"/>
                    </a:lnTo>
                    <a:cubicBezTo>
                      <a:pt x="19347" y="67"/>
                      <a:pt x="19281" y="67"/>
                      <a:pt x="19214" y="67"/>
                    </a:cubicBezTo>
                    <a:lnTo>
                      <a:pt x="18647" y="67"/>
                    </a:lnTo>
                    <a:lnTo>
                      <a:pt x="16579" y="34"/>
                    </a:lnTo>
                    <a:cubicBezTo>
                      <a:pt x="14811" y="1"/>
                      <a:pt x="12409" y="1"/>
                      <a:pt x="97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4515900" y="3677250"/>
                <a:ext cx="884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304" extrusionOk="0">
                    <a:moveTo>
                      <a:pt x="3369" y="167"/>
                    </a:moveTo>
                    <a:lnTo>
                      <a:pt x="3369" y="4937"/>
                    </a:lnTo>
                    <a:lnTo>
                      <a:pt x="1768" y="3303"/>
                    </a:lnTo>
                    <a:lnTo>
                      <a:pt x="1735" y="3269"/>
                    </a:lnTo>
                    <a:lnTo>
                      <a:pt x="134" y="4837"/>
                    </a:lnTo>
                    <a:lnTo>
                      <a:pt x="134" y="167"/>
                    </a:lnTo>
                    <a:close/>
                    <a:moveTo>
                      <a:pt x="0" y="0"/>
                    </a:moveTo>
                    <a:lnTo>
                      <a:pt x="0" y="5204"/>
                    </a:lnTo>
                    <a:lnTo>
                      <a:pt x="1735" y="3469"/>
                    </a:lnTo>
                    <a:lnTo>
                      <a:pt x="3536" y="5304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3326700" y="3681400"/>
                <a:ext cx="1476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4605" extrusionOk="0">
                    <a:moveTo>
                      <a:pt x="2945" y="1"/>
                    </a:moveTo>
                    <a:cubicBezTo>
                      <a:pt x="2931" y="1"/>
                      <a:pt x="2917" y="1"/>
                      <a:pt x="2903" y="1"/>
                    </a:cubicBezTo>
                    <a:cubicBezTo>
                      <a:pt x="31" y="1"/>
                      <a:pt x="1" y="4216"/>
                      <a:pt x="2751" y="4398"/>
                    </a:cubicBezTo>
                    <a:lnTo>
                      <a:pt x="2750" y="4398"/>
                    </a:lnTo>
                    <a:cubicBezTo>
                      <a:pt x="1088" y="4114"/>
                      <a:pt x="177" y="1741"/>
                      <a:pt x="1902" y="501"/>
                    </a:cubicBezTo>
                    <a:cubicBezTo>
                      <a:pt x="2315" y="206"/>
                      <a:pt x="2744" y="79"/>
                      <a:pt x="3152" y="79"/>
                    </a:cubicBezTo>
                    <a:cubicBezTo>
                      <a:pt x="3437" y="79"/>
                      <a:pt x="3712" y="141"/>
                      <a:pt x="3965" y="251"/>
                    </a:cubicBezTo>
                    <a:lnTo>
                      <a:pt x="3965" y="251"/>
                    </a:lnTo>
                    <a:cubicBezTo>
                      <a:pt x="3668" y="93"/>
                      <a:pt x="3324" y="1"/>
                      <a:pt x="2945" y="1"/>
                    </a:cubicBezTo>
                    <a:close/>
                    <a:moveTo>
                      <a:pt x="3965" y="251"/>
                    </a:moveTo>
                    <a:cubicBezTo>
                      <a:pt x="5134" y="876"/>
                      <a:pt x="5568" y="2535"/>
                      <a:pt x="4538" y="3670"/>
                    </a:cubicBezTo>
                    <a:lnTo>
                      <a:pt x="4504" y="3704"/>
                    </a:lnTo>
                    <a:lnTo>
                      <a:pt x="4638" y="4304"/>
                    </a:lnTo>
                    <a:lnTo>
                      <a:pt x="4037" y="4037"/>
                    </a:lnTo>
                    <a:lnTo>
                      <a:pt x="4004" y="4071"/>
                    </a:lnTo>
                    <a:cubicBezTo>
                      <a:pt x="3670" y="4237"/>
                      <a:pt x="3303" y="4371"/>
                      <a:pt x="2936" y="4404"/>
                    </a:cubicBezTo>
                    <a:cubicBezTo>
                      <a:pt x="2873" y="4404"/>
                      <a:pt x="2811" y="4402"/>
                      <a:pt x="2751" y="4398"/>
                    </a:cubicBezTo>
                    <a:lnTo>
                      <a:pt x="2750" y="4398"/>
                    </a:lnTo>
                    <a:cubicBezTo>
                      <a:pt x="2858" y="4416"/>
                      <a:pt x="2969" y="4426"/>
                      <a:pt x="3083" y="4426"/>
                    </a:cubicBezTo>
                    <a:cubicBezTo>
                      <a:pt x="3385" y="4426"/>
                      <a:pt x="3707" y="4358"/>
                      <a:pt x="4037" y="4204"/>
                    </a:cubicBezTo>
                    <a:lnTo>
                      <a:pt x="4871" y="4604"/>
                    </a:lnTo>
                    <a:lnTo>
                      <a:pt x="4871" y="4604"/>
                    </a:lnTo>
                    <a:lnTo>
                      <a:pt x="4704" y="3737"/>
                    </a:lnTo>
                    <a:cubicBezTo>
                      <a:pt x="5905" y="2470"/>
                      <a:pt x="5194" y="789"/>
                      <a:pt x="3965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3515175" y="3684750"/>
                <a:ext cx="1109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104" extrusionOk="0">
                    <a:moveTo>
                      <a:pt x="4204" y="167"/>
                    </a:moveTo>
                    <a:lnTo>
                      <a:pt x="2836" y="3670"/>
                    </a:lnTo>
                    <a:lnTo>
                      <a:pt x="2002" y="1635"/>
                    </a:lnTo>
                    <a:lnTo>
                      <a:pt x="434" y="201"/>
                    </a:lnTo>
                    <a:lnTo>
                      <a:pt x="4204" y="167"/>
                    </a:lnTo>
                    <a:close/>
                    <a:moveTo>
                      <a:pt x="4437" y="0"/>
                    </a:moveTo>
                    <a:lnTo>
                      <a:pt x="1" y="34"/>
                    </a:lnTo>
                    <a:lnTo>
                      <a:pt x="1835" y="1702"/>
                    </a:lnTo>
                    <a:lnTo>
                      <a:pt x="2803" y="4103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3563550" y="3684750"/>
                <a:ext cx="625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702" extrusionOk="0">
                    <a:moveTo>
                      <a:pt x="2436" y="0"/>
                    </a:moveTo>
                    <a:lnTo>
                      <a:pt x="0" y="1568"/>
                    </a:lnTo>
                    <a:lnTo>
                      <a:pt x="101" y="1702"/>
                    </a:lnTo>
                    <a:lnTo>
                      <a:pt x="2502" y="134"/>
                    </a:lnTo>
                    <a:lnTo>
                      <a:pt x="24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3137400" y="3671075"/>
                <a:ext cx="138475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4784" extrusionOk="0">
                    <a:moveTo>
                      <a:pt x="4132" y="0"/>
                    </a:moveTo>
                    <a:cubicBezTo>
                      <a:pt x="3503" y="0"/>
                      <a:pt x="2872" y="410"/>
                      <a:pt x="2770" y="1215"/>
                    </a:cubicBezTo>
                    <a:cubicBezTo>
                      <a:pt x="2651" y="435"/>
                      <a:pt x="2024" y="43"/>
                      <a:pt x="1401" y="43"/>
                    </a:cubicBezTo>
                    <a:cubicBezTo>
                      <a:pt x="798" y="43"/>
                      <a:pt x="199" y="410"/>
                      <a:pt x="68" y="1148"/>
                    </a:cubicBezTo>
                    <a:cubicBezTo>
                      <a:pt x="1" y="1615"/>
                      <a:pt x="134" y="2115"/>
                      <a:pt x="401" y="2482"/>
                    </a:cubicBezTo>
                    <a:cubicBezTo>
                      <a:pt x="668" y="2882"/>
                      <a:pt x="1002" y="3216"/>
                      <a:pt x="1369" y="3516"/>
                    </a:cubicBezTo>
                    <a:cubicBezTo>
                      <a:pt x="1869" y="3916"/>
                      <a:pt x="2336" y="4350"/>
                      <a:pt x="2836" y="4784"/>
                    </a:cubicBezTo>
                    <a:cubicBezTo>
                      <a:pt x="3303" y="4350"/>
                      <a:pt x="3737" y="3916"/>
                      <a:pt x="4204" y="3483"/>
                    </a:cubicBezTo>
                    <a:cubicBezTo>
                      <a:pt x="4571" y="3183"/>
                      <a:pt x="4904" y="2849"/>
                      <a:pt x="5171" y="2449"/>
                    </a:cubicBezTo>
                    <a:cubicBezTo>
                      <a:pt x="5438" y="2048"/>
                      <a:pt x="5538" y="1581"/>
                      <a:pt x="5472" y="1114"/>
                    </a:cubicBezTo>
                    <a:cubicBezTo>
                      <a:pt x="5325" y="368"/>
                      <a:pt x="4729" y="0"/>
                      <a:pt x="413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3189125" y="1694150"/>
                <a:ext cx="1501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3167425" y="3375350"/>
                <a:ext cx="1408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35" extrusionOk="0">
                    <a:moveTo>
                      <a:pt x="28154" y="1"/>
                    </a:moveTo>
                    <a:cubicBezTo>
                      <a:pt x="12610" y="1"/>
                      <a:pt x="1" y="68"/>
                      <a:pt x="1" y="134"/>
                    </a:cubicBezTo>
                    <a:cubicBezTo>
                      <a:pt x="1" y="168"/>
                      <a:pt x="12610" y="234"/>
                      <a:pt x="28154" y="234"/>
                    </a:cubicBezTo>
                    <a:cubicBezTo>
                      <a:pt x="43732" y="234"/>
                      <a:pt x="56341" y="168"/>
                      <a:pt x="56341" y="134"/>
                    </a:cubicBezTo>
                    <a:cubicBezTo>
                      <a:pt x="56341" y="68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3167425" y="3258600"/>
                <a:ext cx="14085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01" extrusionOk="0">
                    <a:moveTo>
                      <a:pt x="28154" y="1"/>
                    </a:moveTo>
                    <a:cubicBezTo>
                      <a:pt x="12610" y="1"/>
                      <a:pt x="1" y="34"/>
                      <a:pt x="1" y="101"/>
                    </a:cubicBezTo>
                    <a:cubicBezTo>
                      <a:pt x="1" y="168"/>
                      <a:pt x="12610" y="201"/>
                      <a:pt x="28154" y="201"/>
                    </a:cubicBezTo>
                    <a:cubicBezTo>
                      <a:pt x="43732" y="201"/>
                      <a:pt x="56341" y="168"/>
                      <a:pt x="56341" y="101"/>
                    </a:cubicBezTo>
                    <a:cubicBezTo>
                      <a:pt x="56341" y="34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3167425" y="3494600"/>
                <a:ext cx="766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0657" h="235" extrusionOk="0">
                    <a:moveTo>
                      <a:pt x="15312" y="1"/>
                    </a:moveTo>
                    <a:cubicBezTo>
                      <a:pt x="6839" y="1"/>
                      <a:pt x="1" y="68"/>
                      <a:pt x="1" y="101"/>
                    </a:cubicBezTo>
                    <a:cubicBezTo>
                      <a:pt x="1" y="168"/>
                      <a:pt x="6839" y="234"/>
                      <a:pt x="15312" y="234"/>
                    </a:cubicBezTo>
                    <a:cubicBezTo>
                      <a:pt x="23784" y="234"/>
                      <a:pt x="30656" y="168"/>
                      <a:pt x="30656" y="101"/>
                    </a:cubicBezTo>
                    <a:cubicBezTo>
                      <a:pt x="30656" y="68"/>
                      <a:pt x="23784" y="1"/>
                      <a:pt x="1531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3769750" y="4745500"/>
                <a:ext cx="698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98" extrusionOk="0">
                    <a:moveTo>
                      <a:pt x="1553" y="0"/>
                    </a:moveTo>
                    <a:cubicBezTo>
                      <a:pt x="512" y="0"/>
                      <a:pt x="1" y="1278"/>
                      <a:pt x="726" y="2036"/>
                    </a:cubicBezTo>
                    <a:cubicBezTo>
                      <a:pt x="965" y="2286"/>
                      <a:pt x="1265" y="2398"/>
                      <a:pt x="1561" y="2398"/>
                    </a:cubicBezTo>
                    <a:cubicBezTo>
                      <a:pt x="2173" y="2398"/>
                      <a:pt x="2771" y="1921"/>
                      <a:pt x="2794" y="1202"/>
                    </a:cubicBezTo>
                    <a:cubicBezTo>
                      <a:pt x="2794" y="534"/>
                      <a:pt x="2260" y="1"/>
                      <a:pt x="1593" y="1"/>
                    </a:cubicBezTo>
                    <a:cubicBezTo>
                      <a:pt x="1579" y="0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3862100" y="4745500"/>
                <a:ext cx="700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399" extrusionOk="0">
                    <a:moveTo>
                      <a:pt x="1601" y="1"/>
                    </a:moveTo>
                    <a:cubicBezTo>
                      <a:pt x="534" y="1"/>
                      <a:pt x="0" y="1268"/>
                      <a:pt x="734" y="2036"/>
                    </a:cubicBezTo>
                    <a:cubicBezTo>
                      <a:pt x="975" y="2287"/>
                      <a:pt x="1277" y="2399"/>
                      <a:pt x="1574" y="2399"/>
                    </a:cubicBezTo>
                    <a:cubicBezTo>
                      <a:pt x="2185" y="2399"/>
                      <a:pt x="2780" y="1930"/>
                      <a:pt x="2802" y="1235"/>
                    </a:cubicBezTo>
                    <a:cubicBezTo>
                      <a:pt x="2802" y="568"/>
                      <a:pt x="2269" y="1"/>
                      <a:pt x="1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3954900" y="4746325"/>
                <a:ext cx="698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74" extrusionOk="0">
                    <a:moveTo>
                      <a:pt x="1553" y="0"/>
                    </a:moveTo>
                    <a:cubicBezTo>
                      <a:pt x="544" y="0"/>
                      <a:pt x="1" y="1278"/>
                      <a:pt x="758" y="2003"/>
                    </a:cubicBezTo>
                    <a:cubicBezTo>
                      <a:pt x="1003" y="2258"/>
                      <a:pt x="1307" y="2373"/>
                      <a:pt x="1604" y="2373"/>
                    </a:cubicBezTo>
                    <a:cubicBezTo>
                      <a:pt x="2200" y="2373"/>
                      <a:pt x="2771" y="1914"/>
                      <a:pt x="2793" y="1202"/>
                    </a:cubicBezTo>
                    <a:cubicBezTo>
                      <a:pt x="2793" y="535"/>
                      <a:pt x="2259" y="1"/>
                      <a:pt x="1592" y="1"/>
                    </a:cubicBezTo>
                    <a:cubicBezTo>
                      <a:pt x="1579" y="1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3084050" y="1917650"/>
                <a:ext cx="1667050" cy="1019925"/>
              </a:xfrm>
              <a:custGeom>
                <a:avLst/>
                <a:gdLst/>
                <a:ahLst/>
                <a:cxnLst/>
                <a:rect l="l" t="t" r="r" b="b"/>
                <a:pathLst>
                  <a:path w="66682" h="40797" extrusionOk="0">
                    <a:moveTo>
                      <a:pt x="0" y="0"/>
                    </a:moveTo>
                    <a:lnTo>
                      <a:pt x="0" y="40796"/>
                    </a:lnTo>
                    <a:lnTo>
                      <a:pt x="66681" y="40796"/>
                    </a:lnTo>
                    <a:lnTo>
                      <a:pt x="6668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3238325" y="2298750"/>
                <a:ext cx="1368500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54740" h="25553" extrusionOk="0">
                    <a:moveTo>
                      <a:pt x="19114" y="1"/>
                    </a:moveTo>
                    <a:lnTo>
                      <a:pt x="0" y="25552"/>
                    </a:lnTo>
                    <a:lnTo>
                      <a:pt x="54739" y="25552"/>
                    </a:lnTo>
                    <a:lnTo>
                      <a:pt x="38961" y="7439"/>
                    </a:lnTo>
                    <a:lnTo>
                      <a:pt x="30956" y="15979"/>
                    </a:lnTo>
                    <a:lnTo>
                      <a:pt x="191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3885450" y="2111950"/>
                <a:ext cx="2518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8639" extrusionOk="0">
                    <a:moveTo>
                      <a:pt x="5771" y="1"/>
                    </a:moveTo>
                    <a:cubicBezTo>
                      <a:pt x="1935" y="1"/>
                      <a:pt x="0" y="4671"/>
                      <a:pt x="2736" y="7373"/>
                    </a:cubicBezTo>
                    <a:cubicBezTo>
                      <a:pt x="3609" y="8246"/>
                      <a:pt x="4686" y="8639"/>
                      <a:pt x="5742" y="8639"/>
                    </a:cubicBezTo>
                    <a:cubicBezTo>
                      <a:pt x="7952" y="8639"/>
                      <a:pt x="10074" y="6922"/>
                      <a:pt x="10074" y="4304"/>
                    </a:cubicBezTo>
                    <a:cubicBezTo>
                      <a:pt x="10074" y="1935"/>
                      <a:pt x="8139" y="1"/>
                      <a:pt x="577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077375" y="1575725"/>
                <a:ext cx="1672875" cy="2311700"/>
              </a:xfrm>
              <a:custGeom>
                <a:avLst/>
                <a:gdLst/>
                <a:ahLst/>
                <a:cxnLst/>
                <a:rect l="l" t="t" r="r" b="b"/>
                <a:pathLst>
                  <a:path w="66915" h="92468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34626"/>
                      <a:pt x="34" y="66549"/>
                      <a:pt x="34" y="92367"/>
                    </a:cubicBezTo>
                    <a:lnTo>
                      <a:pt x="34" y="92467"/>
                    </a:lnTo>
                    <a:lnTo>
                      <a:pt x="134" y="92467"/>
                    </a:lnTo>
                    <a:lnTo>
                      <a:pt x="66815" y="92367"/>
                    </a:lnTo>
                    <a:lnTo>
                      <a:pt x="200" y="92267"/>
                    </a:lnTo>
                    <a:lnTo>
                      <a:pt x="200" y="92267"/>
                    </a:lnTo>
                    <a:lnTo>
                      <a:pt x="200" y="234"/>
                    </a:lnTo>
                    <a:lnTo>
                      <a:pt x="66681" y="234"/>
                    </a:lnTo>
                    <a:cubicBezTo>
                      <a:pt x="66748" y="54717"/>
                      <a:pt x="66781" y="91499"/>
                      <a:pt x="66781" y="92367"/>
                    </a:cubicBezTo>
                    <a:lnTo>
                      <a:pt x="66781" y="92367"/>
                    </a:lnTo>
                    <a:cubicBezTo>
                      <a:pt x="66782" y="92364"/>
                      <a:pt x="66815" y="92198"/>
                      <a:pt x="66815" y="91933"/>
                    </a:cubicBezTo>
                    <a:lnTo>
                      <a:pt x="66815" y="90633"/>
                    </a:lnTo>
                    <a:lnTo>
                      <a:pt x="66815" y="85629"/>
                    </a:lnTo>
                    <a:cubicBezTo>
                      <a:pt x="66848" y="81259"/>
                      <a:pt x="66848" y="74855"/>
                      <a:pt x="66848" y="66715"/>
                    </a:cubicBezTo>
                    <a:cubicBezTo>
                      <a:pt x="66881" y="50470"/>
                      <a:pt x="66881" y="27387"/>
                      <a:pt x="66915" y="101"/>
                    </a:cubicBezTo>
                    <a:lnTo>
                      <a:pt x="669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3288350" y="3605000"/>
                <a:ext cx="920550" cy="1385700"/>
              </a:xfrm>
              <a:custGeom>
                <a:avLst/>
                <a:gdLst/>
                <a:ahLst/>
                <a:cxnLst/>
                <a:rect l="l" t="t" r="r" b="b"/>
                <a:pathLst>
                  <a:path w="36822" h="55428" extrusionOk="0">
                    <a:moveTo>
                      <a:pt x="20493" y="0"/>
                    </a:moveTo>
                    <a:cubicBezTo>
                      <a:pt x="20169" y="0"/>
                      <a:pt x="19838" y="60"/>
                      <a:pt x="19515" y="188"/>
                    </a:cubicBezTo>
                    <a:lnTo>
                      <a:pt x="10908" y="4224"/>
                    </a:lnTo>
                    <a:cubicBezTo>
                      <a:pt x="10518" y="4115"/>
                      <a:pt x="10119" y="4057"/>
                      <a:pt x="9724" y="4057"/>
                    </a:cubicBezTo>
                    <a:cubicBezTo>
                      <a:pt x="9276" y="4057"/>
                      <a:pt x="8832" y="4132"/>
                      <a:pt x="8407" y="4291"/>
                    </a:cubicBezTo>
                    <a:cubicBezTo>
                      <a:pt x="7139" y="4725"/>
                      <a:pt x="6439" y="6059"/>
                      <a:pt x="6739" y="7327"/>
                    </a:cubicBezTo>
                    <a:lnTo>
                      <a:pt x="10241" y="21270"/>
                    </a:lnTo>
                    <a:lnTo>
                      <a:pt x="1" y="55428"/>
                    </a:lnTo>
                    <a:lnTo>
                      <a:pt x="22116" y="55428"/>
                    </a:lnTo>
                    <a:lnTo>
                      <a:pt x="26987" y="22638"/>
                    </a:lnTo>
                    <a:lnTo>
                      <a:pt x="28454" y="17701"/>
                    </a:lnTo>
                    <a:cubicBezTo>
                      <a:pt x="28721" y="16600"/>
                      <a:pt x="29055" y="15332"/>
                      <a:pt x="29522" y="13898"/>
                    </a:cubicBezTo>
                    <a:cubicBezTo>
                      <a:pt x="29955" y="12597"/>
                      <a:pt x="30989" y="11229"/>
                      <a:pt x="31957" y="10262"/>
                    </a:cubicBezTo>
                    <a:cubicBezTo>
                      <a:pt x="33458" y="8728"/>
                      <a:pt x="34192" y="8694"/>
                      <a:pt x="35192" y="7894"/>
                    </a:cubicBezTo>
                    <a:cubicBezTo>
                      <a:pt x="35292" y="7827"/>
                      <a:pt x="35393" y="7760"/>
                      <a:pt x="35493" y="7694"/>
                    </a:cubicBezTo>
                    <a:cubicBezTo>
                      <a:pt x="35659" y="7594"/>
                      <a:pt x="35826" y="7460"/>
                      <a:pt x="35960" y="7293"/>
                    </a:cubicBezTo>
                    <a:cubicBezTo>
                      <a:pt x="36822" y="6399"/>
                      <a:pt x="36064" y="5017"/>
                      <a:pt x="34448" y="5017"/>
                    </a:cubicBezTo>
                    <a:cubicBezTo>
                      <a:pt x="34375" y="5017"/>
                      <a:pt x="34301" y="5019"/>
                      <a:pt x="34225" y="5025"/>
                    </a:cubicBezTo>
                    <a:cubicBezTo>
                      <a:pt x="32891" y="5125"/>
                      <a:pt x="30723" y="5492"/>
                      <a:pt x="27187" y="9161"/>
                    </a:cubicBezTo>
                    <a:cubicBezTo>
                      <a:pt x="27153" y="9228"/>
                      <a:pt x="27087" y="9261"/>
                      <a:pt x="27053" y="9328"/>
                    </a:cubicBezTo>
                    <a:cubicBezTo>
                      <a:pt x="26788" y="9675"/>
                      <a:pt x="26525" y="9828"/>
                      <a:pt x="26267" y="9828"/>
                    </a:cubicBezTo>
                    <a:cubicBezTo>
                      <a:pt x="24739" y="9828"/>
                      <a:pt x="23407" y="4459"/>
                      <a:pt x="23150" y="2290"/>
                    </a:cubicBezTo>
                    <a:cubicBezTo>
                      <a:pt x="22938" y="933"/>
                      <a:pt x="21769" y="0"/>
                      <a:pt x="204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3417600" y="3266950"/>
                <a:ext cx="970725" cy="800575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2023" extrusionOk="0">
                    <a:moveTo>
                      <a:pt x="21483" y="0"/>
                    </a:moveTo>
                    <a:lnTo>
                      <a:pt x="15279" y="7039"/>
                    </a:lnTo>
                    <a:cubicBezTo>
                      <a:pt x="15279" y="7039"/>
                      <a:pt x="18081" y="8140"/>
                      <a:pt x="15645" y="12843"/>
                    </a:cubicBezTo>
                    <a:cubicBezTo>
                      <a:pt x="13210" y="17546"/>
                      <a:pt x="1" y="23217"/>
                      <a:pt x="1" y="23217"/>
                    </a:cubicBezTo>
                    <a:lnTo>
                      <a:pt x="6572" y="30822"/>
                    </a:lnTo>
                    <a:cubicBezTo>
                      <a:pt x="7256" y="31617"/>
                      <a:pt x="8215" y="32022"/>
                      <a:pt x="9185" y="32022"/>
                    </a:cubicBezTo>
                    <a:cubicBezTo>
                      <a:pt x="9966" y="32022"/>
                      <a:pt x="10754" y="31759"/>
                      <a:pt x="11409" y="31223"/>
                    </a:cubicBezTo>
                    <a:lnTo>
                      <a:pt x="28588" y="17246"/>
                    </a:lnTo>
                    <a:lnTo>
                      <a:pt x="31990" y="18213"/>
                    </a:lnTo>
                    <a:lnTo>
                      <a:pt x="38829" y="48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2057448" y="1521000"/>
                <a:ext cx="2109050" cy="1742625"/>
              </a:xfrm>
              <a:custGeom>
                <a:avLst/>
                <a:gdLst/>
                <a:ahLst/>
                <a:cxnLst/>
                <a:rect l="l" t="t" r="r" b="b"/>
                <a:pathLst>
                  <a:path w="84362" h="69705" extrusionOk="0">
                    <a:moveTo>
                      <a:pt x="36406" y="0"/>
                    </a:moveTo>
                    <a:cubicBezTo>
                      <a:pt x="33281" y="0"/>
                      <a:pt x="26085" y="2163"/>
                      <a:pt x="14278" y="27808"/>
                    </a:cubicBezTo>
                    <a:cubicBezTo>
                      <a:pt x="1" y="58892"/>
                      <a:pt x="5580" y="66136"/>
                      <a:pt x="8421" y="66136"/>
                    </a:cubicBezTo>
                    <a:cubicBezTo>
                      <a:pt x="8428" y="66136"/>
                      <a:pt x="8434" y="66136"/>
                      <a:pt x="8441" y="66136"/>
                    </a:cubicBezTo>
                    <a:cubicBezTo>
                      <a:pt x="10981" y="66077"/>
                      <a:pt x="26436" y="61834"/>
                      <a:pt x="38327" y="61834"/>
                    </a:cubicBezTo>
                    <a:cubicBezTo>
                      <a:pt x="39867" y="61834"/>
                      <a:pt x="41347" y="61906"/>
                      <a:pt x="42732" y="62066"/>
                    </a:cubicBezTo>
                    <a:cubicBezTo>
                      <a:pt x="54807" y="63434"/>
                      <a:pt x="70352" y="69705"/>
                      <a:pt x="70352" y="69705"/>
                    </a:cubicBezTo>
                    <a:lnTo>
                      <a:pt x="84362" y="47289"/>
                    </a:lnTo>
                    <a:cubicBezTo>
                      <a:pt x="84362" y="47289"/>
                      <a:pt x="74355" y="45054"/>
                      <a:pt x="60278" y="31511"/>
                    </a:cubicBezTo>
                    <a:cubicBezTo>
                      <a:pt x="46207" y="18005"/>
                      <a:pt x="39600" y="88"/>
                      <a:pt x="37876" y="88"/>
                    </a:cubicBezTo>
                    <a:cubicBezTo>
                      <a:pt x="37871" y="88"/>
                      <a:pt x="37867" y="88"/>
                      <a:pt x="37862" y="88"/>
                    </a:cubicBezTo>
                    <a:cubicBezTo>
                      <a:pt x="37845" y="89"/>
                      <a:pt x="37828" y="89"/>
                      <a:pt x="37810" y="89"/>
                    </a:cubicBezTo>
                    <a:cubicBezTo>
                      <a:pt x="37506" y="89"/>
                      <a:pt x="37040" y="0"/>
                      <a:pt x="3640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4598450" y="3145200"/>
                <a:ext cx="1993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8674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5838" y="8673"/>
                    </a:lnTo>
                    <a:lnTo>
                      <a:pt x="7973" y="27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4598450" y="3145200"/>
                <a:ext cx="10342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206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1202" y="7205"/>
                    </a:lnTo>
                    <a:lnTo>
                      <a:pt x="4137" y="334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4269875" y="3041375"/>
                <a:ext cx="321100" cy="143600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5744" extrusionOk="0">
                    <a:moveTo>
                      <a:pt x="152" y="0"/>
                    </a:moveTo>
                    <a:cubicBezTo>
                      <a:pt x="123" y="0"/>
                      <a:pt x="106" y="6"/>
                      <a:pt x="101" y="17"/>
                    </a:cubicBezTo>
                    <a:cubicBezTo>
                      <a:pt x="1" y="217"/>
                      <a:pt x="2770" y="1651"/>
                      <a:pt x="6272" y="3219"/>
                    </a:cubicBezTo>
                    <a:cubicBezTo>
                      <a:pt x="9474" y="4666"/>
                      <a:pt x="12221" y="5744"/>
                      <a:pt x="12678" y="5744"/>
                    </a:cubicBezTo>
                    <a:cubicBezTo>
                      <a:pt x="12716" y="5744"/>
                      <a:pt x="12738" y="5736"/>
                      <a:pt x="12743" y="5721"/>
                    </a:cubicBezTo>
                    <a:cubicBezTo>
                      <a:pt x="12843" y="5554"/>
                      <a:pt x="10075" y="4120"/>
                      <a:pt x="6572" y="2552"/>
                    </a:cubicBezTo>
                    <a:cubicBezTo>
                      <a:pt x="3305" y="1058"/>
                      <a:pt x="560" y="0"/>
                      <a:pt x="15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4345775" y="2941950"/>
                <a:ext cx="29022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5652" extrusionOk="0">
                    <a:moveTo>
                      <a:pt x="170" y="1"/>
                    </a:moveTo>
                    <a:cubicBezTo>
                      <a:pt x="132" y="1"/>
                      <a:pt x="108" y="9"/>
                      <a:pt x="101" y="24"/>
                    </a:cubicBezTo>
                    <a:cubicBezTo>
                      <a:pt x="0" y="191"/>
                      <a:pt x="2502" y="1592"/>
                      <a:pt x="5638" y="3160"/>
                    </a:cubicBezTo>
                    <a:cubicBezTo>
                      <a:pt x="8532" y="4576"/>
                      <a:pt x="10999" y="5651"/>
                      <a:pt x="11441" y="5651"/>
                    </a:cubicBezTo>
                    <a:cubicBezTo>
                      <a:pt x="11478" y="5651"/>
                      <a:pt x="11501" y="5644"/>
                      <a:pt x="11509" y="5628"/>
                    </a:cubicBezTo>
                    <a:cubicBezTo>
                      <a:pt x="11609" y="5428"/>
                      <a:pt x="9107" y="4027"/>
                      <a:pt x="5971" y="2493"/>
                    </a:cubicBezTo>
                    <a:cubicBezTo>
                      <a:pt x="3053" y="1049"/>
                      <a:pt x="615" y="1"/>
                      <a:pt x="170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4241525" y="3162300"/>
                <a:ext cx="29107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5186" extrusionOk="0">
                    <a:moveTo>
                      <a:pt x="146" y="0"/>
                    </a:moveTo>
                    <a:cubicBezTo>
                      <a:pt x="121" y="0"/>
                      <a:pt x="105" y="6"/>
                      <a:pt x="101" y="17"/>
                    </a:cubicBezTo>
                    <a:cubicBezTo>
                      <a:pt x="1" y="184"/>
                      <a:pt x="2436" y="1651"/>
                      <a:pt x="5638" y="3119"/>
                    </a:cubicBezTo>
                    <a:cubicBezTo>
                      <a:pt x="6405" y="3486"/>
                      <a:pt x="7173" y="3853"/>
                      <a:pt x="7873" y="4120"/>
                    </a:cubicBezTo>
                    <a:cubicBezTo>
                      <a:pt x="8607" y="4353"/>
                      <a:pt x="9241" y="4587"/>
                      <a:pt x="9808" y="4753"/>
                    </a:cubicBezTo>
                    <a:cubicBezTo>
                      <a:pt x="10673" y="5042"/>
                      <a:pt x="11291" y="5186"/>
                      <a:pt x="11532" y="5186"/>
                    </a:cubicBezTo>
                    <a:cubicBezTo>
                      <a:pt x="11598" y="5186"/>
                      <a:pt x="11635" y="5175"/>
                      <a:pt x="11642" y="5154"/>
                    </a:cubicBezTo>
                    <a:cubicBezTo>
                      <a:pt x="11642" y="5054"/>
                      <a:pt x="11009" y="4720"/>
                      <a:pt x="9975" y="4253"/>
                    </a:cubicBezTo>
                    <a:cubicBezTo>
                      <a:pt x="9441" y="4020"/>
                      <a:pt x="8840" y="3753"/>
                      <a:pt x="8140" y="3486"/>
                    </a:cubicBezTo>
                    <a:cubicBezTo>
                      <a:pt x="7439" y="3186"/>
                      <a:pt x="6706" y="2785"/>
                      <a:pt x="5938" y="2452"/>
                    </a:cubicBezTo>
                    <a:cubicBezTo>
                      <a:pt x="2978" y="1081"/>
                      <a:pt x="512" y="0"/>
                      <a:pt x="14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2376025" y="2105950"/>
                <a:ext cx="4553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21290" extrusionOk="0">
                    <a:moveTo>
                      <a:pt x="13622" y="0"/>
                    </a:moveTo>
                    <a:cubicBezTo>
                      <a:pt x="10797" y="0"/>
                      <a:pt x="7255" y="1465"/>
                      <a:pt x="4771" y="7579"/>
                    </a:cubicBezTo>
                    <a:cubicBezTo>
                      <a:pt x="1" y="19354"/>
                      <a:pt x="9174" y="21289"/>
                      <a:pt x="9174" y="21289"/>
                    </a:cubicBezTo>
                    <a:cubicBezTo>
                      <a:pt x="13110" y="15051"/>
                      <a:pt x="16146" y="8313"/>
                      <a:pt x="18214" y="1241"/>
                    </a:cubicBezTo>
                    <a:cubicBezTo>
                      <a:pt x="18214" y="1241"/>
                      <a:pt x="16222" y="0"/>
                      <a:pt x="1362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2439425" y="1786725"/>
                <a:ext cx="624625" cy="1282600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1304" extrusionOk="0">
                    <a:moveTo>
                      <a:pt x="24951" y="0"/>
                    </a:moveTo>
                    <a:lnTo>
                      <a:pt x="24951" y="0"/>
                    </a:lnTo>
                    <a:cubicBezTo>
                      <a:pt x="24651" y="701"/>
                      <a:pt x="24451" y="1435"/>
                      <a:pt x="24317" y="2202"/>
                    </a:cubicBezTo>
                    <a:lnTo>
                      <a:pt x="22883" y="8206"/>
                    </a:lnTo>
                    <a:lnTo>
                      <a:pt x="21582" y="12276"/>
                    </a:lnTo>
                    <a:lnTo>
                      <a:pt x="20882" y="14544"/>
                    </a:lnTo>
                    <a:cubicBezTo>
                      <a:pt x="20748" y="14911"/>
                      <a:pt x="20648" y="15311"/>
                      <a:pt x="20515" y="15712"/>
                    </a:cubicBezTo>
                    <a:cubicBezTo>
                      <a:pt x="20381" y="16112"/>
                      <a:pt x="20214" y="16479"/>
                      <a:pt x="20048" y="16912"/>
                    </a:cubicBezTo>
                    <a:lnTo>
                      <a:pt x="18046" y="21916"/>
                    </a:lnTo>
                    <a:lnTo>
                      <a:pt x="17546" y="23217"/>
                    </a:lnTo>
                    <a:cubicBezTo>
                      <a:pt x="17379" y="23684"/>
                      <a:pt x="17112" y="24118"/>
                      <a:pt x="16912" y="24518"/>
                    </a:cubicBezTo>
                    <a:cubicBezTo>
                      <a:pt x="16512" y="25385"/>
                      <a:pt x="16045" y="26286"/>
                      <a:pt x="15645" y="27186"/>
                    </a:cubicBezTo>
                    <a:lnTo>
                      <a:pt x="14344" y="29822"/>
                    </a:lnTo>
                    <a:cubicBezTo>
                      <a:pt x="14110" y="30289"/>
                      <a:pt x="13943" y="30689"/>
                      <a:pt x="13710" y="31123"/>
                    </a:cubicBezTo>
                    <a:lnTo>
                      <a:pt x="13009" y="32323"/>
                    </a:lnTo>
                    <a:lnTo>
                      <a:pt x="10241" y="36993"/>
                    </a:lnTo>
                    <a:cubicBezTo>
                      <a:pt x="10041" y="37394"/>
                      <a:pt x="9840" y="37761"/>
                      <a:pt x="9607" y="38094"/>
                    </a:cubicBezTo>
                    <a:cubicBezTo>
                      <a:pt x="9373" y="38461"/>
                      <a:pt x="9140" y="38795"/>
                      <a:pt x="8906" y="39128"/>
                    </a:cubicBezTo>
                    <a:lnTo>
                      <a:pt x="7572" y="41096"/>
                    </a:lnTo>
                    <a:lnTo>
                      <a:pt x="5170" y="44599"/>
                    </a:lnTo>
                    <a:cubicBezTo>
                      <a:pt x="3569" y="46634"/>
                      <a:pt x="2268" y="48268"/>
                      <a:pt x="1334" y="49469"/>
                    </a:cubicBezTo>
                    <a:cubicBezTo>
                      <a:pt x="834" y="50036"/>
                      <a:pt x="400" y="50637"/>
                      <a:pt x="0" y="51304"/>
                    </a:cubicBezTo>
                    <a:cubicBezTo>
                      <a:pt x="567" y="50803"/>
                      <a:pt x="1067" y="50236"/>
                      <a:pt x="1534" y="49636"/>
                    </a:cubicBezTo>
                    <a:cubicBezTo>
                      <a:pt x="2502" y="48535"/>
                      <a:pt x="3903" y="46934"/>
                      <a:pt x="5571" y="44933"/>
                    </a:cubicBezTo>
                    <a:lnTo>
                      <a:pt x="8072" y="41430"/>
                    </a:lnTo>
                    <a:lnTo>
                      <a:pt x="9440" y="39495"/>
                    </a:lnTo>
                    <a:lnTo>
                      <a:pt x="10174" y="38461"/>
                    </a:lnTo>
                    <a:cubicBezTo>
                      <a:pt x="10441" y="38128"/>
                      <a:pt x="10608" y="37727"/>
                      <a:pt x="10841" y="37360"/>
                    </a:cubicBezTo>
                    <a:lnTo>
                      <a:pt x="13610" y="32690"/>
                    </a:lnTo>
                    <a:cubicBezTo>
                      <a:pt x="13843" y="32290"/>
                      <a:pt x="14110" y="31856"/>
                      <a:pt x="14344" y="31456"/>
                    </a:cubicBezTo>
                    <a:cubicBezTo>
                      <a:pt x="14577" y="31056"/>
                      <a:pt x="14777" y="30589"/>
                      <a:pt x="15011" y="30155"/>
                    </a:cubicBezTo>
                    <a:lnTo>
                      <a:pt x="16278" y="27487"/>
                    </a:lnTo>
                    <a:lnTo>
                      <a:pt x="17579" y="24818"/>
                    </a:lnTo>
                    <a:cubicBezTo>
                      <a:pt x="17779" y="24384"/>
                      <a:pt x="18013" y="23951"/>
                      <a:pt x="18213" y="23517"/>
                    </a:cubicBezTo>
                    <a:cubicBezTo>
                      <a:pt x="18380" y="23084"/>
                      <a:pt x="18547" y="22617"/>
                      <a:pt x="18713" y="22183"/>
                    </a:cubicBezTo>
                    <a:lnTo>
                      <a:pt x="20681" y="17113"/>
                    </a:lnTo>
                    <a:cubicBezTo>
                      <a:pt x="20848" y="16712"/>
                      <a:pt x="21015" y="16345"/>
                      <a:pt x="21148" y="15912"/>
                    </a:cubicBezTo>
                    <a:lnTo>
                      <a:pt x="21482" y="14711"/>
                    </a:lnTo>
                    <a:cubicBezTo>
                      <a:pt x="21716" y="13944"/>
                      <a:pt x="21949" y="13176"/>
                      <a:pt x="22183" y="12443"/>
                    </a:cubicBezTo>
                    <a:lnTo>
                      <a:pt x="23383" y="8306"/>
                    </a:lnTo>
                    <a:cubicBezTo>
                      <a:pt x="23950" y="5738"/>
                      <a:pt x="24351" y="3670"/>
                      <a:pt x="24618" y="2235"/>
                    </a:cubicBezTo>
                    <a:cubicBezTo>
                      <a:pt x="24884" y="801"/>
                      <a:pt x="24985" y="0"/>
                      <a:pt x="24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3470150" y="3525500"/>
                <a:ext cx="491200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17801" extrusionOk="0">
                    <a:moveTo>
                      <a:pt x="15103" y="0"/>
                    </a:moveTo>
                    <a:cubicBezTo>
                      <a:pt x="14904" y="0"/>
                      <a:pt x="14697" y="11"/>
                      <a:pt x="14477" y="32"/>
                    </a:cubicBezTo>
                    <a:cubicBezTo>
                      <a:pt x="14144" y="32"/>
                      <a:pt x="15011" y="3568"/>
                      <a:pt x="6605" y="8405"/>
                    </a:cubicBezTo>
                    <a:cubicBezTo>
                      <a:pt x="1602" y="11274"/>
                      <a:pt x="0" y="11941"/>
                      <a:pt x="0" y="11941"/>
                    </a:cubicBezTo>
                    <a:cubicBezTo>
                      <a:pt x="801" y="13375"/>
                      <a:pt x="1602" y="14876"/>
                      <a:pt x="2769" y="16011"/>
                    </a:cubicBezTo>
                    <a:cubicBezTo>
                      <a:pt x="3833" y="17044"/>
                      <a:pt x="5257" y="17801"/>
                      <a:pt x="6763" y="17801"/>
                    </a:cubicBezTo>
                    <a:cubicBezTo>
                      <a:pt x="6910" y="17801"/>
                      <a:pt x="7058" y="17793"/>
                      <a:pt x="7206" y="17779"/>
                    </a:cubicBezTo>
                    <a:cubicBezTo>
                      <a:pt x="8873" y="17612"/>
                      <a:pt x="10408" y="16244"/>
                      <a:pt x="10408" y="14610"/>
                    </a:cubicBezTo>
                    <a:cubicBezTo>
                      <a:pt x="10695" y="14825"/>
                      <a:pt x="11033" y="14920"/>
                      <a:pt x="11377" y="14920"/>
                    </a:cubicBezTo>
                    <a:cubicBezTo>
                      <a:pt x="11996" y="14920"/>
                      <a:pt x="12636" y="14614"/>
                      <a:pt x="13043" y="14143"/>
                    </a:cubicBezTo>
                    <a:cubicBezTo>
                      <a:pt x="13710" y="13409"/>
                      <a:pt x="13910" y="12375"/>
                      <a:pt x="13977" y="11407"/>
                    </a:cubicBezTo>
                    <a:cubicBezTo>
                      <a:pt x="14303" y="11601"/>
                      <a:pt x="14670" y="11689"/>
                      <a:pt x="15042" y="11689"/>
                    </a:cubicBezTo>
                    <a:cubicBezTo>
                      <a:pt x="15887" y="11689"/>
                      <a:pt x="16760" y="11235"/>
                      <a:pt x="17246" y="10540"/>
                    </a:cubicBezTo>
                    <a:cubicBezTo>
                      <a:pt x="17913" y="9439"/>
                      <a:pt x="18080" y="8138"/>
                      <a:pt x="17680" y="6971"/>
                    </a:cubicBezTo>
                    <a:cubicBezTo>
                      <a:pt x="17279" y="5770"/>
                      <a:pt x="16679" y="4669"/>
                      <a:pt x="15945" y="3668"/>
                    </a:cubicBezTo>
                    <a:lnTo>
                      <a:pt x="15945" y="3668"/>
                    </a:lnTo>
                    <a:cubicBezTo>
                      <a:pt x="16272" y="3695"/>
                      <a:pt x="16605" y="3721"/>
                      <a:pt x="16932" y="3721"/>
                    </a:cubicBezTo>
                    <a:cubicBezTo>
                      <a:pt x="17439" y="3721"/>
                      <a:pt x="17934" y="3658"/>
                      <a:pt x="18380" y="3435"/>
                    </a:cubicBezTo>
                    <a:cubicBezTo>
                      <a:pt x="19114" y="3068"/>
                      <a:pt x="19648" y="2067"/>
                      <a:pt x="19181" y="1367"/>
                    </a:cubicBezTo>
                    <a:cubicBezTo>
                      <a:pt x="18881" y="1000"/>
                      <a:pt x="18480" y="733"/>
                      <a:pt x="17980" y="600"/>
                    </a:cubicBezTo>
                    <a:cubicBezTo>
                      <a:pt x="16921" y="265"/>
                      <a:pt x="16117" y="0"/>
                      <a:pt x="15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3729500" y="3946575"/>
                <a:ext cx="2135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4273" extrusionOk="0">
                    <a:moveTo>
                      <a:pt x="6965" y="1"/>
                    </a:moveTo>
                    <a:cubicBezTo>
                      <a:pt x="4569" y="1"/>
                      <a:pt x="2280" y="1097"/>
                      <a:pt x="768" y="3004"/>
                    </a:cubicBezTo>
                    <a:cubicBezTo>
                      <a:pt x="568" y="3304"/>
                      <a:pt x="367" y="3604"/>
                      <a:pt x="167" y="3904"/>
                    </a:cubicBezTo>
                    <a:cubicBezTo>
                      <a:pt x="101" y="4038"/>
                      <a:pt x="34" y="4138"/>
                      <a:pt x="1" y="4271"/>
                    </a:cubicBezTo>
                    <a:cubicBezTo>
                      <a:pt x="3" y="4272"/>
                      <a:pt x="5" y="4273"/>
                      <a:pt x="7" y="4273"/>
                    </a:cubicBezTo>
                    <a:cubicBezTo>
                      <a:pt x="82" y="4273"/>
                      <a:pt x="320" y="3782"/>
                      <a:pt x="901" y="3104"/>
                    </a:cubicBezTo>
                    <a:cubicBezTo>
                      <a:pt x="2436" y="1269"/>
                      <a:pt x="4704" y="202"/>
                      <a:pt x="7072" y="135"/>
                    </a:cubicBezTo>
                    <a:cubicBezTo>
                      <a:pt x="7178" y="131"/>
                      <a:pt x="7278" y="130"/>
                      <a:pt x="7373" y="130"/>
                    </a:cubicBezTo>
                    <a:cubicBezTo>
                      <a:pt x="8025" y="130"/>
                      <a:pt x="8428" y="207"/>
                      <a:pt x="8520" y="207"/>
                    </a:cubicBezTo>
                    <a:cubicBezTo>
                      <a:pt x="8533" y="207"/>
                      <a:pt x="8540" y="205"/>
                      <a:pt x="8540" y="202"/>
                    </a:cubicBezTo>
                    <a:cubicBezTo>
                      <a:pt x="8440" y="135"/>
                      <a:pt x="8306" y="102"/>
                      <a:pt x="8173" y="102"/>
                    </a:cubicBezTo>
                    <a:cubicBezTo>
                      <a:pt x="7806" y="35"/>
                      <a:pt x="7439" y="2"/>
                      <a:pt x="7072" y="2"/>
                    </a:cubicBezTo>
                    <a:cubicBezTo>
                      <a:pt x="7036" y="1"/>
                      <a:pt x="7001" y="1"/>
                      <a:pt x="696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3483500" y="3582175"/>
                <a:ext cx="405300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3393" extrusionOk="0">
                    <a:moveTo>
                      <a:pt x="9740" y="0"/>
                    </a:moveTo>
                    <a:cubicBezTo>
                      <a:pt x="9007" y="0"/>
                      <a:pt x="8073" y="134"/>
                      <a:pt x="7639" y="768"/>
                    </a:cubicBezTo>
                    <a:cubicBezTo>
                      <a:pt x="7172" y="1401"/>
                      <a:pt x="6972" y="2202"/>
                      <a:pt x="7072" y="2969"/>
                    </a:cubicBezTo>
                    <a:cubicBezTo>
                      <a:pt x="7072" y="2969"/>
                      <a:pt x="6276" y="2564"/>
                      <a:pt x="5312" y="2564"/>
                    </a:cubicBezTo>
                    <a:cubicBezTo>
                      <a:pt x="4814" y="2564"/>
                      <a:pt x="4270" y="2673"/>
                      <a:pt x="3770" y="3003"/>
                    </a:cubicBezTo>
                    <a:cubicBezTo>
                      <a:pt x="2869" y="3636"/>
                      <a:pt x="2202" y="4570"/>
                      <a:pt x="1935" y="5671"/>
                    </a:cubicBezTo>
                    <a:lnTo>
                      <a:pt x="0" y="7406"/>
                    </a:lnTo>
                    <a:cubicBezTo>
                      <a:pt x="1368" y="8707"/>
                      <a:pt x="2268" y="10174"/>
                      <a:pt x="3703" y="11475"/>
                    </a:cubicBezTo>
                    <a:cubicBezTo>
                      <a:pt x="4337" y="12076"/>
                      <a:pt x="5371" y="13177"/>
                      <a:pt x="6205" y="13343"/>
                    </a:cubicBezTo>
                    <a:cubicBezTo>
                      <a:pt x="6398" y="13374"/>
                      <a:pt x="6579" y="13393"/>
                      <a:pt x="6747" y="13393"/>
                    </a:cubicBezTo>
                    <a:cubicBezTo>
                      <a:pt x="7303" y="13393"/>
                      <a:pt x="7716" y="13191"/>
                      <a:pt x="7973" y="12576"/>
                    </a:cubicBezTo>
                    <a:cubicBezTo>
                      <a:pt x="8239" y="11909"/>
                      <a:pt x="7739" y="11008"/>
                      <a:pt x="7405" y="10475"/>
                    </a:cubicBezTo>
                    <a:cubicBezTo>
                      <a:pt x="6505" y="9074"/>
                      <a:pt x="5638" y="7939"/>
                      <a:pt x="4970" y="6839"/>
                    </a:cubicBezTo>
                    <a:cubicBezTo>
                      <a:pt x="4750" y="6507"/>
                      <a:pt x="4850" y="6337"/>
                      <a:pt x="4992" y="6337"/>
                    </a:cubicBezTo>
                    <a:cubicBezTo>
                      <a:pt x="5064" y="6337"/>
                      <a:pt x="5148" y="6381"/>
                      <a:pt x="5204" y="6472"/>
                    </a:cubicBezTo>
                    <a:cubicBezTo>
                      <a:pt x="5838" y="7139"/>
                      <a:pt x="6838" y="7706"/>
                      <a:pt x="7405" y="8473"/>
                    </a:cubicBezTo>
                    <a:cubicBezTo>
                      <a:pt x="8099" y="9341"/>
                      <a:pt x="8292" y="10459"/>
                      <a:pt x="9700" y="10459"/>
                    </a:cubicBezTo>
                    <a:cubicBezTo>
                      <a:pt x="9916" y="10459"/>
                      <a:pt x="10161" y="10432"/>
                      <a:pt x="10441" y="10375"/>
                    </a:cubicBezTo>
                    <a:cubicBezTo>
                      <a:pt x="10708" y="10341"/>
                      <a:pt x="10975" y="10208"/>
                      <a:pt x="11208" y="10041"/>
                    </a:cubicBezTo>
                    <a:cubicBezTo>
                      <a:pt x="12009" y="9441"/>
                      <a:pt x="12042" y="8373"/>
                      <a:pt x="11709" y="7539"/>
                    </a:cubicBezTo>
                    <a:cubicBezTo>
                      <a:pt x="11439" y="6970"/>
                      <a:pt x="11089" y="6428"/>
                      <a:pt x="10682" y="5961"/>
                    </a:cubicBezTo>
                    <a:lnTo>
                      <a:pt x="10682" y="5961"/>
                    </a:lnTo>
                    <a:cubicBezTo>
                      <a:pt x="11543" y="6914"/>
                      <a:pt x="12482" y="7878"/>
                      <a:pt x="13810" y="7973"/>
                    </a:cubicBezTo>
                    <a:cubicBezTo>
                      <a:pt x="13890" y="7982"/>
                      <a:pt x="13969" y="7987"/>
                      <a:pt x="14048" y="7987"/>
                    </a:cubicBezTo>
                    <a:cubicBezTo>
                      <a:pt x="14793" y="7987"/>
                      <a:pt x="15480" y="7569"/>
                      <a:pt x="15811" y="6905"/>
                    </a:cubicBezTo>
                    <a:cubicBezTo>
                      <a:pt x="16212" y="5938"/>
                      <a:pt x="15611" y="5037"/>
                      <a:pt x="15011" y="4304"/>
                    </a:cubicBezTo>
                    <a:cubicBezTo>
                      <a:pt x="13943" y="2969"/>
                      <a:pt x="12743" y="1735"/>
                      <a:pt x="11475" y="634"/>
                    </a:cubicBezTo>
                    <a:cubicBezTo>
                      <a:pt x="10975" y="234"/>
                      <a:pt x="10374" y="34"/>
                      <a:pt x="974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3710325" y="3472600"/>
                <a:ext cx="273275" cy="14380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5752" extrusionOk="0">
                    <a:moveTo>
                      <a:pt x="2862" y="1"/>
                    </a:moveTo>
                    <a:cubicBezTo>
                      <a:pt x="2309" y="1"/>
                      <a:pt x="1857" y="47"/>
                      <a:pt x="1568" y="147"/>
                    </a:cubicBezTo>
                    <a:cubicBezTo>
                      <a:pt x="1168" y="280"/>
                      <a:pt x="768" y="881"/>
                      <a:pt x="434" y="1481"/>
                    </a:cubicBezTo>
                    <a:cubicBezTo>
                      <a:pt x="0" y="2315"/>
                      <a:pt x="100" y="3283"/>
                      <a:pt x="701" y="3983"/>
                    </a:cubicBezTo>
                    <a:lnTo>
                      <a:pt x="3236" y="5751"/>
                    </a:lnTo>
                    <a:lnTo>
                      <a:pt x="4237" y="4250"/>
                    </a:lnTo>
                    <a:cubicBezTo>
                      <a:pt x="4237" y="4250"/>
                      <a:pt x="5371" y="4383"/>
                      <a:pt x="6105" y="4483"/>
                    </a:cubicBezTo>
                    <a:cubicBezTo>
                      <a:pt x="7028" y="4617"/>
                      <a:pt x="7773" y="4682"/>
                      <a:pt x="8375" y="4682"/>
                    </a:cubicBezTo>
                    <a:cubicBezTo>
                      <a:pt x="10469" y="4682"/>
                      <a:pt x="10823" y="3904"/>
                      <a:pt x="10875" y="2582"/>
                    </a:cubicBezTo>
                    <a:cubicBezTo>
                      <a:pt x="10930" y="1164"/>
                      <a:pt x="5631" y="1"/>
                      <a:pt x="28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3656950" y="3654725"/>
                <a:ext cx="1051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8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35" y="834"/>
                      <a:pt x="3203" y="2169"/>
                      <a:pt x="4203" y="3803"/>
                    </a:cubicBezTo>
                    <a:cubicBezTo>
                      <a:pt x="4137" y="3536"/>
                      <a:pt x="4003" y="3270"/>
                      <a:pt x="3837" y="3036"/>
                    </a:cubicBezTo>
                    <a:cubicBezTo>
                      <a:pt x="3103" y="1835"/>
                      <a:pt x="2069" y="868"/>
                      <a:pt x="801" y="267"/>
                    </a:cubicBezTo>
                    <a:cubicBezTo>
                      <a:pt x="568" y="134"/>
                      <a:pt x="301" y="34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3731175" y="3582450"/>
                <a:ext cx="642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93" extrusionOk="0">
                    <a:moveTo>
                      <a:pt x="94" y="1"/>
                    </a:moveTo>
                    <a:cubicBezTo>
                      <a:pt x="35" y="1"/>
                      <a:pt x="0" y="9"/>
                      <a:pt x="0" y="23"/>
                    </a:cubicBezTo>
                    <a:cubicBezTo>
                      <a:pt x="0" y="56"/>
                      <a:pt x="167" y="89"/>
                      <a:pt x="401" y="190"/>
                    </a:cubicBezTo>
                    <a:cubicBezTo>
                      <a:pt x="701" y="356"/>
                      <a:pt x="1001" y="523"/>
                      <a:pt x="1301" y="690"/>
                    </a:cubicBezTo>
                    <a:cubicBezTo>
                      <a:pt x="1942" y="1107"/>
                      <a:pt x="2460" y="1492"/>
                      <a:pt x="2529" y="1492"/>
                    </a:cubicBezTo>
                    <a:cubicBezTo>
                      <a:pt x="2532" y="1492"/>
                      <a:pt x="2534" y="1492"/>
                      <a:pt x="2535" y="1490"/>
                    </a:cubicBezTo>
                    <a:cubicBezTo>
                      <a:pt x="2569" y="1457"/>
                      <a:pt x="2102" y="957"/>
                      <a:pt x="1401" y="523"/>
                    </a:cubicBezTo>
                    <a:cubicBezTo>
                      <a:pt x="1101" y="323"/>
                      <a:pt x="801" y="156"/>
                      <a:pt x="467" y="56"/>
                    </a:cubicBezTo>
                    <a:cubicBezTo>
                      <a:pt x="311" y="17"/>
                      <a:pt x="178" y="1"/>
                      <a:pt x="9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3758700" y="3554650"/>
                <a:ext cx="6755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047" extrusionOk="0">
                    <a:moveTo>
                      <a:pt x="33" y="1"/>
                    </a:moveTo>
                    <a:cubicBezTo>
                      <a:pt x="0" y="34"/>
                      <a:pt x="100" y="167"/>
                      <a:pt x="300" y="368"/>
                    </a:cubicBezTo>
                    <a:cubicBezTo>
                      <a:pt x="567" y="568"/>
                      <a:pt x="901" y="768"/>
                      <a:pt x="1234" y="868"/>
                    </a:cubicBezTo>
                    <a:cubicBezTo>
                      <a:pt x="1596" y="997"/>
                      <a:pt x="1978" y="1046"/>
                      <a:pt x="2365" y="1046"/>
                    </a:cubicBezTo>
                    <a:cubicBezTo>
                      <a:pt x="2477" y="1046"/>
                      <a:pt x="2590" y="1042"/>
                      <a:pt x="2702" y="1035"/>
                    </a:cubicBezTo>
                    <a:cubicBezTo>
                      <a:pt x="2235" y="868"/>
                      <a:pt x="1768" y="734"/>
                      <a:pt x="1301" y="634"/>
                    </a:cubicBezTo>
                    <a:cubicBezTo>
                      <a:pt x="834" y="468"/>
                      <a:pt x="434" y="267"/>
                      <a:pt x="3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3489325" y="3707175"/>
                <a:ext cx="1518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807" extrusionOk="0">
                    <a:moveTo>
                      <a:pt x="1550" y="1"/>
                    </a:moveTo>
                    <a:cubicBezTo>
                      <a:pt x="1378" y="1"/>
                      <a:pt x="1206" y="13"/>
                      <a:pt x="1035" y="37"/>
                    </a:cubicBezTo>
                    <a:cubicBezTo>
                      <a:pt x="735" y="104"/>
                      <a:pt x="468" y="204"/>
                      <a:pt x="234" y="371"/>
                    </a:cubicBezTo>
                    <a:cubicBezTo>
                      <a:pt x="67" y="471"/>
                      <a:pt x="1" y="538"/>
                      <a:pt x="1" y="538"/>
                    </a:cubicBezTo>
                    <a:cubicBezTo>
                      <a:pt x="334" y="404"/>
                      <a:pt x="701" y="271"/>
                      <a:pt x="1068" y="204"/>
                    </a:cubicBezTo>
                    <a:cubicBezTo>
                      <a:pt x="1199" y="189"/>
                      <a:pt x="1332" y="182"/>
                      <a:pt x="1465" y="182"/>
                    </a:cubicBezTo>
                    <a:cubicBezTo>
                      <a:pt x="2212" y="182"/>
                      <a:pt x="2975" y="418"/>
                      <a:pt x="3570" y="871"/>
                    </a:cubicBezTo>
                    <a:cubicBezTo>
                      <a:pt x="4270" y="1438"/>
                      <a:pt x="4871" y="2139"/>
                      <a:pt x="5371" y="2906"/>
                    </a:cubicBezTo>
                    <a:cubicBezTo>
                      <a:pt x="5571" y="3240"/>
                      <a:pt x="5805" y="3540"/>
                      <a:pt x="6072" y="3807"/>
                    </a:cubicBezTo>
                    <a:cubicBezTo>
                      <a:pt x="5905" y="3473"/>
                      <a:pt x="5705" y="3140"/>
                      <a:pt x="5505" y="2806"/>
                    </a:cubicBezTo>
                    <a:cubicBezTo>
                      <a:pt x="5038" y="2005"/>
                      <a:pt x="4437" y="1272"/>
                      <a:pt x="3703" y="705"/>
                    </a:cubicBezTo>
                    <a:cubicBezTo>
                      <a:pt x="3077" y="241"/>
                      <a:pt x="2317" y="1"/>
                      <a:pt x="155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3630275" y="4224300"/>
                <a:ext cx="1568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01" extrusionOk="0">
                    <a:moveTo>
                      <a:pt x="6271" y="0"/>
                    </a:moveTo>
                    <a:cubicBezTo>
                      <a:pt x="5204" y="0"/>
                      <a:pt x="4170" y="101"/>
                      <a:pt x="3136" y="234"/>
                    </a:cubicBezTo>
                    <a:cubicBezTo>
                      <a:pt x="2068" y="334"/>
                      <a:pt x="1034" y="467"/>
                      <a:pt x="0" y="701"/>
                    </a:cubicBezTo>
                    <a:cubicBezTo>
                      <a:pt x="1034" y="668"/>
                      <a:pt x="2102" y="601"/>
                      <a:pt x="3136" y="467"/>
                    </a:cubicBezTo>
                    <a:cubicBezTo>
                      <a:pt x="4203" y="367"/>
                      <a:pt x="5237" y="234"/>
                      <a:pt x="627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9"/>
            <p:cNvSpPr/>
            <p:nvPr/>
          </p:nvSpPr>
          <p:spPr>
            <a:xfrm>
              <a:off x="7952875" y="2325750"/>
              <a:ext cx="94200" cy="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4899250" y="775750"/>
              <a:ext cx="155700" cy="1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477900" y="3066200"/>
              <a:ext cx="52200" cy="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054950" y="2053575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840675" y="827500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922125" y="884725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2"/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Upravljanje komunikacijom</a:t>
            </a:r>
            <a:endParaRPr dirty="0"/>
          </a:p>
        </p:txBody>
      </p:sp>
      <p:sp>
        <p:nvSpPr>
          <p:cNvPr id="2" name="Google Shape;1064;p49">
            <a:extLst>
              <a:ext uri="{FF2B5EF4-FFF2-40B4-BE49-F238E27FC236}">
                <a16:creationId xmlns:a16="http://schemas.microsoft.com/office/drawing/2014/main" id="{18C50D29-3A28-E2DF-7AF3-972E66BCD165}"/>
              </a:ext>
            </a:extLst>
          </p:cNvPr>
          <p:cNvSpPr txBox="1">
            <a:spLocks/>
          </p:cNvSpPr>
          <p:nvPr/>
        </p:nvSpPr>
        <p:spPr>
          <a:xfrm>
            <a:off x="761166" y="1275341"/>
            <a:ext cx="4308226" cy="359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us-1 – registracija u sustav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us-2 – prijava u sustav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us-3 – praćenje profila korisnika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us-4 –pregled i uređivanje profila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us-5 – kreiranje objave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us-6 – kreiranje anketa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us-7 – privatna poruka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us-8 – grupni razgovori</a:t>
            </a:r>
          </a:p>
        </p:txBody>
      </p:sp>
      <p:sp>
        <p:nvSpPr>
          <p:cNvPr id="5" name="Google Shape;1064;p49">
            <a:extLst>
              <a:ext uri="{FF2B5EF4-FFF2-40B4-BE49-F238E27FC236}">
                <a16:creationId xmlns:a16="http://schemas.microsoft.com/office/drawing/2014/main" id="{D4ECB3DE-1521-26CB-9C0D-C2AA0B8DF4AC}"/>
              </a:ext>
            </a:extLst>
          </p:cNvPr>
          <p:cNvSpPr txBox="1">
            <a:spLocks/>
          </p:cNvSpPr>
          <p:nvPr/>
        </p:nvSpPr>
        <p:spPr>
          <a:xfrm>
            <a:off x="4905703" y="1275341"/>
            <a:ext cx="4308226" cy="359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us-9 – „</a:t>
            </a:r>
            <a:r>
              <a:rPr lang="hr-HR" sz="1800" dirty="0" err="1">
                <a:latin typeface="Raleway" pitchFamily="2" charset="-18"/>
              </a:rPr>
              <a:t>lajkanje</a:t>
            </a:r>
            <a:r>
              <a:rPr lang="hr-HR" sz="1800" dirty="0">
                <a:latin typeface="Raleway" pitchFamily="2" charset="-18"/>
              </a:rPr>
              <a:t>” i komentiranje</a:t>
            </a:r>
          </a:p>
          <a:p>
            <a:pPr marL="127000">
              <a:lnSpc>
                <a:spcPct val="150000"/>
              </a:lnSpc>
              <a:buClr>
                <a:schemeClr val="accent3"/>
              </a:buClr>
              <a:buSzPct val="100000"/>
            </a:pPr>
            <a:r>
              <a:rPr lang="hr-HR" sz="1800" dirty="0">
                <a:latin typeface="Raleway" pitchFamily="2" charset="-18"/>
              </a:rPr>
              <a:t>      objava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us-10 – pretraživanje korisnika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us-11 – obavijesti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us-12 – odjava iz sustava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331696" y="2222042"/>
            <a:ext cx="8480608" cy="649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/>
              <a:t>Hvala na pažnji!</a:t>
            </a:r>
            <a:endParaRPr sz="3500"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7791818" y="4157371"/>
            <a:ext cx="666389" cy="982655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233958" y="3379369"/>
            <a:ext cx="659294" cy="1760668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223</Words>
  <Application>Microsoft Office PowerPoint</Application>
  <PresentationFormat>Prikaz na zaslonu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0" baseType="lpstr">
      <vt:lpstr>Raleway</vt:lpstr>
      <vt:lpstr>Fredoka One</vt:lpstr>
      <vt:lpstr>Arial</vt:lpstr>
      <vt:lpstr>Retato Slideshow by Slidesgo</vt:lpstr>
      <vt:lpstr>FESBook - Okvir za modeliranje</vt:lpstr>
      <vt:lpstr>Uvod</vt:lpstr>
      <vt:lpstr>Vrste korisnika</vt:lpstr>
      <vt:lpstr>Modeliranje podataka</vt:lpstr>
      <vt:lpstr>Upravljanje komunikacijom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FESBook - Specifikacija zahtjeva</dc:title>
  <dc:creator>Mate Bakovic</dc:creator>
  <cp:lastModifiedBy>Petar Parlov</cp:lastModifiedBy>
  <cp:revision>37</cp:revision>
  <dcterms:modified xsi:type="dcterms:W3CDTF">2024-11-12T00:06:24Z</dcterms:modified>
</cp:coreProperties>
</file>