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610E1-8785-49B8-AAA7-0E29B731CAF6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D0AD1-BEAD-46CD-A1E8-D807100687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8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500D2-873E-9A18-A94C-3F9CB8C56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2FCC1F-FEF7-0D84-C8C3-0FE5F81B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074BC-42C7-239A-9348-F4AFA226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2071-B3EC-43F9-B947-78D63E4E056E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91E436-1794-5B69-9B6B-A7862FFB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02F42-A089-9FDB-11CD-54E453B5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97E2-8403-47B5-A046-49149C04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68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E6C78-D01D-78FC-585A-19E14A58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DE604A-2FA8-5572-BBB6-FA479EDB4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56FE4-51C9-AACA-567B-0DEE427C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2071-B3EC-43F9-B947-78D63E4E056E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F3B4E-A29F-5929-B320-C8500B13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555D6-0BC1-B06E-1460-94D46CE9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97E2-8403-47B5-A046-49149C04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7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85F755-ADA0-8FEB-EF28-B684186CE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BF07C0-B347-8B32-5740-FF71617D3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867084-D00E-FD2B-DDA9-200C1D5A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2071-B3EC-43F9-B947-78D63E4E056E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997EF-F2D1-2EF1-781E-7CE56E90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868D34-1F2D-F4E1-FEAA-B28D9D6A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97E2-8403-47B5-A046-49149C04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315CC-7B16-D1ED-B910-B03D9207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F81EEF-1822-0C7E-0554-0187AF78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9F128-2751-827C-4579-227EB3B3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2071-B3EC-43F9-B947-78D63E4E056E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EAE014-3101-CBFD-0092-B3D21119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0EF3F5-03EA-D44A-311A-75E20CF6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97E2-8403-47B5-A046-49149C04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7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DC229-34EC-5507-5B48-E0A7F8A9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7CD9D3-CC48-8E1D-386A-506F0EFB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4CDD9-B421-8650-7E42-C8CDE7FD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2071-B3EC-43F9-B947-78D63E4E056E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5D78D9-2511-655F-288D-EC597E18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031A71-0945-06A5-4D4C-9112FE9A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97E2-8403-47B5-A046-49149C04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5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0B4F0-692A-58FF-7AFE-35506D48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7396F-4637-75AA-DD60-5A06A4BD5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D76EF6-572D-F74B-EC1F-246CC8901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2A9CC1-E844-232F-FB7D-6E64659D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2071-B3EC-43F9-B947-78D63E4E056E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18F3BB-812F-FE53-C6A7-46DBE4B0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CEA027-A5AE-35EB-576C-6A6B874E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97E2-8403-47B5-A046-49149C04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44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9E9F6-AF7D-FA71-A765-32E4554E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03FF89-A393-86BE-8342-54D863EC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00C586-1CFD-D80A-E6E1-9F1F449C6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D7715A-7919-90AB-CEAB-CF674D2DB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73883F-716F-4AAD-2A11-5FA21D13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2C1DAE-3242-EBBD-DC62-2D0CC327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2071-B3EC-43F9-B947-78D63E4E056E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B3447A-7DC4-2E3D-A146-726AAFF2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5C815E-F754-B0AC-C90D-5B4B4DD3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97E2-8403-47B5-A046-49149C04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B5702-11CE-46A2-05AE-3E631667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A5D3F0-CEE2-2A48-7A8B-AA3AFB9D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2071-B3EC-43F9-B947-78D63E4E056E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7F2FCB-164D-27B2-AF5E-D155C3C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CC0863-C752-1792-688A-6AA6F224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97E2-8403-47B5-A046-49149C04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00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EAFC67-81F8-2B80-88CF-526E1ED4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2071-B3EC-43F9-B947-78D63E4E056E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751FCC-D705-7B73-25F4-AB9D7D0D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0CD69E-80BC-65EE-B4BE-F33D921A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97E2-8403-47B5-A046-49149C04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67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C8238-339E-952E-9C02-37D9E312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CD9B6-7685-0B0D-2558-5ECB2984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209DC8-DFB9-D37F-2940-6CC33A5D9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FB0615-3E68-2B69-8CEC-50AF0D53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2071-B3EC-43F9-B947-78D63E4E056E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D3FFB9-7F1F-D0E7-EAC4-68FBBD4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0F3F27-0314-D31C-48D9-EFB04071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97E2-8403-47B5-A046-49149C04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98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F908F-7E28-F7C5-C552-C9699CB4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6E7F30-4996-6444-FFA9-D6AF8257C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B787B3-77EC-2D4D-1EB8-E5EFE792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42276E-DB00-D3FF-FBC0-F0D7FBD5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2071-B3EC-43F9-B947-78D63E4E056E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E820BB-27B6-8982-F312-84F91EB9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E7B71F-3CBA-245D-1104-9F636411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97E2-8403-47B5-A046-49149C04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EBBFF-0044-FACB-150A-D1F61859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069B23-9369-8615-BD98-34418538A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B315E-944F-80DF-B20B-8E92EDE3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2071-B3EC-43F9-B947-78D63E4E056E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C505DF-2380-C94C-730C-633453BD3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DA87D1-975D-B7C0-07A4-46EE9955D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97E2-8403-47B5-A046-49149C04A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6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E581D6-5BF7-C1FD-EE6A-BD92225D4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560" y="2392680"/>
            <a:ext cx="9834880" cy="1259839"/>
          </a:xfrm>
        </p:spPr>
        <p:txBody>
          <a:bodyPr>
            <a:noAutofit/>
          </a:bodyPr>
          <a:lstStyle/>
          <a:p>
            <a:r>
              <a:rPr lang="en-US" sz="9600" b="1" dirty="0"/>
              <a:t>Agile-</a:t>
            </a:r>
            <a:r>
              <a:rPr lang="ru-RU" sz="9600" b="1" dirty="0"/>
              <a:t>методологии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EDF62A-27D6-14B4-F91F-7B08A2800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28320" y="6431280"/>
            <a:ext cx="4572000" cy="411480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Лагутин М.Д.</a:t>
            </a:r>
          </a:p>
        </p:txBody>
      </p:sp>
    </p:spTree>
    <p:extLst>
      <p:ext uri="{BB962C8B-B14F-4D97-AF65-F5344CB8AC3E}">
        <p14:creationId xmlns:p14="http://schemas.microsoft.com/office/powerpoint/2010/main" val="218155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BBEFB-1043-E0AB-8600-7101227B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1">
              <a:alpha val="30000"/>
            </a:schemeClr>
          </a:solidFill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6CE9A-9F8A-95D3-4964-C876D4DC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3735"/>
          </a:xfrm>
          <a:solidFill>
            <a:schemeClr val="bg1">
              <a:alpha val="30000"/>
            </a:schemeClr>
          </a:solidFill>
        </p:spPr>
        <p:txBody>
          <a:bodyPr/>
          <a:lstStyle/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 подход к управлению проектами и разработке программного обеспечения, который помогает быстрее создавать качественные продукты и правильно развивать их.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данного подхода – сделать разработку более гибкой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достигается возможностью корректировать цели на любом этапе жизни проекта (даже на поздних этапах)</a:t>
            </a:r>
          </a:p>
        </p:txBody>
      </p:sp>
    </p:spTree>
    <p:extLst>
      <p:ext uri="{BB962C8B-B14F-4D97-AF65-F5344CB8AC3E}">
        <p14:creationId xmlns:p14="http://schemas.microsoft.com/office/powerpoint/2010/main" val="126001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97F9B-C21F-F436-C683-A83E2741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960" y="348675"/>
            <a:ext cx="4272280" cy="894675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Манифест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41EF2-ED99-E54D-0EC6-E55762CC6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3" y="2052230"/>
            <a:ext cx="3210558" cy="1815882"/>
          </a:xfrm>
          <a:solidFill>
            <a:schemeClr val="accent1">
              <a:alpha val="40000"/>
            </a:schemeClr>
          </a:solidFill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Люди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взаимодействие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важнее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и инструментов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456C7-5DCF-DD4F-366C-DF708973D0AA}"/>
              </a:ext>
            </a:extLst>
          </p:cNvPr>
          <p:cNvSpPr txBox="1"/>
          <p:nvPr/>
        </p:nvSpPr>
        <p:spPr>
          <a:xfrm>
            <a:off x="8143240" y="2052230"/>
            <a:ext cx="3210558" cy="181588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продукт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важнее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исчерпывающей документации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86117-4C75-0F14-22F7-AFFB2C1A93CD}"/>
              </a:ext>
            </a:extLst>
          </p:cNvPr>
          <p:cNvSpPr txBox="1"/>
          <p:nvPr/>
        </p:nvSpPr>
        <p:spPr>
          <a:xfrm>
            <a:off x="660402" y="4676992"/>
            <a:ext cx="3210560" cy="181588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Сотрудничество 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заказчиком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важнее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условий контракта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AAD3B-5BA0-2C0F-42BE-FA5225199AA0}"/>
              </a:ext>
            </a:extLst>
          </p:cNvPr>
          <p:cNvSpPr txBox="1"/>
          <p:nvPr/>
        </p:nvSpPr>
        <p:spPr>
          <a:xfrm>
            <a:off x="8143238" y="4676992"/>
            <a:ext cx="3210560" cy="181588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Готовность </a:t>
            </a: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изменениям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важнее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изначального плана</a:t>
            </a:r>
          </a:p>
        </p:txBody>
      </p:sp>
    </p:spTree>
    <p:extLst>
      <p:ext uri="{BB962C8B-B14F-4D97-AF65-F5344CB8AC3E}">
        <p14:creationId xmlns:p14="http://schemas.microsoft.com/office/powerpoint/2010/main" val="206218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BAC40-76FF-E132-F286-784A8DF5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395605"/>
            <a:ext cx="5257800" cy="915035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принципы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7F3A3F-66C0-6D78-6E97-347917AC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0305"/>
            <a:ext cx="3530600" cy="1080135"/>
          </a:xfrm>
          <a:solidFill>
            <a:schemeClr val="accent1">
              <a:alpha val="4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Самоорганизация команд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CC925-BBC6-532D-C69D-30F48104241B}"/>
              </a:ext>
            </a:extLst>
          </p:cNvPr>
          <p:cNvSpPr txBox="1"/>
          <p:nvPr/>
        </p:nvSpPr>
        <p:spPr>
          <a:xfrm>
            <a:off x="7823200" y="2440305"/>
            <a:ext cx="3530600" cy="107721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Итеративная разработка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EBB01-C626-4119-1AAC-70653B64BA44}"/>
              </a:ext>
            </a:extLst>
          </p:cNvPr>
          <p:cNvSpPr txBox="1"/>
          <p:nvPr/>
        </p:nvSpPr>
        <p:spPr>
          <a:xfrm>
            <a:off x="838200" y="4650105"/>
            <a:ext cx="3530600" cy="107721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Регулярная обратная связь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68FBD-E71B-0C64-D970-E7828CC37999}"/>
              </a:ext>
            </a:extLst>
          </p:cNvPr>
          <p:cNvSpPr txBox="1"/>
          <p:nvPr/>
        </p:nvSpPr>
        <p:spPr>
          <a:xfrm>
            <a:off x="7823200" y="4650105"/>
            <a:ext cx="3530600" cy="107721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Готовность менять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282197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2C3E2-C7D9-0EA8-C309-A316491D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1">
              <a:alpha val="30000"/>
            </a:schemeClr>
          </a:soli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разработка через короткие 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375B8-D797-C49E-A316-D9B654DF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9255"/>
          </a:xfrm>
          <a:solidFill>
            <a:schemeClr val="bg1">
              <a:alpha val="30000"/>
            </a:schemeClr>
          </a:solidFill>
        </p:spPr>
        <p:txBody>
          <a:bodyPr/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Спринты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короткие итерации, через которые происходит разработка проекта. Обычно длятся около 2-4 недель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Роли: Владелец продукта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product-owner), Scrum-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мастер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разработки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Артефакты: бэклог продукта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спринт-бэклог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Встречи: планирование, дейли-митинги, ретроспективы</a:t>
            </a:r>
          </a:p>
        </p:txBody>
      </p:sp>
    </p:spTree>
    <p:extLst>
      <p:ext uri="{BB962C8B-B14F-4D97-AF65-F5344CB8AC3E}">
        <p14:creationId xmlns:p14="http://schemas.microsoft.com/office/powerpoint/2010/main" val="295007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863A2-FD6F-B6D2-E836-9341DE15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1">
              <a:alpha val="30000"/>
            </a:schemeClr>
          </a:solidFill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минимизация незавершенных дел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D9755-4C31-8E44-4A78-6E73957E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8375"/>
          </a:xfrm>
          <a:solidFill>
            <a:schemeClr val="bg1">
              <a:alpha val="30000"/>
            </a:schemeClr>
          </a:solidFill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Визуализацию процессов через доску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работы в процессе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Непрерывный поток задач без фиксированных спринтов</a:t>
            </a:r>
          </a:p>
        </p:txBody>
      </p:sp>
    </p:spTree>
    <p:extLst>
      <p:ext uri="{BB962C8B-B14F-4D97-AF65-F5344CB8AC3E}">
        <p14:creationId xmlns:p14="http://schemas.microsoft.com/office/powerpoint/2010/main" val="64085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5FDF0-9BCA-0BD6-4C4E-71E0180D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82407"/>
          </a:xfrm>
          <a:solidFill>
            <a:schemeClr val="bg1">
              <a:alpha val="30000"/>
            </a:schemeClr>
          </a:soli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 (XP)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и быстрая адаптация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4108F4-AB76-D877-E8E5-2A0B4B93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532"/>
            <a:ext cx="10515600" cy="3162935"/>
          </a:xfrm>
          <a:solidFill>
            <a:schemeClr val="bg1">
              <a:alpha val="30000"/>
            </a:schemeClr>
          </a:solidFill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Парное программирование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Test-Driven Development (TDD)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Рефакторинг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Короткие релизы (короче, чем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Scrum)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Активное участие заказчика в процессе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2098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28CDA-D274-ABB5-E0D8-44510527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094105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E92A5-D242-0CCE-531D-AF736EB7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8775"/>
          </a:xfrm>
          <a:solidFill>
            <a:schemeClr val="bg1">
              <a:alpha val="40000"/>
            </a:schemeClr>
          </a:solidFill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Agile-методологии помогают компаниям улучшить взаимодействие в команде, повысить качество продукта и сократить сроки его вывода на рынок. Они особенно важны в быстро меняющейся технологической среде, позволяя гибко реагировать на изменения рынка, клиентские запросы и инновации. Эти методологии способствуют долгосрочному росту и устойчивости в условиях конкуренции.</a:t>
            </a:r>
          </a:p>
        </p:txBody>
      </p:sp>
    </p:spTree>
    <p:extLst>
      <p:ext uri="{BB962C8B-B14F-4D97-AF65-F5344CB8AC3E}">
        <p14:creationId xmlns:p14="http://schemas.microsoft.com/office/powerpoint/2010/main" val="408418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C4C4E-5F10-B82A-D51C-46CA0AF4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5835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16293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Agile-методологии</vt:lpstr>
      <vt:lpstr>Что такое Agile?</vt:lpstr>
      <vt:lpstr>Манифест Agile</vt:lpstr>
      <vt:lpstr>Ключевые принципы </vt:lpstr>
      <vt:lpstr>Scrum – разработка через короткие циклы</vt:lpstr>
      <vt:lpstr>Kanban – минимизация незавершенных дел</vt:lpstr>
      <vt:lpstr>Extreme Programming (XP) – качество и быстрая адаптация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2009lagutin@gmail.com</dc:creator>
  <cp:lastModifiedBy>2009lagutin@gmail.com</cp:lastModifiedBy>
  <cp:revision>1</cp:revision>
  <dcterms:created xsi:type="dcterms:W3CDTF">2025-03-21T07:53:15Z</dcterms:created>
  <dcterms:modified xsi:type="dcterms:W3CDTF">2025-03-21T07:53:19Z</dcterms:modified>
</cp:coreProperties>
</file>