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DC80B-4FB2-481B-B973-4B48ACAD1BBC}" v="25" dt="2022-05-04T13:55:17.217"/>
    <p1510:client id="{DDECE1EA-8F22-4147-8A43-8624C471D948}" v="316" dt="2022-04-08T12:09:24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627" y="5580518"/>
            <a:ext cx="5903021" cy="71544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/>
                <a:cs typeface="Calibri Light"/>
              </a:rPr>
              <a:t>SUBMITTED TO: </a:t>
            </a:r>
            <a:br>
              <a:rPr lang="en-US" sz="2000" dirty="0">
                <a:latin typeface="Times New Roman"/>
                <a:cs typeface="Calibri Light"/>
              </a:rPr>
            </a:br>
            <a:r>
              <a:rPr lang="en-US" sz="2000" dirty="0">
                <a:latin typeface="Times New Roman"/>
                <a:cs typeface="Calibri Light"/>
              </a:rPr>
              <a:t>BINOD KUMAR MISHRA</a:t>
            </a:r>
            <a:br>
              <a:rPr lang="en-US" sz="2000" dirty="0">
                <a:latin typeface="Times New Roman"/>
                <a:cs typeface="Calibri Light"/>
              </a:rPr>
            </a:br>
            <a:r>
              <a:rPr lang="en-US" sz="2000" dirty="0">
                <a:latin typeface="Times New Roman"/>
                <a:cs typeface="Calibri Light"/>
              </a:rPr>
              <a:t>DR.KAILASH CHANDRA BANDHU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0903F8-C946-42E5-8F74-EBD9A012067D}"/>
              </a:ext>
            </a:extLst>
          </p:cNvPr>
          <p:cNvSpPr txBox="1">
            <a:spLocks/>
          </p:cNvSpPr>
          <p:nvPr/>
        </p:nvSpPr>
        <p:spPr>
          <a:xfrm>
            <a:off x="948847" y="47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/>
                <a:cs typeface="Calibri Light"/>
              </a:rPr>
              <a:t>MEDI-CAPS UNIVERSITY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173328-8432-4A41-9596-9E630983BC03}"/>
              </a:ext>
            </a:extLst>
          </p:cNvPr>
          <p:cNvSpPr txBox="1">
            <a:spLocks/>
          </p:cNvSpPr>
          <p:nvPr/>
        </p:nvSpPr>
        <p:spPr>
          <a:xfrm>
            <a:off x="1011476" y="11438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Calibri Light"/>
              </a:rPr>
              <a:t>DEPARTMENT: COMPUTER SCIENCE AND ENGINEERING</a:t>
            </a:r>
            <a:endParaRPr lang="en-US" sz="3200" b="1">
              <a:solidFill>
                <a:schemeClr val="bg2">
                  <a:lumMod val="10000"/>
                </a:schemeClr>
              </a:solidFill>
              <a:latin typeface="Times New Roman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81C94-5CBE-41F1-B25F-DA8FA65731F1}"/>
              </a:ext>
            </a:extLst>
          </p:cNvPr>
          <p:cNvSpPr txBox="1"/>
          <p:nvPr/>
        </p:nvSpPr>
        <p:spPr>
          <a:xfrm>
            <a:off x="7732343" y="5634103"/>
            <a:ext cx="43715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Calibri"/>
              </a:rPr>
              <a:t>SUBMITTED BY:</a:t>
            </a:r>
          </a:p>
          <a:p>
            <a:r>
              <a:rPr lang="en-US" sz="2000" dirty="0">
                <a:latin typeface="Times New Roman"/>
                <a:cs typeface="Calibri"/>
              </a:rPr>
              <a:t>EN18CS301127 KHYATI PARMAR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18D83-5B63-479A-8F0C-EA0BE68E3BFF}"/>
              </a:ext>
            </a:extLst>
          </p:cNvPr>
          <p:cNvSpPr txBox="1"/>
          <p:nvPr/>
        </p:nvSpPr>
        <p:spPr>
          <a:xfrm>
            <a:off x="4898590" y="2633467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Calibri"/>
              </a:rPr>
              <a:t>PROJECT WORK 2</a:t>
            </a:r>
            <a:endParaRPr lang="en-US" dirty="0"/>
          </a:p>
          <a:p>
            <a:pPr algn="ctr"/>
            <a:r>
              <a:rPr lang="en-US" sz="2400" dirty="0">
                <a:latin typeface="Times New Roman"/>
                <a:cs typeface="Calibri"/>
              </a:rPr>
              <a:t>(CS3PC02)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92709-89F4-4D00-82F8-6007DCB87701}"/>
              </a:ext>
            </a:extLst>
          </p:cNvPr>
          <p:cNvSpPr txBox="1"/>
          <p:nvPr/>
        </p:nvSpPr>
        <p:spPr>
          <a:xfrm>
            <a:off x="4622364" y="3709792"/>
            <a:ext cx="34099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Calibri"/>
              </a:rPr>
              <a:t>INTERNSHIP FROM:</a:t>
            </a:r>
          </a:p>
          <a:p>
            <a:pPr algn="ctr"/>
            <a:r>
              <a:rPr lang="en-US" sz="2400" dirty="0">
                <a:latin typeface="Times New Roman"/>
                <a:cs typeface="Calibri"/>
              </a:rPr>
              <a:t>TCS</a:t>
            </a:r>
          </a:p>
          <a:p>
            <a:pPr algn="ctr"/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95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0F23-4BDF-1C9A-7225-E4AE8E29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Create field </a:t>
            </a:r>
            <a:r>
              <a:rPr lang="en-US" dirty="0" err="1">
                <a:ea typeface="Calibri Light"/>
                <a:cs typeface="Calibri Light"/>
              </a:rPr>
              <a:t>Dependeiences</a:t>
            </a:r>
            <a:endParaRPr lang="en-US" dirty="0" err="1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7C6BD3-11D6-F7F7-0E3B-D1DC0D40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6341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9E265E-0E87-2406-1756-99979ABF1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6" r="-124" b="3956"/>
          <a:stretch/>
        </p:blipFill>
        <p:spPr>
          <a:xfrm>
            <a:off x="1993899" y="1218142"/>
            <a:ext cx="8585205" cy="44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3BDF976-D24D-2D34-2E2E-83032E614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4" r="-126" b="3371"/>
          <a:stretch/>
        </p:blipFill>
        <p:spPr>
          <a:xfrm>
            <a:off x="1581150" y="1069974"/>
            <a:ext cx="9093208" cy="47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EEA9-610D-6C36-1EC4-E3D6669B9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Tasks for Customize a Salesforce Object- Create Lookup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3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4BCE5C-06F6-2C05-6ACC-E96EEB70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" t="4251" b="2227"/>
          <a:stretch/>
        </p:blipFill>
        <p:spPr>
          <a:xfrm>
            <a:off x="1425880" y="1049968"/>
            <a:ext cx="9726469" cy="51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7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F3A1D6-E490-5A6A-726F-65F7C2B38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7" r="149" b="2116"/>
          <a:stretch/>
        </p:blipFill>
        <p:spPr>
          <a:xfrm>
            <a:off x="1592894" y="1255917"/>
            <a:ext cx="9329811" cy="49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4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2EE380-47DF-2B6C-5FAB-C0A9FE9C7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1" r="116" b="2277"/>
          <a:stretch/>
        </p:blipFill>
        <p:spPr>
          <a:xfrm>
            <a:off x="1217112" y="768133"/>
            <a:ext cx="10102245" cy="53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6A93D8-CB7D-6BEB-8CB7-C787A8E16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" t="3529" b="2549"/>
          <a:stretch/>
        </p:blipFill>
        <p:spPr>
          <a:xfrm>
            <a:off x="1425880" y="935146"/>
            <a:ext cx="9496824" cy="4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04FF26-246C-CD7F-7AF4-787ABF30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4" r="108" b="2119"/>
          <a:stretch/>
        </p:blipFill>
        <p:spPr>
          <a:xfrm>
            <a:off x="1331935" y="830763"/>
            <a:ext cx="9632520" cy="509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74321C-FD3C-E810-4B7B-E7CFCE933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0" r="119" b="1480"/>
          <a:stretch/>
        </p:blipFill>
        <p:spPr>
          <a:xfrm>
            <a:off x="1436318" y="830762"/>
            <a:ext cx="9569893" cy="50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3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A3D8-3F46-4903-9165-1C2A0D11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/>
                <a:cs typeface="Calibri Light" panose="020F0302020204030204"/>
              </a:rPr>
              <a:t>Index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14AB-3659-4CFE-84EB-8C5784AD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Calibri"/>
              </a:rPr>
              <a:t>About TCS- Company Profile</a:t>
            </a:r>
          </a:p>
          <a:p>
            <a:r>
              <a:rPr lang="en-US" sz="2000" dirty="0">
                <a:latin typeface="Times New Roman"/>
                <a:cs typeface="Calibri"/>
              </a:rPr>
              <a:t>About Project</a:t>
            </a:r>
          </a:p>
          <a:p>
            <a:r>
              <a:rPr lang="en-US" sz="2000" dirty="0">
                <a:latin typeface="Times New Roman"/>
                <a:cs typeface="Calibri"/>
              </a:rPr>
              <a:t>What is Salesforce?</a:t>
            </a:r>
            <a:endParaRPr lang="en-US" sz="2000">
              <a:latin typeface="Times New Roman"/>
              <a:cs typeface="Calibri"/>
            </a:endParaRPr>
          </a:p>
          <a:p>
            <a:r>
              <a:rPr lang="en-US" sz="2000" dirty="0">
                <a:latin typeface="Times New Roman"/>
                <a:cs typeface="Calibri"/>
              </a:rPr>
              <a:t>Data Security</a:t>
            </a:r>
          </a:p>
          <a:p>
            <a:r>
              <a:rPr lang="en-US" sz="2000" dirty="0">
                <a:latin typeface="Times New Roman"/>
                <a:cs typeface="Calibri"/>
              </a:rPr>
              <a:t>Permission-Set Groups</a:t>
            </a:r>
          </a:p>
          <a:p>
            <a:r>
              <a:rPr lang="en-US" sz="2000" dirty="0">
                <a:latin typeface="Times New Roman"/>
                <a:cs typeface="Calibri"/>
              </a:rPr>
              <a:t>Lightning Experience Customization</a:t>
            </a:r>
          </a:p>
          <a:p>
            <a:r>
              <a:rPr lang="en-US" sz="2000" dirty="0">
                <a:latin typeface="Times New Roman"/>
                <a:cs typeface="Calibri"/>
              </a:rPr>
              <a:t>Customize a Salesforce Object</a:t>
            </a:r>
          </a:p>
          <a:p>
            <a:r>
              <a:rPr lang="en-US" sz="2000" dirty="0">
                <a:latin typeface="Times New Roman"/>
                <a:cs typeface="Calibri"/>
              </a:rPr>
              <a:t>Tasks Done</a:t>
            </a:r>
          </a:p>
          <a:p>
            <a:endParaRPr lang="en-US" sz="2000" dirty="0">
              <a:latin typeface="Times New Roman"/>
              <a:cs typeface="Calibri"/>
            </a:endParaRPr>
          </a:p>
          <a:p>
            <a:endParaRPr lang="en-US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779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031A1C-45A8-A6FB-08EF-06F7B8EFB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4" r="133" b="2594"/>
          <a:stretch/>
        </p:blipFill>
        <p:spPr>
          <a:xfrm>
            <a:off x="1592893" y="945586"/>
            <a:ext cx="8954025" cy="47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5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E1C594-7CD2-A127-9921-1CB0E56AC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6" r="125" b="2661"/>
          <a:stretch/>
        </p:blipFill>
        <p:spPr>
          <a:xfrm>
            <a:off x="1655523" y="987338"/>
            <a:ext cx="8891396" cy="46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D7C025-3BE3-7F55-0D55-96633FD64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4" r="120" b="2350"/>
          <a:stretch/>
        </p:blipFill>
        <p:spPr>
          <a:xfrm>
            <a:off x="1384126" y="653310"/>
            <a:ext cx="9141918" cy="47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353C39-8A06-66E4-59AF-CF0681164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4" r="114" b="2434"/>
          <a:stretch/>
        </p:blipFill>
        <p:spPr>
          <a:xfrm>
            <a:off x="935277" y="705502"/>
            <a:ext cx="10321451" cy="54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490-D786-D589-FAE9-5B878FB4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/>
                <a:cs typeface="Times New Roman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B0B-9D1C-420B-92C5-9676ABB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/>
                <a:cs typeface="Calibri Light" panose="020F0302020204030204"/>
              </a:rPr>
              <a:t>About TCS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AB2D-D4BF-41DF-98A4-8467025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latin typeface="Times New Roman"/>
                <a:ea typeface="+mn-lt"/>
                <a:cs typeface="+mn-lt"/>
              </a:rPr>
              <a:t>Tata Consultancy Services is an Indian multinational information technology services and consulting company.</a:t>
            </a:r>
            <a:endParaRPr lang="en-US" sz="2000">
              <a:latin typeface="Times New Roman"/>
              <a:cs typeface="Calibri"/>
            </a:endParaRPr>
          </a:p>
          <a:p>
            <a:pPr algn="just"/>
            <a:r>
              <a:rPr lang="en-US" sz="2000" dirty="0">
                <a:latin typeface="Times New Roman"/>
                <a:ea typeface="+mn-lt"/>
                <a:cs typeface="+mn-lt"/>
              </a:rPr>
              <a:t>TCS is the largest IT services company in the world by market capitalization.</a:t>
            </a:r>
          </a:p>
          <a:p>
            <a:pPr algn="just"/>
            <a:r>
              <a:rPr lang="en-US" sz="2000" dirty="0">
                <a:latin typeface="Times New Roman"/>
                <a:cs typeface="Calibri"/>
              </a:rPr>
              <a:t>As global leaders in IT services, digital and business solutions, they partner with clients to simplify, strengthen, and transform their business.</a:t>
            </a:r>
          </a:p>
          <a:p>
            <a:pPr algn="just"/>
            <a:r>
              <a:rPr lang="en-US" sz="2000" dirty="0">
                <a:latin typeface="Times New Roman"/>
                <a:cs typeface="Calibri"/>
              </a:rPr>
              <a:t>5 values of TCS: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Integrity, Responsibility, Excellence, Pioneering, and Unity.</a:t>
            </a:r>
          </a:p>
          <a:p>
            <a:pPr algn="just"/>
            <a:r>
              <a:rPr lang="en-US" sz="2000" dirty="0">
                <a:latin typeface="Times New Roman"/>
                <a:ea typeface="+mn-lt"/>
                <a:cs typeface="+mn-lt"/>
              </a:rPr>
              <a:t>Website: </a:t>
            </a:r>
            <a:r>
              <a:rPr lang="en-US" sz="2000" dirty="0">
                <a:latin typeface="Times New Roman"/>
                <a:ea typeface="+mn-lt"/>
                <a:cs typeface="+mn-lt"/>
                <a:hlinkClick r:id="rId2"/>
              </a:rPr>
              <a:t>www.tcs.com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31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31AE-EE8E-42F4-B5E1-45F03A9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/>
                <a:cs typeface="Calibri Light" panose="020F0302020204030204"/>
              </a:rPr>
              <a:t>About Project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F659-7861-426B-A0D9-37532A03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Project Title</a:t>
            </a:r>
            <a:r>
              <a:rPr lang="en-US" sz="2000" dirty="0">
                <a:latin typeface="Times New Roman"/>
                <a:cs typeface="Times New Roman"/>
              </a:rPr>
              <a:t>: Cummins.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Technology Used</a:t>
            </a:r>
            <a:r>
              <a:rPr lang="en-US" sz="2000" dirty="0">
                <a:latin typeface="Times New Roman"/>
                <a:cs typeface="Times New Roman"/>
              </a:rPr>
              <a:t>: Salesforce Technology.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Salesforce is a famous American cloud-based software company that provides CRM services. Salesforce is a popular CRM tool for support, sales, and marketing teams worldwide.</a:t>
            </a:r>
          </a:p>
        </p:txBody>
      </p:sp>
    </p:spTree>
    <p:extLst>
      <p:ext uri="{BB962C8B-B14F-4D97-AF65-F5344CB8AC3E}">
        <p14:creationId xmlns:p14="http://schemas.microsoft.com/office/powerpoint/2010/main" val="239334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31AE-EE8E-42F4-B5E1-45F03A9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/>
                <a:cs typeface="Calibri Light" panose="020F0302020204030204"/>
              </a:rPr>
              <a:t>Data Security &amp; Permission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F659-7861-426B-A0D9-37532A03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latin typeface="Times New Roman"/>
                <a:cs typeface="Times New Roman"/>
              </a:rPr>
              <a:t>The four levels at which you can control data access.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latin typeface="Times New Roman"/>
                <a:cs typeface="Times New Roman"/>
              </a:rPr>
              <a:t>You can control which users have access to which data in your whole org, a specific object, a specific field, or an individual record.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latin typeface="Calibri"/>
                <a:cs typeface="Calibri"/>
              </a:rPr>
              <a:t>With permission set groups, you can bundle permission sets together based on a job function.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latin typeface="Calibri"/>
                <a:cs typeface="Calibri"/>
              </a:rPr>
              <a:t>A permission set group includes all permissions in the permission sets. You can even include a permission set in more than one permission set group.</a:t>
            </a:r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latin typeface="Calibri"/>
                <a:cs typeface="Calibri"/>
              </a:rPr>
              <a:t>Granting permissions to users based on the tasks they perform in their different job functions becomes much simpler.</a:t>
            </a:r>
            <a:endParaRPr lang="en-US" sz="20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31AE-EE8E-42F4-B5E1-45F03A9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/>
                <a:cs typeface="Calibri Light" panose="020F0302020204030204"/>
              </a:rPr>
              <a:t>Lightning Experience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F659-7861-426B-A0D9-37532A03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Lightning Salesforce is a modern, fast, and intelligent user interface.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It is built with a sales-centric mindset, focusing on helping sales representatives work more naturally on a daily basis.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With Lightning Experience, Salesforce users will get an intuitive and intelligent user interface.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Lightning Experience is built with proven Salesforce1 Mobile App technology.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67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31AE-EE8E-42F4-B5E1-45F03A94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/>
                <a:cs typeface="Calibri Light" panose="020F0302020204030204"/>
              </a:rPr>
              <a:t>Customize a Salesforce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F659-7861-426B-A0D9-37532A03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Create new custom fields to meet business requirements and facilitate accurate data entry with formulas, picklists, and lookups.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Ensure users have access to the right fields with page layouts.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Manage multiple business scenarios with record types and business processes.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Maintain data quality with history tracking and data validation.</a:t>
            </a:r>
            <a:endParaRPr lang="en-US" dirty="0"/>
          </a:p>
          <a:p>
            <a:pPr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17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A28BB7-1C84-FAF4-016C-55EE7AE1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" t="4570" r="29026" b="14077"/>
          <a:stretch/>
        </p:blipFill>
        <p:spPr>
          <a:xfrm>
            <a:off x="2004482" y="784226"/>
            <a:ext cx="8182421" cy="52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5FFEE7BC-8C45-5F74-4C8D-81C0782A0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0" r="1027" b="3890"/>
          <a:stretch/>
        </p:blipFill>
        <p:spPr>
          <a:xfrm>
            <a:off x="1443566" y="1059392"/>
            <a:ext cx="9093182" cy="46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SUBMITTED TO:  BINOD KUMAR MISHRA DR.KAILASH CHANDRA BANDHU</vt:lpstr>
      <vt:lpstr>Index</vt:lpstr>
      <vt:lpstr>About TCS</vt:lpstr>
      <vt:lpstr>About Project</vt:lpstr>
      <vt:lpstr>Data Security &amp; Permission Sets</vt:lpstr>
      <vt:lpstr>Lightning Experience Customization</vt:lpstr>
      <vt:lpstr>Customize a Salesforce Object</vt:lpstr>
      <vt:lpstr>PowerPoint Presentation</vt:lpstr>
      <vt:lpstr>PowerPoint Presentation</vt:lpstr>
      <vt:lpstr>Create field Dependeiences</vt:lpstr>
      <vt:lpstr>PowerPoint Presentation</vt:lpstr>
      <vt:lpstr>PowerPoint Presentation</vt:lpstr>
      <vt:lpstr>Tasks for Customize a Salesforce Object- Create Lookup Filters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2022-04-08T11:10:27Z</dcterms:created>
  <dcterms:modified xsi:type="dcterms:W3CDTF">2022-05-10T17:50:24Z</dcterms:modified>
</cp:coreProperties>
</file>