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4"/>
  </p:sldMasterIdLst>
  <p:notesMasterIdLst>
    <p:notesMasterId r:id="rId19"/>
  </p:notesMasterIdLst>
  <p:handoutMasterIdLst>
    <p:handoutMasterId r:id="rId20"/>
  </p:handoutMasterIdLst>
  <p:sldIdLst>
    <p:sldId id="289" r:id="rId5"/>
    <p:sldId id="299" r:id="rId6"/>
    <p:sldId id="286" r:id="rId7"/>
    <p:sldId id="296" r:id="rId8"/>
    <p:sldId id="273" r:id="rId9"/>
    <p:sldId id="300" r:id="rId10"/>
    <p:sldId id="281" r:id="rId11"/>
    <p:sldId id="278" r:id="rId12"/>
    <p:sldId id="297" r:id="rId13"/>
    <p:sldId id="294" r:id="rId14"/>
    <p:sldId id="264" r:id="rId15"/>
    <p:sldId id="291" r:id="rId16"/>
    <p:sldId id="298" r:id="rId17"/>
    <p:sldId id="288" r:id="rId18"/>
  </p:sldIdLst>
  <p:sldSz cx="12192000" cy="6858000"/>
  <p:notesSz cx="6858000" cy="9144000"/>
  <p:defaultTextStyle>
    <a:defPPr rtl="0">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userDrawn="1">
          <p15:clr>
            <a:srgbClr val="A4A3A4"/>
          </p15:clr>
        </p15:guide>
        <p15:guide id="13" orient="horz" pos="216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3"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0A2"/>
    <a:srgbClr val="404040"/>
  </p:clrMru>
  <p:extLst>
    <p:ext uri="{E76CE94A-603C-4142-B9EB-6D1370010A27}">
      <p14:discardImageEditData xmlns:p14="http://schemas.microsoft.com/office/powerpoint/2010/main" val="1"/>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FBEA861-72B1-46E6-8F26-879D63591ACA}" v="15" dt="2023-12-05T15:04:47.52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70"/>
  </p:normalViewPr>
  <p:slideViewPr>
    <p:cSldViewPr snapToGrid="0">
      <p:cViewPr varScale="1">
        <p:scale>
          <a:sx n="63" d="100"/>
          <a:sy n="63" d="100"/>
        </p:scale>
        <p:origin x="804" y="76"/>
      </p:cViewPr>
      <p:guideLst>
        <p:guide pos="3840"/>
        <p:guide orient="horz" pos="2160"/>
      </p:guideLst>
    </p:cSldViewPr>
  </p:slideViewPr>
  <p:notesTextViewPr>
    <p:cViewPr>
      <p:scale>
        <a:sx n="1" d="1"/>
        <a:sy n="1" d="1"/>
      </p:scale>
      <p:origin x="0" y="0"/>
    </p:cViewPr>
  </p:notesTextViewPr>
  <p:notesViewPr>
    <p:cSldViewPr snapToGrid="0">
      <p:cViewPr varScale="1">
        <p:scale>
          <a:sx n="88" d="100"/>
          <a:sy n="88" d="100"/>
        </p:scale>
        <p:origin x="3072" y="7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6/11/relationships/changesInfo" Target="changesInfos/changesInfo1.xml"/><Relationship Id="rId3" Type="http://schemas.openxmlformats.org/officeDocument/2006/relationships/customXml" Target="../customXml/item3.xml"/><Relationship Id="rId21" Type="http://schemas.openxmlformats.org/officeDocument/2006/relationships/commentAuthors" Target="commen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ia Philip" userId="136e1935b4f1e155" providerId="LiveId" clId="{4FBEA861-72B1-46E6-8F26-879D63591ACA}"/>
    <pc:docChg chg="undo custSel addSld delSld modSld sldOrd">
      <pc:chgData name="Nia Philip" userId="136e1935b4f1e155" providerId="LiveId" clId="{4FBEA861-72B1-46E6-8F26-879D63591ACA}" dt="2023-12-09T16:50:28.680" v="5980" actId="20577"/>
      <pc:docMkLst>
        <pc:docMk/>
      </pc:docMkLst>
      <pc:sldChg chg="addSp delSp modSp mod ord">
        <pc:chgData name="Nia Philip" userId="136e1935b4f1e155" providerId="LiveId" clId="{4FBEA861-72B1-46E6-8F26-879D63591ACA}" dt="2023-12-08T13:05:44.589" v="3719" actId="14100"/>
        <pc:sldMkLst>
          <pc:docMk/>
          <pc:sldMk cId="1617733534" sldId="264"/>
        </pc:sldMkLst>
        <pc:spChg chg="mod">
          <ac:chgData name="Nia Philip" userId="136e1935b4f1e155" providerId="LiveId" clId="{4FBEA861-72B1-46E6-8F26-879D63591ACA}" dt="2023-12-07T10:58:37.024" v="2677" actId="14100"/>
          <ac:spMkLst>
            <pc:docMk/>
            <pc:sldMk cId="1617733534" sldId="264"/>
            <ac:spMk id="3" creationId="{2C750891-B331-46E3-89A1-0996C3679973}"/>
          </ac:spMkLst>
        </pc:spChg>
        <pc:spChg chg="del">
          <ac:chgData name="Nia Philip" userId="136e1935b4f1e155" providerId="LiveId" clId="{4FBEA861-72B1-46E6-8F26-879D63591ACA}" dt="2023-12-07T10:58:28.716" v="2675" actId="478"/>
          <ac:spMkLst>
            <pc:docMk/>
            <pc:sldMk cId="1617733534" sldId="264"/>
            <ac:spMk id="6" creationId="{31A1F953-41C3-4B9E-9EA3-26087E184E71}"/>
          </ac:spMkLst>
        </pc:spChg>
        <pc:graphicFrameChg chg="del modGraphic">
          <ac:chgData name="Nia Philip" userId="136e1935b4f1e155" providerId="LiveId" clId="{4FBEA861-72B1-46E6-8F26-879D63591ACA}" dt="2023-12-07T10:58:22.315" v="2674" actId="21"/>
          <ac:graphicFrameMkLst>
            <pc:docMk/>
            <pc:sldMk cId="1617733534" sldId="264"/>
            <ac:graphicFrameMk id="9" creationId="{7CEA469E-1569-405A-8AC4-983D41DB66F1}"/>
          </ac:graphicFrameMkLst>
        </pc:graphicFrameChg>
        <pc:graphicFrameChg chg="del mod">
          <ac:chgData name="Nia Philip" userId="136e1935b4f1e155" providerId="LiveId" clId="{4FBEA861-72B1-46E6-8F26-879D63591ACA}" dt="2023-12-07T10:58:17.566" v="2672" actId="478"/>
          <ac:graphicFrameMkLst>
            <pc:docMk/>
            <pc:sldMk cId="1617733534" sldId="264"/>
            <ac:graphicFrameMk id="10" creationId="{966664D9-B4E6-4F18-9AED-A2C875BEE6FE}"/>
          </ac:graphicFrameMkLst>
        </pc:graphicFrameChg>
        <pc:picChg chg="add del">
          <ac:chgData name="Nia Philip" userId="136e1935b4f1e155" providerId="LiveId" clId="{4FBEA861-72B1-46E6-8F26-879D63591ACA}" dt="2023-12-08T13:05:24.743" v="3712" actId="478"/>
          <ac:picMkLst>
            <pc:docMk/>
            <pc:sldMk cId="1617733534" sldId="264"/>
            <ac:picMk id="5" creationId="{BA15A7EC-0FC4-EDD0-9A25-772202E7F3A8}"/>
          </ac:picMkLst>
        </pc:picChg>
        <pc:picChg chg="add mod">
          <ac:chgData name="Nia Philip" userId="136e1935b4f1e155" providerId="LiveId" clId="{4FBEA861-72B1-46E6-8F26-879D63591ACA}" dt="2023-12-08T13:05:44.589" v="3719" actId="14100"/>
          <ac:picMkLst>
            <pc:docMk/>
            <pc:sldMk cId="1617733534" sldId="264"/>
            <ac:picMk id="6" creationId="{946CBEB2-1ADE-4BE2-E623-5A2D8475D38E}"/>
          </ac:picMkLst>
        </pc:picChg>
      </pc:sldChg>
      <pc:sldChg chg="del">
        <pc:chgData name="Nia Philip" userId="136e1935b4f1e155" providerId="LiveId" clId="{4FBEA861-72B1-46E6-8F26-879D63591ACA}" dt="2023-12-09T16:47:03.819" v="5925" actId="2696"/>
        <pc:sldMkLst>
          <pc:docMk/>
          <pc:sldMk cId="1065904074" sldId="268"/>
        </pc:sldMkLst>
      </pc:sldChg>
      <pc:sldChg chg="del ord">
        <pc:chgData name="Nia Philip" userId="136e1935b4f1e155" providerId="LiveId" clId="{4FBEA861-72B1-46E6-8F26-879D63591ACA}" dt="2023-12-09T16:47:00.865" v="5924" actId="2696"/>
        <pc:sldMkLst>
          <pc:docMk/>
          <pc:sldMk cId="3514470430" sldId="272"/>
        </pc:sldMkLst>
      </pc:sldChg>
      <pc:sldChg chg="addSp delSp modSp mod ord">
        <pc:chgData name="Nia Philip" userId="136e1935b4f1e155" providerId="LiveId" clId="{4FBEA861-72B1-46E6-8F26-879D63591ACA}" dt="2023-12-09T16:48:22.116" v="5928" actId="14100"/>
        <pc:sldMkLst>
          <pc:docMk/>
          <pc:sldMk cId="3327019842" sldId="273"/>
        </pc:sldMkLst>
        <pc:spChg chg="mod">
          <ac:chgData name="Nia Philip" userId="136e1935b4f1e155" providerId="LiveId" clId="{4FBEA861-72B1-46E6-8F26-879D63591ACA}" dt="2023-12-09T15:41:48.781" v="4460" actId="20577"/>
          <ac:spMkLst>
            <pc:docMk/>
            <pc:sldMk cId="3327019842" sldId="273"/>
            <ac:spMk id="3" creationId="{F9ADB42F-AE48-4323-897F-DB5A083BD103}"/>
          </ac:spMkLst>
        </pc:spChg>
        <pc:spChg chg="del">
          <ac:chgData name="Nia Philip" userId="136e1935b4f1e155" providerId="LiveId" clId="{4FBEA861-72B1-46E6-8F26-879D63591ACA}" dt="2023-12-07T10:53:35.400" v="2644" actId="478"/>
          <ac:spMkLst>
            <pc:docMk/>
            <pc:sldMk cId="3327019842" sldId="273"/>
            <ac:spMk id="4" creationId="{293C1E99-672F-46AE-BB08-DD22B0928366}"/>
          </ac:spMkLst>
        </pc:spChg>
        <pc:spChg chg="mod">
          <ac:chgData name="Nia Philip" userId="136e1935b4f1e155" providerId="LiveId" clId="{4FBEA861-72B1-46E6-8F26-879D63591ACA}" dt="2023-12-08T09:46:50.132" v="3619" actId="313"/>
          <ac:spMkLst>
            <pc:docMk/>
            <pc:sldMk cId="3327019842" sldId="273"/>
            <ac:spMk id="5" creationId="{6DEAD4F2-C5CC-44E9-A092-76413D5CA7F4}"/>
          </ac:spMkLst>
        </pc:spChg>
        <pc:spChg chg="mod">
          <ac:chgData name="Nia Philip" userId="136e1935b4f1e155" providerId="LiveId" clId="{4FBEA861-72B1-46E6-8F26-879D63591ACA}" dt="2023-12-08T09:37:46.764" v="3099" actId="255"/>
          <ac:spMkLst>
            <pc:docMk/>
            <pc:sldMk cId="3327019842" sldId="273"/>
            <ac:spMk id="6" creationId="{38A73375-FA03-4191-8AD5-B40CD9B59B94}"/>
          </ac:spMkLst>
        </pc:spChg>
        <pc:spChg chg="mod">
          <ac:chgData name="Nia Philip" userId="136e1935b4f1e155" providerId="LiveId" clId="{4FBEA861-72B1-46E6-8F26-879D63591ACA}" dt="2023-12-08T09:48:25.203" v="3647" actId="20577"/>
          <ac:spMkLst>
            <pc:docMk/>
            <pc:sldMk cId="3327019842" sldId="273"/>
            <ac:spMk id="7" creationId="{7E0C6FDF-5982-4E37-B65D-F7B05D0FFB52}"/>
          </ac:spMkLst>
        </pc:spChg>
        <pc:spChg chg="mod">
          <ac:chgData name="Nia Philip" userId="136e1935b4f1e155" providerId="LiveId" clId="{4FBEA861-72B1-46E6-8F26-879D63591ACA}" dt="2023-12-09T16:48:22.116" v="5928" actId="14100"/>
          <ac:spMkLst>
            <pc:docMk/>
            <pc:sldMk cId="3327019842" sldId="273"/>
            <ac:spMk id="9" creationId="{890F7762-BD37-4D33-9F80-1DA07B5E172E}"/>
          </ac:spMkLst>
        </pc:spChg>
        <pc:spChg chg="add mod">
          <ac:chgData name="Nia Philip" userId="136e1935b4f1e155" providerId="LiveId" clId="{4FBEA861-72B1-46E6-8F26-879D63591ACA}" dt="2023-12-08T09:36:25.118" v="3040" actId="20577"/>
          <ac:spMkLst>
            <pc:docMk/>
            <pc:sldMk cId="3327019842" sldId="273"/>
            <ac:spMk id="10" creationId="{C4D7F2AD-49A6-EC37-18E3-AA525CBA5A89}"/>
          </ac:spMkLst>
        </pc:spChg>
        <pc:spChg chg="mod">
          <ac:chgData name="Nia Philip" userId="136e1935b4f1e155" providerId="LiveId" clId="{4FBEA861-72B1-46E6-8F26-879D63591ACA}" dt="2023-12-07T10:53:40.739" v="2645" actId="1076"/>
          <ac:spMkLst>
            <pc:docMk/>
            <pc:sldMk cId="3327019842" sldId="273"/>
            <ac:spMk id="12" creationId="{CDEEA71D-C3B3-45BB-A776-D17D92A58127}"/>
          </ac:spMkLst>
        </pc:spChg>
        <pc:spChg chg="mod">
          <ac:chgData name="Nia Philip" userId="136e1935b4f1e155" providerId="LiveId" clId="{4FBEA861-72B1-46E6-8F26-879D63591ACA}" dt="2023-12-08T09:42:40.989" v="3299" actId="255"/>
          <ac:spMkLst>
            <pc:docMk/>
            <pc:sldMk cId="3327019842" sldId="273"/>
            <ac:spMk id="14" creationId="{A93FB3A3-CCE4-43B1-B396-B8819D20B354}"/>
          </ac:spMkLst>
        </pc:spChg>
        <pc:spChg chg="mod">
          <ac:chgData name="Nia Philip" userId="136e1935b4f1e155" providerId="LiveId" clId="{4FBEA861-72B1-46E6-8F26-879D63591ACA}" dt="2023-12-08T09:48:34.554" v="3649" actId="113"/>
          <ac:spMkLst>
            <pc:docMk/>
            <pc:sldMk cId="3327019842" sldId="273"/>
            <ac:spMk id="15" creationId="{17423A2D-9BA5-4783-9D7D-85F493300696}"/>
          </ac:spMkLst>
        </pc:spChg>
      </pc:sldChg>
      <pc:sldChg chg="addSp delSp modSp mod ord">
        <pc:chgData name="Nia Philip" userId="136e1935b4f1e155" providerId="LiveId" clId="{4FBEA861-72B1-46E6-8F26-879D63591ACA}" dt="2023-12-09T16:40:35.601" v="5866" actId="2711"/>
        <pc:sldMkLst>
          <pc:docMk/>
          <pc:sldMk cId="2096756271" sldId="278"/>
        </pc:sldMkLst>
        <pc:spChg chg="mod">
          <ac:chgData name="Nia Philip" userId="136e1935b4f1e155" providerId="LiveId" clId="{4FBEA861-72B1-46E6-8F26-879D63591ACA}" dt="2023-12-09T15:43:38.888" v="4502" actId="20577"/>
          <ac:spMkLst>
            <pc:docMk/>
            <pc:sldMk cId="2096756271" sldId="278"/>
            <ac:spMk id="2" creationId="{05F54379-12DC-488A-96E2-264D244A381B}"/>
          </ac:spMkLst>
        </pc:spChg>
        <pc:spChg chg="mod">
          <ac:chgData name="Nia Philip" userId="136e1935b4f1e155" providerId="LiveId" clId="{4FBEA861-72B1-46E6-8F26-879D63591ACA}" dt="2023-12-09T16:40:23.017" v="5864" actId="2711"/>
          <ac:spMkLst>
            <pc:docMk/>
            <pc:sldMk cId="2096756271" sldId="278"/>
            <ac:spMk id="3" creationId="{18397F9A-0355-4091-BDD7-5C578348C1FB}"/>
          </ac:spMkLst>
        </pc:spChg>
        <pc:spChg chg="add mod">
          <ac:chgData name="Nia Philip" userId="136e1935b4f1e155" providerId="LiveId" clId="{4FBEA861-72B1-46E6-8F26-879D63591ACA}" dt="2023-12-09T16:32:26.043" v="5579" actId="6549"/>
          <ac:spMkLst>
            <pc:docMk/>
            <pc:sldMk cId="2096756271" sldId="278"/>
            <ac:spMk id="6" creationId="{2AB83E33-EE2E-9CDC-CEB1-1B26B30DB506}"/>
          </ac:spMkLst>
        </pc:spChg>
        <pc:spChg chg="mod">
          <ac:chgData name="Nia Philip" userId="136e1935b4f1e155" providerId="LiveId" clId="{4FBEA861-72B1-46E6-8F26-879D63591ACA}" dt="2023-12-09T16:40:29.275" v="5865" actId="2711"/>
          <ac:spMkLst>
            <pc:docMk/>
            <pc:sldMk cId="2096756271" sldId="278"/>
            <ac:spMk id="8" creationId="{0D9263D0-7B10-45A1-AD9E-D040B170EFE2}"/>
          </ac:spMkLst>
        </pc:spChg>
        <pc:spChg chg="add del">
          <ac:chgData name="Nia Philip" userId="136e1935b4f1e155" providerId="LiveId" clId="{4FBEA861-72B1-46E6-8F26-879D63591ACA}" dt="2023-12-09T16:33:42.222" v="5597" actId="22"/>
          <ac:spMkLst>
            <pc:docMk/>
            <pc:sldMk cId="2096756271" sldId="278"/>
            <ac:spMk id="9" creationId="{1CE2D7A8-773B-D14A-9958-B055038BB30B}"/>
          </ac:spMkLst>
        </pc:spChg>
        <pc:spChg chg="mod">
          <ac:chgData name="Nia Philip" userId="136e1935b4f1e155" providerId="LiveId" clId="{4FBEA861-72B1-46E6-8F26-879D63591ACA}" dt="2023-12-09T16:40:35.601" v="5866" actId="2711"/>
          <ac:spMkLst>
            <pc:docMk/>
            <pc:sldMk cId="2096756271" sldId="278"/>
            <ac:spMk id="10" creationId="{9884D43A-F693-45B5-941E-26162517B9A6}"/>
          </ac:spMkLst>
        </pc:spChg>
        <pc:spChg chg="mod">
          <ac:chgData name="Nia Philip" userId="136e1935b4f1e155" providerId="LiveId" clId="{4FBEA861-72B1-46E6-8F26-879D63591ACA}" dt="2023-12-08T09:55:44.311" v="3681" actId="14100"/>
          <ac:spMkLst>
            <pc:docMk/>
            <pc:sldMk cId="2096756271" sldId="278"/>
            <ac:spMk id="14" creationId="{FEBB8673-0A72-4C5C-8239-7EF600504010}"/>
          </ac:spMkLst>
        </pc:spChg>
        <pc:picChg chg="add mod">
          <ac:chgData name="Nia Philip" userId="136e1935b4f1e155" providerId="LiveId" clId="{4FBEA861-72B1-46E6-8F26-879D63591ACA}" dt="2023-12-09T16:37:54.889" v="5810" actId="1076"/>
          <ac:picMkLst>
            <pc:docMk/>
            <pc:sldMk cId="2096756271" sldId="278"/>
            <ac:picMk id="5" creationId="{FA4A5948-10C8-7A70-1D15-92E9334A1D65}"/>
          </ac:picMkLst>
        </pc:picChg>
        <pc:picChg chg="mod">
          <ac:chgData name="Nia Philip" userId="136e1935b4f1e155" providerId="LiveId" clId="{4FBEA861-72B1-46E6-8F26-879D63591ACA}" dt="2023-12-08T09:56:16.241" v="3684" actId="1076"/>
          <ac:picMkLst>
            <pc:docMk/>
            <pc:sldMk cId="2096756271" sldId="278"/>
            <ac:picMk id="11" creationId="{380A2BFD-1794-4338-8BAC-66A30B88D033}"/>
          </ac:picMkLst>
        </pc:picChg>
        <pc:picChg chg="mod">
          <ac:chgData name="Nia Philip" userId="136e1935b4f1e155" providerId="LiveId" clId="{4FBEA861-72B1-46E6-8F26-879D63591ACA}" dt="2023-12-09T16:37:57.385" v="5811" actId="1076"/>
          <ac:picMkLst>
            <pc:docMk/>
            <pc:sldMk cId="2096756271" sldId="278"/>
            <ac:picMk id="12" creationId="{AC1F4E71-E6F8-490B-A9E9-61DC2025EBEE}"/>
          </ac:picMkLst>
        </pc:picChg>
        <pc:picChg chg="mod">
          <ac:chgData name="Nia Philip" userId="136e1935b4f1e155" providerId="LiveId" clId="{4FBEA861-72B1-46E6-8F26-879D63591ACA}" dt="2023-12-08T09:56:22.188" v="3686" actId="1076"/>
          <ac:picMkLst>
            <pc:docMk/>
            <pc:sldMk cId="2096756271" sldId="278"/>
            <ac:picMk id="13" creationId="{138322BF-F85B-4C19-9968-C0582151091B}"/>
          </ac:picMkLst>
        </pc:picChg>
      </pc:sldChg>
      <pc:sldChg chg="modSp del mod">
        <pc:chgData name="Nia Philip" userId="136e1935b4f1e155" providerId="LiveId" clId="{4FBEA861-72B1-46E6-8F26-879D63591ACA}" dt="2023-12-08T09:59:16.034" v="3690" actId="2696"/>
        <pc:sldMkLst>
          <pc:docMk/>
          <pc:sldMk cId="2263215859" sldId="280"/>
        </pc:sldMkLst>
        <pc:graphicFrameChg chg="mod modGraphic">
          <ac:chgData name="Nia Philip" userId="136e1935b4f1e155" providerId="LiveId" clId="{4FBEA861-72B1-46E6-8F26-879D63591ACA}" dt="2023-12-04T13:18:17.987" v="1126" actId="20577"/>
          <ac:graphicFrameMkLst>
            <pc:docMk/>
            <pc:sldMk cId="2263215859" sldId="280"/>
            <ac:graphicFrameMk id="13" creationId="{1D6AB21B-0AB3-44DD-AD8E-D2EDD77DEA42}"/>
          </ac:graphicFrameMkLst>
        </pc:graphicFrameChg>
      </pc:sldChg>
      <pc:sldChg chg="addSp delSp modSp mod ord">
        <pc:chgData name="Nia Philip" userId="136e1935b4f1e155" providerId="LiveId" clId="{4FBEA861-72B1-46E6-8F26-879D63591ACA}" dt="2023-12-09T15:43:43.675" v="4504"/>
        <pc:sldMkLst>
          <pc:docMk/>
          <pc:sldMk cId="2824039953" sldId="281"/>
        </pc:sldMkLst>
        <pc:spChg chg="mod">
          <ac:chgData name="Nia Philip" userId="136e1935b4f1e155" providerId="LiveId" clId="{4FBEA861-72B1-46E6-8F26-879D63591ACA}" dt="2023-12-05T15:06:22.932" v="1687" actId="20577"/>
          <ac:spMkLst>
            <pc:docMk/>
            <pc:sldMk cId="2824039953" sldId="281"/>
            <ac:spMk id="3" creationId="{302303BC-9A39-470F-8733-A268BC16B299}"/>
          </ac:spMkLst>
        </pc:spChg>
        <pc:spChg chg="mod">
          <ac:chgData name="Nia Philip" userId="136e1935b4f1e155" providerId="LiveId" clId="{4FBEA861-72B1-46E6-8F26-879D63591ACA}" dt="2023-12-04T12:43:35.354" v="900" actId="6549"/>
          <ac:spMkLst>
            <pc:docMk/>
            <pc:sldMk cId="2824039953" sldId="281"/>
            <ac:spMk id="4" creationId="{23C936ED-4D5A-4897-BFCD-65082B328E0D}"/>
          </ac:spMkLst>
        </pc:spChg>
        <pc:spChg chg="add del mod">
          <ac:chgData name="Nia Philip" userId="136e1935b4f1e155" providerId="LiveId" clId="{4FBEA861-72B1-46E6-8F26-879D63591ACA}" dt="2023-12-05T14:52:10.643" v="1137" actId="478"/>
          <ac:spMkLst>
            <pc:docMk/>
            <pc:sldMk cId="2824039953" sldId="281"/>
            <ac:spMk id="6" creationId="{8D1D9F41-FCE6-9E84-9A7D-56A5B7DB604D}"/>
          </ac:spMkLst>
        </pc:spChg>
        <pc:spChg chg="add del mod">
          <ac:chgData name="Nia Philip" userId="136e1935b4f1e155" providerId="LiveId" clId="{4FBEA861-72B1-46E6-8F26-879D63591ACA}" dt="2023-12-05T14:52:18.125" v="1139" actId="478"/>
          <ac:spMkLst>
            <pc:docMk/>
            <pc:sldMk cId="2824039953" sldId="281"/>
            <ac:spMk id="8" creationId="{13D78D49-1F45-B40B-4CEC-D78FFC7BB547}"/>
          </ac:spMkLst>
        </pc:spChg>
        <pc:spChg chg="add del mod">
          <ac:chgData name="Nia Philip" userId="136e1935b4f1e155" providerId="LiveId" clId="{4FBEA861-72B1-46E6-8F26-879D63591ACA}" dt="2023-12-05T14:52:15.888" v="1138" actId="478"/>
          <ac:spMkLst>
            <pc:docMk/>
            <pc:sldMk cId="2824039953" sldId="281"/>
            <ac:spMk id="10" creationId="{98C49062-4431-F1FE-59F2-EA1D686917DB}"/>
          </ac:spMkLst>
        </pc:spChg>
        <pc:spChg chg="mod">
          <ac:chgData name="Nia Philip" userId="136e1935b4f1e155" providerId="LiveId" clId="{4FBEA861-72B1-46E6-8F26-879D63591ACA}" dt="2023-12-04T12:48:38.013" v="1015" actId="14100"/>
          <ac:spMkLst>
            <pc:docMk/>
            <pc:sldMk cId="2824039953" sldId="281"/>
            <ac:spMk id="15" creationId="{C5B67D68-F2A3-48A2-B2A0-C9DF8BA55D80}"/>
          </ac:spMkLst>
        </pc:spChg>
        <pc:spChg chg="del mod">
          <ac:chgData name="Nia Philip" userId="136e1935b4f1e155" providerId="LiveId" clId="{4FBEA861-72B1-46E6-8F26-879D63591ACA}" dt="2023-12-04T12:44:10.690" v="928" actId="21"/>
          <ac:spMkLst>
            <pc:docMk/>
            <pc:sldMk cId="2824039953" sldId="281"/>
            <ac:spMk id="18" creationId="{C3A22FC4-1B49-46F9-A55E-33AACF2DEBBB}"/>
          </ac:spMkLst>
        </pc:spChg>
        <pc:spChg chg="del mod">
          <ac:chgData name="Nia Philip" userId="136e1935b4f1e155" providerId="LiveId" clId="{4FBEA861-72B1-46E6-8F26-879D63591ACA}" dt="2023-12-04T12:43:50.193" v="904" actId="21"/>
          <ac:spMkLst>
            <pc:docMk/>
            <pc:sldMk cId="2824039953" sldId="281"/>
            <ac:spMk id="20" creationId="{53C06E93-5E4C-46CA-9FB4-1640A2DC1748}"/>
          </ac:spMkLst>
        </pc:spChg>
        <pc:spChg chg="mod">
          <ac:chgData name="Nia Philip" userId="136e1935b4f1e155" providerId="LiveId" clId="{4FBEA861-72B1-46E6-8F26-879D63591ACA}" dt="2023-12-07T10:56:24.538" v="2666" actId="14100"/>
          <ac:spMkLst>
            <pc:docMk/>
            <pc:sldMk cId="2824039953" sldId="281"/>
            <ac:spMk id="22" creationId="{882E2F92-EB16-4B55-B49A-3C6AB7B2BF30}"/>
          </ac:spMkLst>
        </pc:spChg>
        <pc:picChg chg="add mod ord">
          <ac:chgData name="Nia Philip" userId="136e1935b4f1e155" providerId="LiveId" clId="{4FBEA861-72B1-46E6-8F26-879D63591ACA}" dt="2023-12-07T10:56:29.271" v="2667" actId="14100"/>
          <ac:picMkLst>
            <pc:docMk/>
            <pc:sldMk cId="2824039953" sldId="281"/>
            <ac:picMk id="11" creationId="{3B1764AC-3B74-3079-89FE-B834FF6EF254}"/>
          </ac:picMkLst>
        </pc:picChg>
        <pc:picChg chg="del">
          <ac:chgData name="Nia Philip" userId="136e1935b4f1e155" providerId="LiveId" clId="{4FBEA861-72B1-46E6-8F26-879D63591ACA}" dt="2023-12-04T12:43:31.940" v="899" actId="478"/>
          <ac:picMkLst>
            <pc:docMk/>
            <pc:sldMk cId="2824039953" sldId="281"/>
            <ac:picMk id="28" creationId="{3CDD98F8-113E-4FB2-A33D-039AFCD9C225}"/>
          </ac:picMkLst>
        </pc:picChg>
        <pc:picChg chg="del">
          <ac:chgData name="Nia Philip" userId="136e1935b4f1e155" providerId="LiveId" clId="{4FBEA861-72B1-46E6-8F26-879D63591ACA}" dt="2023-12-04T12:43:43.151" v="903" actId="478"/>
          <ac:picMkLst>
            <pc:docMk/>
            <pc:sldMk cId="2824039953" sldId="281"/>
            <ac:picMk id="30" creationId="{3CFFE792-5644-4DB8-9A25-D855F9B155E1}"/>
          </ac:picMkLst>
        </pc:picChg>
        <pc:picChg chg="del">
          <ac:chgData name="Nia Philip" userId="136e1935b4f1e155" providerId="LiveId" clId="{4FBEA861-72B1-46E6-8F26-879D63591ACA}" dt="2023-12-04T12:43:41.480" v="902" actId="478"/>
          <ac:picMkLst>
            <pc:docMk/>
            <pc:sldMk cId="2824039953" sldId="281"/>
            <ac:picMk id="32" creationId="{A80E0D18-9ED0-4449-BE73-35CBF01D1A4D}"/>
          </ac:picMkLst>
        </pc:picChg>
      </pc:sldChg>
      <pc:sldChg chg="modSp mod">
        <pc:chgData name="Nia Philip" userId="136e1935b4f1e155" providerId="LiveId" clId="{4FBEA861-72B1-46E6-8F26-879D63591ACA}" dt="2023-12-07T11:48:40.844" v="2850" actId="20577"/>
        <pc:sldMkLst>
          <pc:docMk/>
          <pc:sldMk cId="1793949734" sldId="286"/>
        </pc:sldMkLst>
        <pc:spChg chg="mod">
          <ac:chgData name="Nia Philip" userId="136e1935b4f1e155" providerId="LiveId" clId="{4FBEA861-72B1-46E6-8F26-879D63591ACA}" dt="2023-12-05T15:39:49.644" v="2418" actId="14100"/>
          <ac:spMkLst>
            <pc:docMk/>
            <pc:sldMk cId="1793949734" sldId="286"/>
            <ac:spMk id="2" creationId="{345C5720-51D4-4632-91CD-936B8AB96750}"/>
          </ac:spMkLst>
        </pc:spChg>
        <pc:spChg chg="mod">
          <ac:chgData name="Nia Philip" userId="136e1935b4f1e155" providerId="LiveId" clId="{4FBEA861-72B1-46E6-8F26-879D63591ACA}" dt="2023-12-07T11:48:40.844" v="2850" actId="20577"/>
          <ac:spMkLst>
            <pc:docMk/>
            <pc:sldMk cId="1793949734" sldId="286"/>
            <ac:spMk id="6" creationId="{9FABC344-E043-45BE-8588-06C658DBCE70}"/>
          </ac:spMkLst>
        </pc:spChg>
        <pc:spChg chg="mod">
          <ac:chgData name="Nia Philip" userId="136e1935b4f1e155" providerId="LiveId" clId="{4FBEA861-72B1-46E6-8F26-879D63591ACA}" dt="2023-12-05T15:39:54.906" v="2419" actId="1076"/>
          <ac:spMkLst>
            <pc:docMk/>
            <pc:sldMk cId="1793949734" sldId="286"/>
            <ac:spMk id="7" creationId="{02C6628C-972C-4717-AAF3-D882B30F6658}"/>
          </ac:spMkLst>
        </pc:spChg>
        <pc:spChg chg="mod">
          <ac:chgData name="Nia Philip" userId="136e1935b4f1e155" providerId="LiveId" clId="{4FBEA861-72B1-46E6-8F26-879D63591ACA}" dt="2023-12-04T12:13:24.989" v="31" actId="6549"/>
          <ac:spMkLst>
            <pc:docMk/>
            <pc:sldMk cId="1793949734" sldId="286"/>
            <ac:spMk id="9" creationId="{E7A818AB-B120-41D5-88A6-933AB9CAAE68}"/>
          </ac:spMkLst>
        </pc:spChg>
      </pc:sldChg>
      <pc:sldChg chg="del">
        <pc:chgData name="Nia Philip" userId="136e1935b4f1e155" providerId="LiveId" clId="{4FBEA861-72B1-46E6-8F26-879D63591ACA}" dt="2023-12-09T16:47:07.294" v="5926" actId="2696"/>
        <pc:sldMkLst>
          <pc:docMk/>
          <pc:sldMk cId="1662811017" sldId="287"/>
        </pc:sldMkLst>
      </pc:sldChg>
      <pc:sldChg chg="addSp delSp modSp mod ord">
        <pc:chgData name="Nia Philip" userId="136e1935b4f1e155" providerId="LiveId" clId="{4FBEA861-72B1-46E6-8F26-879D63591ACA}" dt="2023-12-07T11:50:56.778" v="2864" actId="1076"/>
        <pc:sldMkLst>
          <pc:docMk/>
          <pc:sldMk cId="1486951216" sldId="288"/>
        </pc:sldMkLst>
        <pc:spChg chg="mod">
          <ac:chgData name="Nia Philip" userId="136e1935b4f1e155" providerId="LiveId" clId="{4FBEA861-72B1-46E6-8F26-879D63591ACA}" dt="2023-12-07T11:50:43.962" v="2862" actId="14100"/>
          <ac:spMkLst>
            <pc:docMk/>
            <pc:sldMk cId="1486951216" sldId="288"/>
            <ac:spMk id="2" creationId="{1BD43A5E-77DF-44FD-800D-158434A3ABC6}"/>
          </ac:spMkLst>
        </pc:spChg>
        <pc:spChg chg="add del mod">
          <ac:chgData name="Nia Philip" userId="136e1935b4f1e155" providerId="LiveId" clId="{4FBEA861-72B1-46E6-8F26-879D63591ACA}" dt="2023-12-07T11:50:48.355" v="2863" actId="1076"/>
          <ac:spMkLst>
            <pc:docMk/>
            <pc:sldMk cId="1486951216" sldId="288"/>
            <ac:spMk id="5" creationId="{D5537408-2125-4CE5-92A7-F7E0FCBA31D0}"/>
          </ac:spMkLst>
        </pc:spChg>
        <pc:spChg chg="mod">
          <ac:chgData name="Nia Philip" userId="136e1935b4f1e155" providerId="LiveId" clId="{4FBEA861-72B1-46E6-8F26-879D63591ACA}" dt="2023-12-07T11:50:56.778" v="2864" actId="1076"/>
          <ac:spMkLst>
            <pc:docMk/>
            <pc:sldMk cId="1486951216" sldId="288"/>
            <ac:spMk id="6" creationId="{B0C70F64-F3E5-413B-AF4F-E15CE944B761}"/>
          </ac:spMkLst>
        </pc:spChg>
        <pc:picChg chg="del">
          <ac:chgData name="Nia Philip" userId="136e1935b4f1e155" providerId="LiveId" clId="{4FBEA861-72B1-46E6-8F26-879D63591ACA}" dt="2023-12-07T11:50:26.774" v="2856" actId="478"/>
          <ac:picMkLst>
            <pc:docMk/>
            <pc:sldMk cId="1486951216" sldId="288"/>
            <ac:picMk id="8" creationId="{AC7339AD-1A2B-4702-8C29-5CFB6D1BBB53}"/>
          </ac:picMkLst>
        </pc:picChg>
        <pc:picChg chg="del">
          <ac:chgData name="Nia Philip" userId="136e1935b4f1e155" providerId="LiveId" clId="{4FBEA861-72B1-46E6-8F26-879D63591ACA}" dt="2023-12-07T11:50:30.151" v="2857" actId="478"/>
          <ac:picMkLst>
            <pc:docMk/>
            <pc:sldMk cId="1486951216" sldId="288"/>
            <ac:picMk id="9" creationId="{DE19364B-D5B6-43E8-B6E4-DC0094FA3CDC}"/>
          </ac:picMkLst>
        </pc:picChg>
        <pc:picChg chg="del">
          <ac:chgData name="Nia Philip" userId="136e1935b4f1e155" providerId="LiveId" clId="{4FBEA861-72B1-46E6-8F26-879D63591ACA}" dt="2023-12-07T11:50:38.502" v="2860" actId="478"/>
          <ac:picMkLst>
            <pc:docMk/>
            <pc:sldMk cId="1486951216" sldId="288"/>
            <ac:picMk id="10" creationId="{7821267F-71E4-4DA4-8BC7-EB0916220775}"/>
          </ac:picMkLst>
        </pc:picChg>
      </pc:sldChg>
      <pc:sldChg chg="modSp mod">
        <pc:chgData name="Nia Philip" userId="136e1935b4f1e155" providerId="LiveId" clId="{4FBEA861-72B1-46E6-8F26-879D63591ACA}" dt="2023-12-08T09:57:29.435" v="3689" actId="1076"/>
        <pc:sldMkLst>
          <pc:docMk/>
          <pc:sldMk cId="1093556016" sldId="289"/>
        </pc:sldMkLst>
        <pc:spChg chg="mod">
          <ac:chgData name="Nia Philip" userId="136e1935b4f1e155" providerId="LiveId" clId="{4FBEA861-72B1-46E6-8F26-879D63591ACA}" dt="2023-12-08T09:57:19.209" v="3688" actId="14100"/>
          <ac:spMkLst>
            <pc:docMk/>
            <pc:sldMk cId="1093556016" sldId="289"/>
            <ac:spMk id="2" creationId="{AFB6C91D-4B22-49F1-9A0B-ABEB9E1F5A26}"/>
          </ac:spMkLst>
        </pc:spChg>
        <pc:spChg chg="mod">
          <ac:chgData name="Nia Philip" userId="136e1935b4f1e155" providerId="LiveId" clId="{4FBEA861-72B1-46E6-8F26-879D63591ACA}" dt="2023-12-08T09:57:29.435" v="3689" actId="1076"/>
          <ac:spMkLst>
            <pc:docMk/>
            <pc:sldMk cId="1093556016" sldId="289"/>
            <ac:spMk id="6" creationId="{B36975AA-C62E-46BE-9382-E2CF56FDF817}"/>
          </ac:spMkLst>
        </pc:spChg>
      </pc:sldChg>
      <pc:sldChg chg="addSp delSp modSp mod ord">
        <pc:chgData name="Nia Philip" userId="136e1935b4f1e155" providerId="LiveId" clId="{4FBEA861-72B1-46E6-8F26-879D63591ACA}" dt="2023-12-09T16:46:08.207" v="5923" actId="207"/>
        <pc:sldMkLst>
          <pc:docMk/>
          <pc:sldMk cId="3298964373" sldId="291"/>
        </pc:sldMkLst>
        <pc:spChg chg="mod">
          <ac:chgData name="Nia Philip" userId="136e1935b4f1e155" providerId="LiveId" clId="{4FBEA861-72B1-46E6-8F26-879D63591ACA}" dt="2023-12-05T14:57:03.577" v="1254" actId="14100"/>
          <ac:spMkLst>
            <pc:docMk/>
            <pc:sldMk cId="3298964373" sldId="291"/>
            <ac:spMk id="2" creationId="{95668119-9603-4701-8EEC-F2E48B808491}"/>
          </ac:spMkLst>
        </pc:spChg>
        <pc:spChg chg="mod">
          <ac:chgData name="Nia Philip" userId="136e1935b4f1e155" providerId="LiveId" clId="{4FBEA861-72B1-46E6-8F26-879D63591ACA}" dt="2023-12-05T15:05:57.483" v="1667" actId="1076"/>
          <ac:spMkLst>
            <pc:docMk/>
            <pc:sldMk cId="3298964373" sldId="291"/>
            <ac:spMk id="6" creationId="{7F009843-AFA3-44E8-B7D5-3F39B363C92E}"/>
          </ac:spMkLst>
        </pc:spChg>
        <pc:spChg chg="add mod">
          <ac:chgData name="Nia Philip" userId="136e1935b4f1e155" providerId="LiveId" clId="{4FBEA861-72B1-46E6-8F26-879D63591ACA}" dt="2023-12-09T11:47:34.612" v="3967" actId="6549"/>
          <ac:spMkLst>
            <pc:docMk/>
            <pc:sldMk cId="3298964373" sldId="291"/>
            <ac:spMk id="7" creationId="{82A97C6E-AE4D-0A4B-4C6D-B6A0A9C061B7}"/>
          </ac:spMkLst>
        </pc:spChg>
        <pc:spChg chg="mod">
          <ac:chgData name="Nia Philip" userId="136e1935b4f1e155" providerId="LiveId" clId="{4FBEA861-72B1-46E6-8F26-879D63591ACA}" dt="2023-12-09T16:46:08.207" v="5923" actId="207"/>
          <ac:spMkLst>
            <pc:docMk/>
            <pc:sldMk cId="3298964373" sldId="291"/>
            <ac:spMk id="8" creationId="{FC6730AE-386B-426F-9F29-221DCC5F714D}"/>
          </ac:spMkLst>
        </pc:spChg>
        <pc:spChg chg="mod">
          <ac:chgData name="Nia Philip" userId="136e1935b4f1e155" providerId="LiveId" clId="{4FBEA861-72B1-46E6-8F26-879D63591ACA}" dt="2023-12-08T09:22:11.722" v="2866" actId="20577"/>
          <ac:spMkLst>
            <pc:docMk/>
            <pc:sldMk cId="3298964373" sldId="291"/>
            <ac:spMk id="11" creationId="{186A1D66-9F36-434B-9677-0FE61760AB97}"/>
          </ac:spMkLst>
        </pc:spChg>
        <pc:spChg chg="mod">
          <ac:chgData name="Nia Philip" userId="136e1935b4f1e155" providerId="LiveId" clId="{4FBEA861-72B1-46E6-8F26-879D63591ACA}" dt="2023-12-05T15:00:17.608" v="1478" actId="20577"/>
          <ac:spMkLst>
            <pc:docMk/>
            <pc:sldMk cId="3298964373" sldId="291"/>
            <ac:spMk id="13" creationId="{8744334E-DF9D-4600-8180-292072510183}"/>
          </ac:spMkLst>
        </pc:spChg>
        <pc:spChg chg="mod">
          <ac:chgData name="Nia Philip" userId="136e1935b4f1e155" providerId="LiveId" clId="{4FBEA861-72B1-46E6-8F26-879D63591ACA}" dt="2023-12-05T14:57:15.397" v="1258" actId="14100"/>
          <ac:spMkLst>
            <pc:docMk/>
            <pc:sldMk cId="3298964373" sldId="291"/>
            <ac:spMk id="14" creationId="{7F820741-8871-4D59-8ED1-466FEFD2AF94}"/>
          </ac:spMkLst>
        </pc:spChg>
        <pc:spChg chg="add mod">
          <ac:chgData name="Nia Philip" userId="136e1935b4f1e155" providerId="LiveId" clId="{4FBEA861-72B1-46E6-8F26-879D63591ACA}" dt="2023-12-05T15:05:10.448" v="1592" actId="20577"/>
          <ac:spMkLst>
            <pc:docMk/>
            <pc:sldMk cId="3298964373" sldId="291"/>
            <ac:spMk id="21" creationId="{E74C429C-3B70-C32A-2B83-FBB13B6AECF7}"/>
          </ac:spMkLst>
        </pc:spChg>
        <pc:picChg chg="mod">
          <ac:chgData name="Nia Philip" userId="136e1935b4f1e155" providerId="LiveId" clId="{4FBEA861-72B1-46E6-8F26-879D63591ACA}" dt="2023-12-05T14:57:22.136" v="1259" actId="1076"/>
          <ac:picMkLst>
            <pc:docMk/>
            <pc:sldMk cId="3298964373" sldId="291"/>
            <ac:picMk id="9" creationId="{9FC370A7-FF9A-42B0-9C14-95C57A9BC6D3}"/>
          </ac:picMkLst>
        </pc:picChg>
        <pc:picChg chg="mod">
          <ac:chgData name="Nia Philip" userId="136e1935b4f1e155" providerId="LiveId" clId="{4FBEA861-72B1-46E6-8F26-879D63591ACA}" dt="2023-12-05T14:57:58.915" v="1291" actId="1076"/>
          <ac:picMkLst>
            <pc:docMk/>
            <pc:sldMk cId="3298964373" sldId="291"/>
            <ac:picMk id="10" creationId="{1630545B-ED3D-48DD-8CD5-CB200AA2D790}"/>
          </ac:picMkLst>
        </pc:picChg>
        <pc:picChg chg="mod">
          <ac:chgData name="Nia Philip" userId="136e1935b4f1e155" providerId="LiveId" clId="{4FBEA861-72B1-46E6-8F26-879D63591ACA}" dt="2023-12-05T15:00:43.814" v="1488" actId="1076"/>
          <ac:picMkLst>
            <pc:docMk/>
            <pc:sldMk cId="3298964373" sldId="291"/>
            <ac:picMk id="12" creationId="{33C53E5C-0A10-46F8-9546-AB2C675452D1}"/>
          </ac:picMkLst>
        </pc:picChg>
        <pc:picChg chg="add mod">
          <ac:chgData name="Nia Philip" userId="136e1935b4f1e155" providerId="LiveId" clId="{4FBEA861-72B1-46E6-8F26-879D63591ACA}" dt="2023-12-05T15:02:42.718" v="1566" actId="1076"/>
          <ac:picMkLst>
            <pc:docMk/>
            <pc:sldMk cId="3298964373" sldId="291"/>
            <ac:picMk id="15" creationId="{C4C1777F-7141-9FA7-83AF-DC1CED93F8F8}"/>
          </ac:picMkLst>
        </pc:picChg>
        <pc:picChg chg="add del mod">
          <ac:chgData name="Nia Philip" userId="136e1935b4f1e155" providerId="LiveId" clId="{4FBEA861-72B1-46E6-8F26-879D63591ACA}" dt="2023-12-09T11:47:36.398" v="3968" actId="478"/>
          <ac:picMkLst>
            <pc:docMk/>
            <pc:sldMk cId="3298964373" sldId="291"/>
            <ac:picMk id="16" creationId="{89A37A85-A040-6568-0D35-8387DB4F1C57}"/>
          </ac:picMkLst>
        </pc:picChg>
        <pc:picChg chg="add del mod">
          <ac:chgData name="Nia Philip" userId="136e1935b4f1e155" providerId="LiveId" clId="{4FBEA861-72B1-46E6-8F26-879D63591ACA}" dt="2023-12-05T15:02:47.609" v="1568"/>
          <ac:picMkLst>
            <pc:docMk/>
            <pc:sldMk cId="3298964373" sldId="291"/>
            <ac:picMk id="16" creationId="{EDA277C3-F4AD-D63C-391B-C7F8CABFC7F7}"/>
          </ac:picMkLst>
        </pc:picChg>
        <pc:picChg chg="add del mod">
          <ac:chgData name="Nia Philip" userId="136e1935b4f1e155" providerId="LiveId" clId="{4FBEA861-72B1-46E6-8F26-879D63591ACA}" dt="2023-12-05T15:02:52.626" v="1570"/>
          <ac:picMkLst>
            <pc:docMk/>
            <pc:sldMk cId="3298964373" sldId="291"/>
            <ac:picMk id="17" creationId="{806A815D-EB6C-2B6D-8D0A-05E2FF744E95}"/>
          </ac:picMkLst>
        </pc:picChg>
        <pc:picChg chg="add del mod">
          <ac:chgData name="Nia Philip" userId="136e1935b4f1e155" providerId="LiveId" clId="{4FBEA861-72B1-46E6-8F26-879D63591ACA}" dt="2023-12-09T11:42:06.617" v="3732" actId="478"/>
          <ac:picMkLst>
            <pc:docMk/>
            <pc:sldMk cId="3298964373" sldId="291"/>
            <ac:picMk id="17" creationId="{ED8E1E6B-B28D-85CB-6C85-E1B5DFA3AF82}"/>
          </ac:picMkLst>
        </pc:picChg>
        <pc:picChg chg="add del mod">
          <ac:chgData name="Nia Philip" userId="136e1935b4f1e155" providerId="LiveId" clId="{4FBEA861-72B1-46E6-8F26-879D63591ACA}" dt="2023-12-05T15:03:01.243" v="1572" actId="478"/>
          <ac:picMkLst>
            <pc:docMk/>
            <pc:sldMk cId="3298964373" sldId="291"/>
            <ac:picMk id="18" creationId="{04084412-DD5E-7A74-41D6-E9ADC857B9BD}"/>
          </ac:picMkLst>
        </pc:picChg>
        <pc:picChg chg="add del mod">
          <ac:chgData name="Nia Philip" userId="136e1935b4f1e155" providerId="LiveId" clId="{4FBEA861-72B1-46E6-8F26-879D63591ACA}" dt="2023-12-09T11:42:13.182" v="3734" actId="478"/>
          <ac:picMkLst>
            <pc:docMk/>
            <pc:sldMk cId="3298964373" sldId="291"/>
            <ac:picMk id="18" creationId="{BF741B00-E73C-6DA8-505E-6DD643716A70}"/>
          </ac:picMkLst>
        </pc:picChg>
        <pc:picChg chg="add del mod">
          <ac:chgData name="Nia Philip" userId="136e1935b4f1e155" providerId="LiveId" clId="{4FBEA861-72B1-46E6-8F26-879D63591ACA}" dt="2023-12-05T15:03:30.257" v="1576"/>
          <ac:picMkLst>
            <pc:docMk/>
            <pc:sldMk cId="3298964373" sldId="291"/>
            <ac:picMk id="19" creationId="{46CD23FF-BEA7-715E-636D-2C8685F06D56}"/>
          </ac:picMkLst>
        </pc:picChg>
        <pc:picChg chg="add del mod">
          <ac:chgData name="Nia Philip" userId="136e1935b4f1e155" providerId="LiveId" clId="{4FBEA861-72B1-46E6-8F26-879D63591ACA}" dt="2023-12-05T15:03:37.903" v="1578"/>
          <ac:picMkLst>
            <pc:docMk/>
            <pc:sldMk cId="3298964373" sldId="291"/>
            <ac:picMk id="20" creationId="{DCF5441C-FCC9-8911-950D-361F6C8213FA}"/>
          </ac:picMkLst>
        </pc:picChg>
      </pc:sldChg>
      <pc:sldChg chg="addSp delSp modSp del mod ord">
        <pc:chgData name="Nia Philip" userId="136e1935b4f1e155" providerId="LiveId" clId="{4FBEA861-72B1-46E6-8F26-879D63591ACA}" dt="2023-12-09T15:20:46.726" v="4212" actId="2696"/>
        <pc:sldMkLst>
          <pc:docMk/>
          <pc:sldMk cId="3644704001" sldId="293"/>
        </pc:sldMkLst>
        <pc:spChg chg="mod">
          <ac:chgData name="Nia Philip" userId="136e1935b4f1e155" providerId="LiveId" clId="{4FBEA861-72B1-46E6-8F26-879D63591ACA}" dt="2023-12-09T15:13:06.893" v="4091" actId="255"/>
          <ac:spMkLst>
            <pc:docMk/>
            <pc:sldMk cId="3644704001" sldId="293"/>
            <ac:spMk id="2" creationId="{160AF24A-ACB5-4319-9371-B0D71908A725}"/>
          </ac:spMkLst>
        </pc:spChg>
        <pc:spChg chg="mod">
          <ac:chgData name="Nia Philip" userId="136e1935b4f1e155" providerId="LiveId" clId="{4FBEA861-72B1-46E6-8F26-879D63591ACA}" dt="2023-12-09T15:19:27.633" v="4206" actId="20577"/>
          <ac:spMkLst>
            <pc:docMk/>
            <pc:sldMk cId="3644704001" sldId="293"/>
            <ac:spMk id="5" creationId="{3544D2CA-9A07-47BD-B1E4-88366F5FCD45}"/>
          </ac:spMkLst>
        </pc:spChg>
        <pc:spChg chg="add mod">
          <ac:chgData name="Nia Philip" userId="136e1935b4f1e155" providerId="LiveId" clId="{4FBEA861-72B1-46E6-8F26-879D63591ACA}" dt="2023-12-09T15:20:25.372" v="4211" actId="14100"/>
          <ac:spMkLst>
            <pc:docMk/>
            <pc:sldMk cId="3644704001" sldId="293"/>
            <ac:spMk id="7" creationId="{126D736D-4C9F-BFD7-1A71-512DDC5D6DBE}"/>
          </ac:spMkLst>
        </pc:spChg>
        <pc:spChg chg="mod">
          <ac:chgData name="Nia Philip" userId="136e1935b4f1e155" providerId="LiveId" clId="{4FBEA861-72B1-46E6-8F26-879D63591ACA}" dt="2023-12-09T15:19:24.435" v="4204" actId="1076"/>
          <ac:spMkLst>
            <pc:docMk/>
            <pc:sldMk cId="3644704001" sldId="293"/>
            <ac:spMk id="9" creationId="{2D844B0B-BA7B-4E53-BCA1-628F65C6A4CA}"/>
          </ac:spMkLst>
        </pc:spChg>
        <pc:spChg chg="del">
          <ac:chgData name="Nia Philip" userId="136e1935b4f1e155" providerId="LiveId" clId="{4FBEA861-72B1-46E6-8F26-879D63591ACA}" dt="2023-12-09T15:13:48.953" v="4100" actId="478"/>
          <ac:spMkLst>
            <pc:docMk/>
            <pc:sldMk cId="3644704001" sldId="293"/>
            <ac:spMk id="10" creationId="{EB77E677-0739-46F4-AE7B-6BA7CDE3BB98}"/>
          </ac:spMkLst>
        </pc:spChg>
        <pc:spChg chg="del">
          <ac:chgData name="Nia Philip" userId="136e1935b4f1e155" providerId="LiveId" clId="{4FBEA861-72B1-46E6-8F26-879D63591ACA}" dt="2023-12-09T15:13:50.385" v="4101" actId="478"/>
          <ac:spMkLst>
            <pc:docMk/>
            <pc:sldMk cId="3644704001" sldId="293"/>
            <ac:spMk id="11" creationId="{8D7368F4-D8C2-452B-9E7A-BFE03C25A22E}"/>
          </ac:spMkLst>
        </pc:spChg>
        <pc:spChg chg="del">
          <ac:chgData name="Nia Philip" userId="136e1935b4f1e155" providerId="LiveId" clId="{4FBEA861-72B1-46E6-8F26-879D63591ACA}" dt="2023-12-09T15:13:45.510" v="4099" actId="478"/>
          <ac:spMkLst>
            <pc:docMk/>
            <pc:sldMk cId="3644704001" sldId="293"/>
            <ac:spMk id="12" creationId="{DDAE81EB-0F97-479A-B63D-B102718BABE3}"/>
          </ac:spMkLst>
        </pc:spChg>
        <pc:spChg chg="del">
          <ac:chgData name="Nia Philip" userId="136e1935b4f1e155" providerId="LiveId" clId="{4FBEA861-72B1-46E6-8F26-879D63591ACA}" dt="2023-12-09T15:13:52.162" v="4102" actId="478"/>
          <ac:spMkLst>
            <pc:docMk/>
            <pc:sldMk cId="3644704001" sldId="293"/>
            <ac:spMk id="13" creationId="{7846A869-67E3-495C-94B0-430ABC77A13C}"/>
          </ac:spMkLst>
        </pc:spChg>
        <pc:spChg chg="del mod">
          <ac:chgData name="Nia Philip" userId="136e1935b4f1e155" providerId="LiveId" clId="{4FBEA861-72B1-46E6-8F26-879D63591ACA}" dt="2023-12-09T15:13:43.650" v="4098" actId="478"/>
          <ac:spMkLst>
            <pc:docMk/>
            <pc:sldMk cId="3644704001" sldId="293"/>
            <ac:spMk id="14" creationId="{95D8F389-A8DF-4E35-ADA8-157AC252A6EC}"/>
          </ac:spMkLst>
        </pc:spChg>
        <pc:spChg chg="del mod">
          <ac:chgData name="Nia Philip" userId="136e1935b4f1e155" providerId="LiveId" clId="{4FBEA861-72B1-46E6-8F26-879D63591ACA}" dt="2023-12-09T15:13:22.715" v="4093" actId="21"/>
          <ac:spMkLst>
            <pc:docMk/>
            <pc:sldMk cId="3644704001" sldId="293"/>
            <ac:spMk id="15" creationId="{DDE79E8D-A65B-4E6D-9417-005E32685C50}"/>
          </ac:spMkLst>
        </pc:spChg>
        <pc:spChg chg="del">
          <ac:chgData name="Nia Philip" userId="136e1935b4f1e155" providerId="LiveId" clId="{4FBEA861-72B1-46E6-8F26-879D63591ACA}" dt="2023-12-09T15:13:26.976" v="4094" actId="21"/>
          <ac:spMkLst>
            <pc:docMk/>
            <pc:sldMk cId="3644704001" sldId="293"/>
            <ac:spMk id="16" creationId="{F0AAED1E-419C-4885-9EC0-DB6EDF3BFA8D}"/>
          </ac:spMkLst>
        </pc:spChg>
        <pc:spChg chg="del">
          <ac:chgData name="Nia Philip" userId="136e1935b4f1e155" providerId="LiveId" clId="{4FBEA861-72B1-46E6-8F26-879D63591ACA}" dt="2023-12-09T15:13:31.014" v="4095" actId="21"/>
          <ac:spMkLst>
            <pc:docMk/>
            <pc:sldMk cId="3644704001" sldId="293"/>
            <ac:spMk id="17" creationId="{A04A69BD-5A4C-4A4D-982B-D6BA073CE299}"/>
          </ac:spMkLst>
        </pc:spChg>
        <pc:spChg chg="del">
          <ac:chgData name="Nia Philip" userId="136e1935b4f1e155" providerId="LiveId" clId="{4FBEA861-72B1-46E6-8F26-879D63591ACA}" dt="2023-12-09T15:13:34.421" v="4096" actId="21"/>
          <ac:spMkLst>
            <pc:docMk/>
            <pc:sldMk cId="3644704001" sldId="293"/>
            <ac:spMk id="18" creationId="{419FFD22-414D-4FE3-8A96-8263DAB27BBE}"/>
          </ac:spMkLst>
        </pc:spChg>
        <pc:graphicFrameChg chg="del mod modGraphic">
          <ac:chgData name="Nia Philip" userId="136e1935b4f1e155" providerId="LiveId" clId="{4FBEA861-72B1-46E6-8F26-879D63591ACA}" dt="2023-12-09T15:19:19.451" v="4203" actId="21"/>
          <ac:graphicFrameMkLst>
            <pc:docMk/>
            <pc:sldMk cId="3644704001" sldId="293"/>
            <ac:graphicFrameMk id="8" creationId="{59F17430-EB02-4E9E-9F5E-C086C9EB9A69}"/>
          </ac:graphicFrameMkLst>
        </pc:graphicFrameChg>
      </pc:sldChg>
      <pc:sldChg chg="addSp delSp modSp mod ord">
        <pc:chgData name="Nia Philip" userId="136e1935b4f1e155" providerId="LiveId" clId="{4FBEA861-72B1-46E6-8F26-879D63591ACA}" dt="2023-12-08T13:04:22.962" v="3711" actId="14100"/>
        <pc:sldMkLst>
          <pc:docMk/>
          <pc:sldMk cId="1276056714" sldId="294"/>
        </pc:sldMkLst>
        <pc:spChg chg="mod">
          <ac:chgData name="Nia Philip" userId="136e1935b4f1e155" providerId="LiveId" clId="{4FBEA861-72B1-46E6-8F26-879D63591ACA}" dt="2023-12-08T13:00:20.171" v="3694" actId="14100"/>
          <ac:spMkLst>
            <pc:docMk/>
            <pc:sldMk cId="1276056714" sldId="294"/>
            <ac:spMk id="2" creationId="{E58E1BE2-A8BA-40A1-94C4-CC37ABD685BA}"/>
          </ac:spMkLst>
        </pc:spChg>
        <pc:spChg chg="mod">
          <ac:chgData name="Nia Philip" userId="136e1935b4f1e155" providerId="LiveId" clId="{4FBEA861-72B1-46E6-8F26-879D63591ACA}" dt="2023-12-07T10:54:36.026" v="2652" actId="6549"/>
          <ac:spMkLst>
            <pc:docMk/>
            <pc:sldMk cId="1276056714" sldId="294"/>
            <ac:spMk id="3" creationId="{FF7B0A5E-05B1-4C81-8D88-D3E44FA213A7}"/>
          </ac:spMkLst>
        </pc:spChg>
        <pc:spChg chg="del">
          <ac:chgData name="Nia Philip" userId="136e1935b4f1e155" providerId="LiveId" clId="{4FBEA861-72B1-46E6-8F26-879D63591ACA}" dt="2023-12-08T13:00:13.343" v="3693" actId="478"/>
          <ac:spMkLst>
            <pc:docMk/>
            <pc:sldMk cId="1276056714" sldId="294"/>
            <ac:spMk id="5" creationId="{2A80C383-7931-469D-823B-F6CD1CFAB9FF}"/>
          </ac:spMkLst>
        </pc:spChg>
        <pc:graphicFrameChg chg="del">
          <ac:chgData name="Nia Philip" userId="136e1935b4f1e155" providerId="LiveId" clId="{4FBEA861-72B1-46E6-8F26-879D63591ACA}" dt="2023-12-07T10:54:00.066" v="2647" actId="478"/>
          <ac:graphicFrameMkLst>
            <pc:docMk/>
            <pc:sldMk cId="1276056714" sldId="294"/>
            <ac:graphicFrameMk id="4" creationId="{8C240FE2-B6B6-4F39-91DF-8F6E5289885A}"/>
          </ac:graphicFrameMkLst>
        </pc:graphicFrameChg>
        <pc:graphicFrameChg chg="del mod">
          <ac:chgData name="Nia Philip" userId="136e1935b4f1e155" providerId="LiveId" clId="{4FBEA861-72B1-46E6-8F26-879D63591ACA}" dt="2023-12-07T10:54:29.613" v="2650" actId="21"/>
          <ac:graphicFrameMkLst>
            <pc:docMk/>
            <pc:sldMk cId="1276056714" sldId="294"/>
            <ac:graphicFrameMk id="6" creationId="{5E0CC083-1B7E-481A-87A3-DA63BF3457B4}"/>
          </ac:graphicFrameMkLst>
        </pc:graphicFrameChg>
        <pc:graphicFrameChg chg="del">
          <ac:chgData name="Nia Philip" userId="136e1935b4f1e155" providerId="LiveId" clId="{4FBEA861-72B1-46E6-8F26-879D63591ACA}" dt="2023-12-07T10:54:03.604" v="2648" actId="478"/>
          <ac:graphicFrameMkLst>
            <pc:docMk/>
            <pc:sldMk cId="1276056714" sldId="294"/>
            <ac:graphicFrameMk id="7" creationId="{C0EAC488-5543-44B6-B242-BD10A9728D9B}"/>
          </ac:graphicFrameMkLst>
        </pc:graphicFrameChg>
        <pc:graphicFrameChg chg="add del mod">
          <ac:chgData name="Nia Philip" userId="136e1935b4f1e155" providerId="LiveId" clId="{4FBEA861-72B1-46E6-8F26-879D63591ACA}" dt="2023-12-07T10:54:48.751" v="2655" actId="21"/>
          <ac:graphicFrameMkLst>
            <pc:docMk/>
            <pc:sldMk cId="1276056714" sldId="294"/>
            <ac:graphicFrameMk id="8" creationId="{2E35AE0E-5D84-F71F-37BA-479890A67562}"/>
          </ac:graphicFrameMkLst>
        </pc:graphicFrameChg>
        <pc:picChg chg="add del">
          <ac:chgData name="Nia Philip" userId="136e1935b4f1e155" providerId="LiveId" clId="{4FBEA861-72B1-46E6-8F26-879D63591ACA}" dt="2023-12-08T13:01:32.167" v="3696" actId="478"/>
          <ac:picMkLst>
            <pc:docMk/>
            <pc:sldMk cId="1276056714" sldId="294"/>
            <ac:picMk id="6" creationId="{3FD23D27-857B-0D33-71E7-87121B904D8F}"/>
          </ac:picMkLst>
        </pc:picChg>
        <pc:picChg chg="add del mod">
          <ac:chgData name="Nia Philip" userId="136e1935b4f1e155" providerId="LiveId" clId="{4FBEA861-72B1-46E6-8F26-879D63591ACA}" dt="2023-12-08T13:03:06.611" v="3701" actId="478"/>
          <ac:picMkLst>
            <pc:docMk/>
            <pc:sldMk cId="1276056714" sldId="294"/>
            <ac:picMk id="8" creationId="{D5139C38-0725-4504-CDB6-9BDC437ADC41}"/>
          </ac:picMkLst>
        </pc:picChg>
        <pc:picChg chg="add del mod">
          <ac:chgData name="Nia Philip" userId="136e1935b4f1e155" providerId="LiveId" clId="{4FBEA861-72B1-46E6-8F26-879D63591ACA}" dt="2023-12-08T12:59:55.017" v="3691" actId="478"/>
          <ac:picMkLst>
            <pc:docMk/>
            <pc:sldMk cId="1276056714" sldId="294"/>
            <ac:picMk id="10" creationId="{2FE7D460-D675-CDC8-6C47-87FBDFFB5BAA}"/>
          </ac:picMkLst>
        </pc:picChg>
        <pc:picChg chg="add del">
          <ac:chgData name="Nia Philip" userId="136e1935b4f1e155" providerId="LiveId" clId="{4FBEA861-72B1-46E6-8F26-879D63591ACA}" dt="2023-12-08T13:03:10.340" v="3703" actId="22"/>
          <ac:picMkLst>
            <pc:docMk/>
            <pc:sldMk cId="1276056714" sldId="294"/>
            <ac:picMk id="11" creationId="{E5D87452-674B-C679-74C1-3EC66611F3B8}"/>
          </ac:picMkLst>
        </pc:picChg>
        <pc:picChg chg="add del">
          <ac:chgData name="Nia Philip" userId="136e1935b4f1e155" providerId="LiveId" clId="{4FBEA861-72B1-46E6-8F26-879D63591ACA}" dt="2023-12-08T13:04:04.623" v="3705" actId="478"/>
          <ac:picMkLst>
            <pc:docMk/>
            <pc:sldMk cId="1276056714" sldId="294"/>
            <ac:picMk id="13" creationId="{174B921B-169F-A3EC-ED5C-F0DE0B8C739F}"/>
          </ac:picMkLst>
        </pc:picChg>
        <pc:picChg chg="add mod">
          <ac:chgData name="Nia Philip" userId="136e1935b4f1e155" providerId="LiveId" clId="{4FBEA861-72B1-46E6-8F26-879D63591ACA}" dt="2023-12-08T13:04:22.962" v="3711" actId="14100"/>
          <ac:picMkLst>
            <pc:docMk/>
            <pc:sldMk cId="1276056714" sldId="294"/>
            <ac:picMk id="15" creationId="{5939735E-1806-C3E2-2AFE-4056AF57F345}"/>
          </ac:picMkLst>
        </pc:picChg>
      </pc:sldChg>
      <pc:sldChg chg="del">
        <pc:chgData name="Nia Philip" userId="136e1935b4f1e155" providerId="LiveId" clId="{4FBEA861-72B1-46E6-8F26-879D63591ACA}" dt="2023-12-09T16:47:12.313" v="5927" actId="2696"/>
        <pc:sldMkLst>
          <pc:docMk/>
          <pc:sldMk cId="1489728907" sldId="295"/>
        </pc:sldMkLst>
      </pc:sldChg>
      <pc:sldChg chg="modSp add mod ord">
        <pc:chgData name="Nia Philip" userId="136e1935b4f1e155" providerId="LiveId" clId="{4FBEA861-72B1-46E6-8F26-879D63591ACA}" dt="2023-12-09T15:28:02.541" v="4438" actId="20577"/>
        <pc:sldMkLst>
          <pc:docMk/>
          <pc:sldMk cId="52087350" sldId="296"/>
        </pc:sldMkLst>
        <pc:spChg chg="mod">
          <ac:chgData name="Nia Philip" userId="136e1935b4f1e155" providerId="LiveId" clId="{4FBEA861-72B1-46E6-8F26-879D63591ACA}" dt="2023-12-08T09:49:42.340" v="3670" actId="20577"/>
          <ac:spMkLst>
            <pc:docMk/>
            <pc:sldMk cId="52087350" sldId="296"/>
            <ac:spMk id="3" creationId="{302303BC-9A39-470F-8733-A268BC16B299}"/>
          </ac:spMkLst>
        </pc:spChg>
        <pc:spChg chg="mod">
          <ac:chgData name="Nia Philip" userId="136e1935b4f1e155" providerId="LiveId" clId="{4FBEA861-72B1-46E6-8F26-879D63591ACA}" dt="2023-12-07T11:48:20.623" v="2844" actId="20577"/>
          <ac:spMkLst>
            <pc:docMk/>
            <pc:sldMk cId="52087350" sldId="296"/>
            <ac:spMk id="4" creationId="{23C936ED-4D5A-4897-BFCD-65082B328E0D}"/>
          </ac:spMkLst>
        </pc:spChg>
        <pc:spChg chg="mod">
          <ac:chgData name="Nia Philip" userId="136e1935b4f1e155" providerId="LiveId" clId="{4FBEA861-72B1-46E6-8F26-879D63591ACA}" dt="2023-12-07T11:05:43.440" v="2717" actId="1076"/>
          <ac:spMkLst>
            <pc:docMk/>
            <pc:sldMk cId="52087350" sldId="296"/>
            <ac:spMk id="15" creationId="{C5B67D68-F2A3-48A2-B2A0-C9DF8BA55D80}"/>
          </ac:spMkLst>
        </pc:spChg>
        <pc:spChg chg="mod">
          <ac:chgData name="Nia Philip" userId="136e1935b4f1e155" providerId="LiveId" clId="{4FBEA861-72B1-46E6-8F26-879D63591ACA}" dt="2023-12-07T11:48:30.391" v="2848" actId="20577"/>
          <ac:spMkLst>
            <pc:docMk/>
            <pc:sldMk cId="52087350" sldId="296"/>
            <ac:spMk id="18" creationId="{C3A22FC4-1B49-46F9-A55E-33AACF2DEBBB}"/>
          </ac:spMkLst>
        </pc:spChg>
        <pc:spChg chg="mod">
          <ac:chgData name="Nia Philip" userId="136e1935b4f1e155" providerId="LiveId" clId="{4FBEA861-72B1-46E6-8F26-879D63591ACA}" dt="2023-12-09T15:28:02.541" v="4438" actId="20577"/>
          <ac:spMkLst>
            <pc:docMk/>
            <pc:sldMk cId="52087350" sldId="296"/>
            <ac:spMk id="20" creationId="{53C06E93-5E4C-46CA-9FB4-1640A2DC1748}"/>
          </ac:spMkLst>
        </pc:spChg>
        <pc:spChg chg="mod">
          <ac:chgData name="Nia Philip" userId="136e1935b4f1e155" providerId="LiveId" clId="{4FBEA861-72B1-46E6-8F26-879D63591ACA}" dt="2023-12-07T11:05:32.511" v="2716" actId="1076"/>
          <ac:spMkLst>
            <pc:docMk/>
            <pc:sldMk cId="52087350" sldId="296"/>
            <ac:spMk id="22" creationId="{882E2F92-EB16-4B55-B49A-3C6AB7B2BF30}"/>
          </ac:spMkLst>
        </pc:spChg>
        <pc:picChg chg="mod">
          <ac:chgData name="Nia Philip" userId="136e1935b4f1e155" providerId="LiveId" clId="{4FBEA861-72B1-46E6-8F26-879D63591ACA}" dt="2023-12-07T11:05:48.037" v="2718" actId="1076"/>
          <ac:picMkLst>
            <pc:docMk/>
            <pc:sldMk cId="52087350" sldId="296"/>
            <ac:picMk id="28" creationId="{3CDD98F8-113E-4FB2-A33D-039AFCD9C225}"/>
          </ac:picMkLst>
        </pc:picChg>
        <pc:picChg chg="mod">
          <ac:chgData name="Nia Philip" userId="136e1935b4f1e155" providerId="LiveId" clId="{4FBEA861-72B1-46E6-8F26-879D63591ACA}" dt="2023-12-07T11:05:57.267" v="2722" actId="1076"/>
          <ac:picMkLst>
            <pc:docMk/>
            <pc:sldMk cId="52087350" sldId="296"/>
            <ac:picMk id="30" creationId="{3CFFE792-5644-4DB8-9A25-D855F9B155E1}"/>
          </ac:picMkLst>
        </pc:picChg>
        <pc:picChg chg="mod">
          <ac:chgData name="Nia Philip" userId="136e1935b4f1e155" providerId="LiveId" clId="{4FBEA861-72B1-46E6-8F26-879D63591ACA}" dt="2023-12-07T11:07:59.616" v="2841" actId="1076"/>
          <ac:picMkLst>
            <pc:docMk/>
            <pc:sldMk cId="52087350" sldId="296"/>
            <ac:picMk id="32" creationId="{A80E0D18-9ED0-4449-BE73-35CBF01D1A4D}"/>
          </ac:picMkLst>
        </pc:picChg>
      </pc:sldChg>
      <pc:sldChg chg="del">
        <pc:chgData name="Nia Philip" userId="136e1935b4f1e155" providerId="LiveId" clId="{4FBEA861-72B1-46E6-8F26-879D63591ACA}" dt="2023-12-04T12:13:03.387" v="0" actId="2696"/>
        <pc:sldMkLst>
          <pc:docMk/>
          <pc:sldMk cId="3716033216" sldId="296"/>
        </pc:sldMkLst>
      </pc:sldChg>
      <pc:sldChg chg="addSp delSp modSp add mod ord">
        <pc:chgData name="Nia Philip" userId="136e1935b4f1e155" providerId="LiveId" clId="{4FBEA861-72B1-46E6-8F26-879D63591ACA}" dt="2023-12-05T15:41:12.027" v="2445"/>
        <pc:sldMkLst>
          <pc:docMk/>
          <pc:sldMk cId="2809595571" sldId="297"/>
        </pc:sldMkLst>
        <pc:spChg chg="add del">
          <ac:chgData name="Nia Philip" userId="136e1935b4f1e155" providerId="LiveId" clId="{4FBEA861-72B1-46E6-8F26-879D63591ACA}" dt="2023-12-04T13:18:52.042" v="1130" actId="21"/>
          <ac:spMkLst>
            <pc:docMk/>
            <pc:sldMk cId="2809595571" sldId="297"/>
            <ac:spMk id="8" creationId="{A277388B-76FD-44C4-B506-F8A157E57C65}"/>
          </ac:spMkLst>
        </pc:spChg>
        <pc:spChg chg="del mod">
          <ac:chgData name="Nia Philip" userId="136e1935b4f1e155" providerId="LiveId" clId="{4FBEA861-72B1-46E6-8F26-879D63591ACA}" dt="2023-12-04T13:18:56.891" v="1131" actId="21"/>
          <ac:spMkLst>
            <pc:docMk/>
            <pc:sldMk cId="2809595571" sldId="297"/>
            <ac:spMk id="12" creationId="{2470199D-DDAE-4D88-9F00-88EB8E080218}"/>
          </ac:spMkLst>
        </pc:spChg>
        <pc:graphicFrameChg chg="modGraphic">
          <ac:chgData name="Nia Philip" userId="136e1935b4f1e155" providerId="LiveId" clId="{4FBEA861-72B1-46E6-8F26-879D63591ACA}" dt="2023-12-05T15:06:40.923" v="1689" actId="20577"/>
          <ac:graphicFrameMkLst>
            <pc:docMk/>
            <pc:sldMk cId="2809595571" sldId="297"/>
            <ac:graphicFrameMk id="13" creationId="{1D6AB21B-0AB3-44DD-AD8E-D2EDD77DEA42}"/>
          </ac:graphicFrameMkLst>
        </pc:graphicFrameChg>
        <pc:cxnChg chg="del">
          <ac:chgData name="Nia Philip" userId="136e1935b4f1e155" providerId="LiveId" clId="{4FBEA861-72B1-46E6-8F26-879D63591ACA}" dt="2023-12-04T13:19:00.975" v="1132" actId="21"/>
          <ac:cxnSpMkLst>
            <pc:docMk/>
            <pc:sldMk cId="2809595571" sldId="297"/>
            <ac:cxnSpMk id="10" creationId="{4C3F4FC5-0C01-4592-9483-D476EA2BDF93}"/>
          </ac:cxnSpMkLst>
        </pc:cxnChg>
      </pc:sldChg>
      <pc:sldChg chg="addSp delSp modSp add mod">
        <pc:chgData name="Nia Philip" userId="136e1935b4f1e155" providerId="LiveId" clId="{4FBEA861-72B1-46E6-8F26-879D63591ACA}" dt="2023-12-09T16:45:33.770" v="5921" actId="1076"/>
        <pc:sldMkLst>
          <pc:docMk/>
          <pc:sldMk cId="1077067886" sldId="298"/>
        </pc:sldMkLst>
        <pc:spChg chg="del mod">
          <ac:chgData name="Nia Philip" userId="136e1935b4f1e155" providerId="LiveId" clId="{4FBEA861-72B1-46E6-8F26-879D63591ACA}" dt="2023-12-09T11:45:02.571" v="3826" actId="21"/>
          <ac:spMkLst>
            <pc:docMk/>
            <pc:sldMk cId="1077067886" sldId="298"/>
            <ac:spMk id="2" creationId="{95668119-9603-4701-8EEC-F2E48B808491}"/>
          </ac:spMkLst>
        </pc:spChg>
        <pc:spChg chg="add mod">
          <ac:chgData name="Nia Philip" userId="136e1935b4f1e155" providerId="LiveId" clId="{4FBEA861-72B1-46E6-8F26-879D63591ACA}" dt="2023-12-09T16:42:28.420" v="5874" actId="6549"/>
          <ac:spMkLst>
            <pc:docMk/>
            <pc:sldMk cId="1077067886" sldId="298"/>
            <ac:spMk id="2" creationId="{BDD272A8-6795-AE09-367F-D83186903BBC}"/>
          </ac:spMkLst>
        </pc:spChg>
        <pc:spChg chg="mod">
          <ac:chgData name="Nia Philip" userId="136e1935b4f1e155" providerId="LiveId" clId="{4FBEA861-72B1-46E6-8F26-879D63591ACA}" dt="2023-12-09T16:43:52.563" v="5885" actId="1076"/>
          <ac:spMkLst>
            <pc:docMk/>
            <pc:sldMk cId="1077067886" sldId="298"/>
            <ac:spMk id="6" creationId="{7F009843-AFA3-44E8-B7D5-3F39B363C92E}"/>
          </ac:spMkLst>
        </pc:spChg>
        <pc:spChg chg="mod">
          <ac:chgData name="Nia Philip" userId="136e1935b4f1e155" providerId="LiveId" clId="{4FBEA861-72B1-46E6-8F26-879D63591ACA}" dt="2023-12-09T11:44:54.189" v="3825" actId="21"/>
          <ac:spMkLst>
            <pc:docMk/>
            <pc:sldMk cId="1077067886" sldId="298"/>
            <ac:spMk id="7" creationId="{82A97C6E-AE4D-0A4B-4C6D-B6A0A9C061B7}"/>
          </ac:spMkLst>
        </pc:spChg>
        <pc:spChg chg="mod">
          <ac:chgData name="Nia Philip" userId="136e1935b4f1e155" providerId="LiveId" clId="{4FBEA861-72B1-46E6-8F26-879D63591ACA}" dt="2023-12-09T11:44:49.831" v="3824" actId="21"/>
          <ac:spMkLst>
            <pc:docMk/>
            <pc:sldMk cId="1077067886" sldId="298"/>
            <ac:spMk id="8" creationId="{FC6730AE-386B-426F-9F29-221DCC5F714D}"/>
          </ac:spMkLst>
        </pc:spChg>
        <pc:spChg chg="mod">
          <ac:chgData name="Nia Philip" userId="136e1935b4f1e155" providerId="LiveId" clId="{4FBEA861-72B1-46E6-8F26-879D63591ACA}" dt="2023-12-09T11:44:43.418" v="3823" actId="6549"/>
          <ac:spMkLst>
            <pc:docMk/>
            <pc:sldMk cId="1077067886" sldId="298"/>
            <ac:spMk id="11" creationId="{186A1D66-9F36-434B-9677-0FE61760AB97}"/>
          </ac:spMkLst>
        </pc:spChg>
        <pc:spChg chg="del">
          <ac:chgData name="Nia Philip" userId="136e1935b4f1e155" providerId="LiveId" clId="{4FBEA861-72B1-46E6-8F26-879D63591ACA}" dt="2023-12-09T11:44:32.617" v="3821" actId="478"/>
          <ac:spMkLst>
            <pc:docMk/>
            <pc:sldMk cId="1077067886" sldId="298"/>
            <ac:spMk id="14" creationId="{7F820741-8871-4D59-8ED1-466FEFD2AF94}"/>
          </ac:spMkLst>
        </pc:spChg>
        <pc:spChg chg="add del mod">
          <ac:chgData name="Nia Philip" userId="136e1935b4f1e155" providerId="LiveId" clId="{4FBEA861-72B1-46E6-8F26-879D63591ACA}" dt="2023-12-09T16:43:19.892" v="5882" actId="21"/>
          <ac:spMkLst>
            <pc:docMk/>
            <pc:sldMk cId="1077067886" sldId="298"/>
            <ac:spMk id="14" creationId="{AA0EEEF5-1D1A-BEA2-ED8D-7298168F9240}"/>
          </ac:spMkLst>
        </pc:spChg>
        <pc:spChg chg="add mod">
          <ac:chgData name="Nia Philip" userId="136e1935b4f1e155" providerId="LiveId" clId="{4FBEA861-72B1-46E6-8F26-879D63591ACA}" dt="2023-12-09T16:45:07.847" v="5918" actId="20577"/>
          <ac:spMkLst>
            <pc:docMk/>
            <pc:sldMk cId="1077067886" sldId="298"/>
            <ac:spMk id="17" creationId="{2A634C6F-1900-C065-F25B-22C235014F44}"/>
          </ac:spMkLst>
        </pc:spChg>
        <pc:spChg chg="add mod">
          <ac:chgData name="Nia Philip" userId="136e1935b4f1e155" providerId="LiveId" clId="{4FBEA861-72B1-46E6-8F26-879D63591ACA}" dt="2023-12-09T16:44:46.280" v="5909" actId="255"/>
          <ac:spMkLst>
            <pc:docMk/>
            <pc:sldMk cId="1077067886" sldId="298"/>
            <ac:spMk id="18" creationId="{A137BBB0-6AE8-8D72-D0CD-9911B8FE6E3A}"/>
          </ac:spMkLst>
        </pc:spChg>
        <pc:spChg chg="add mod">
          <ac:chgData name="Nia Philip" userId="136e1935b4f1e155" providerId="LiveId" clId="{4FBEA861-72B1-46E6-8F26-879D63591ACA}" dt="2023-12-09T16:43:57.154" v="5887" actId="20577"/>
          <ac:spMkLst>
            <pc:docMk/>
            <pc:sldMk cId="1077067886" sldId="298"/>
            <ac:spMk id="19" creationId="{7C8E18D1-79DE-050A-65E9-EA35AAEF5A55}"/>
          </ac:spMkLst>
        </pc:spChg>
        <pc:spChg chg="del">
          <ac:chgData name="Nia Philip" userId="136e1935b4f1e155" providerId="LiveId" clId="{4FBEA861-72B1-46E6-8F26-879D63591ACA}" dt="2023-12-09T16:42:51.712" v="5878" actId="21"/>
          <ac:spMkLst>
            <pc:docMk/>
            <pc:sldMk cId="1077067886" sldId="298"/>
            <ac:spMk id="21" creationId="{E74C429C-3B70-C32A-2B83-FBB13B6AECF7}"/>
          </ac:spMkLst>
        </pc:spChg>
        <pc:picChg chg="mod">
          <ac:chgData name="Nia Philip" userId="136e1935b4f1e155" providerId="LiveId" clId="{4FBEA861-72B1-46E6-8F26-879D63591ACA}" dt="2023-12-09T16:45:30.125" v="5920" actId="1076"/>
          <ac:picMkLst>
            <pc:docMk/>
            <pc:sldMk cId="1077067886" sldId="298"/>
            <ac:picMk id="9" creationId="{9FC370A7-FF9A-42B0-9C14-95C57A9BC6D3}"/>
          </ac:picMkLst>
        </pc:picChg>
        <pc:picChg chg="mod">
          <ac:chgData name="Nia Philip" userId="136e1935b4f1e155" providerId="LiveId" clId="{4FBEA861-72B1-46E6-8F26-879D63591ACA}" dt="2023-12-09T16:45:33.770" v="5921" actId="1076"/>
          <ac:picMkLst>
            <pc:docMk/>
            <pc:sldMk cId="1077067886" sldId="298"/>
            <ac:picMk id="10" creationId="{1630545B-ED3D-48DD-8CD5-CB200AA2D790}"/>
          </ac:picMkLst>
        </pc:picChg>
        <pc:picChg chg="del mod">
          <ac:chgData name="Nia Philip" userId="136e1935b4f1e155" providerId="LiveId" clId="{4FBEA861-72B1-46E6-8F26-879D63591ACA}" dt="2023-12-09T16:44:04.101" v="5890" actId="478"/>
          <ac:picMkLst>
            <pc:docMk/>
            <pc:sldMk cId="1077067886" sldId="298"/>
            <ac:picMk id="12" creationId="{33C53E5C-0A10-46F8-9546-AB2C675452D1}"/>
          </ac:picMkLst>
        </pc:picChg>
        <pc:picChg chg="del">
          <ac:chgData name="Nia Philip" userId="136e1935b4f1e155" providerId="LiveId" clId="{4FBEA861-72B1-46E6-8F26-879D63591ACA}" dt="2023-12-09T16:42:36.189" v="5875" actId="478"/>
          <ac:picMkLst>
            <pc:docMk/>
            <pc:sldMk cId="1077067886" sldId="298"/>
            <ac:picMk id="15" creationId="{C4C1777F-7141-9FA7-83AF-DC1CED93F8F8}"/>
          </ac:picMkLst>
        </pc:picChg>
        <pc:picChg chg="del">
          <ac:chgData name="Nia Philip" userId="136e1935b4f1e155" providerId="LiveId" clId="{4FBEA861-72B1-46E6-8F26-879D63591ACA}" dt="2023-12-09T16:42:37.802" v="5876" actId="478"/>
          <ac:picMkLst>
            <pc:docMk/>
            <pc:sldMk cId="1077067886" sldId="298"/>
            <ac:picMk id="16" creationId="{89A37A85-A040-6568-0D35-8387DB4F1C57}"/>
          </ac:picMkLst>
        </pc:picChg>
      </pc:sldChg>
      <pc:sldChg chg="modSp add mod">
        <pc:chgData name="Nia Philip" userId="136e1935b4f1e155" providerId="LiveId" clId="{4FBEA861-72B1-46E6-8F26-879D63591ACA}" dt="2023-12-09T16:50:28.680" v="5980" actId="20577"/>
        <pc:sldMkLst>
          <pc:docMk/>
          <pc:sldMk cId="2569247316" sldId="299"/>
        </pc:sldMkLst>
        <pc:spChg chg="mod">
          <ac:chgData name="Nia Philip" userId="136e1935b4f1e155" providerId="LiveId" clId="{4FBEA861-72B1-46E6-8F26-879D63591ACA}" dt="2023-12-09T15:25:12.605" v="4414" actId="14100"/>
          <ac:spMkLst>
            <pc:docMk/>
            <pc:sldMk cId="2569247316" sldId="299"/>
            <ac:spMk id="2" creationId="{AFB6C91D-4B22-49F1-9A0B-ABEB9E1F5A26}"/>
          </ac:spMkLst>
        </pc:spChg>
        <pc:spChg chg="mod">
          <ac:chgData name="Nia Philip" userId="136e1935b4f1e155" providerId="LiveId" clId="{4FBEA861-72B1-46E6-8F26-879D63591ACA}" dt="2023-12-09T16:50:28.680" v="5980" actId="20577"/>
          <ac:spMkLst>
            <pc:docMk/>
            <pc:sldMk cId="2569247316" sldId="299"/>
            <ac:spMk id="3" creationId="{2F8CF06A-B594-4BA2-8B1E-D649096D742F}"/>
          </ac:spMkLst>
        </pc:spChg>
        <pc:spChg chg="mod">
          <ac:chgData name="Nia Philip" userId="136e1935b4f1e155" providerId="LiveId" clId="{4FBEA861-72B1-46E6-8F26-879D63591ACA}" dt="2023-12-09T15:25:23.674" v="4417" actId="14100"/>
          <ac:spMkLst>
            <pc:docMk/>
            <pc:sldMk cId="2569247316" sldId="299"/>
            <ac:spMk id="6" creationId="{B36975AA-C62E-46BE-9382-E2CF56FDF817}"/>
          </ac:spMkLst>
        </pc:spChg>
      </pc:sldChg>
      <pc:sldChg chg="modSp add mod ord">
        <pc:chgData name="Nia Philip" userId="136e1935b4f1e155" providerId="LiveId" clId="{4FBEA861-72B1-46E6-8F26-879D63591ACA}" dt="2023-12-09T16:29:32.394" v="5567" actId="313"/>
        <pc:sldMkLst>
          <pc:docMk/>
          <pc:sldMk cId="2729653804" sldId="300"/>
        </pc:sldMkLst>
        <pc:spChg chg="mod">
          <ac:chgData name="Nia Philip" userId="136e1935b4f1e155" providerId="LiveId" clId="{4FBEA861-72B1-46E6-8F26-879D63591ACA}" dt="2023-12-09T15:44:24.282" v="4515" actId="20577"/>
          <ac:spMkLst>
            <pc:docMk/>
            <pc:sldMk cId="2729653804" sldId="300"/>
            <ac:spMk id="2" creationId="{05F54379-12DC-488A-96E2-264D244A381B}"/>
          </ac:spMkLst>
        </pc:spChg>
        <pc:spChg chg="mod">
          <ac:chgData name="Nia Philip" userId="136e1935b4f1e155" providerId="LiveId" clId="{4FBEA861-72B1-46E6-8F26-879D63591ACA}" dt="2023-12-09T16:01:16.356" v="4873" actId="20577"/>
          <ac:spMkLst>
            <pc:docMk/>
            <pc:sldMk cId="2729653804" sldId="300"/>
            <ac:spMk id="3" creationId="{18397F9A-0355-4091-BDD7-5C578348C1FB}"/>
          </ac:spMkLst>
        </pc:spChg>
        <pc:spChg chg="mod">
          <ac:chgData name="Nia Philip" userId="136e1935b4f1e155" providerId="LiveId" clId="{4FBEA861-72B1-46E6-8F26-879D63591ACA}" dt="2023-12-09T16:14:09.784" v="5356" actId="20577"/>
          <ac:spMkLst>
            <pc:docMk/>
            <pc:sldMk cId="2729653804" sldId="300"/>
            <ac:spMk id="8" creationId="{0D9263D0-7B10-45A1-AD9E-D040B170EFE2}"/>
          </ac:spMkLst>
        </pc:spChg>
        <pc:spChg chg="mod">
          <ac:chgData name="Nia Philip" userId="136e1935b4f1e155" providerId="LiveId" clId="{4FBEA861-72B1-46E6-8F26-879D63591ACA}" dt="2023-12-09T16:29:32.394" v="5567" actId="313"/>
          <ac:spMkLst>
            <pc:docMk/>
            <pc:sldMk cId="2729653804" sldId="300"/>
            <ac:spMk id="10" creationId="{9884D43A-F693-45B5-941E-26162517B9A6}"/>
          </ac:spMkLst>
        </pc:spChg>
        <pc:picChg chg="mod">
          <ac:chgData name="Nia Philip" userId="136e1935b4f1e155" providerId="LiveId" clId="{4FBEA861-72B1-46E6-8F26-879D63591ACA}" dt="2023-12-09T16:01:12.815" v="4870" actId="1076"/>
          <ac:picMkLst>
            <pc:docMk/>
            <pc:sldMk cId="2729653804" sldId="300"/>
            <ac:picMk id="12" creationId="{AC1F4E71-E6F8-490B-A9E9-61DC2025EBEE}"/>
          </ac:picMkLst>
        </pc:picChg>
        <pc:picChg chg="mod">
          <ac:chgData name="Nia Philip" userId="136e1935b4f1e155" providerId="LiveId" clId="{4FBEA861-72B1-46E6-8F26-879D63591ACA}" dt="2023-12-09T16:27:38.165" v="5521" actId="1076"/>
          <ac:picMkLst>
            <pc:docMk/>
            <pc:sldMk cId="2729653804" sldId="300"/>
            <ac:picMk id="13" creationId="{138322BF-F85B-4C19-9968-C0582151091B}"/>
          </ac:picMkLst>
        </pc:picChg>
      </pc:sldChg>
      <pc:sldMasterChg chg="delSldLayout">
        <pc:chgData name="Nia Philip" userId="136e1935b4f1e155" providerId="LiveId" clId="{4FBEA861-72B1-46E6-8F26-879D63591ACA}" dt="2023-12-09T16:47:03.819" v="5925" actId="2696"/>
        <pc:sldMasterMkLst>
          <pc:docMk/>
          <pc:sldMasterMk cId="3664101507" sldId="2147483648"/>
        </pc:sldMasterMkLst>
        <pc:sldLayoutChg chg="del">
          <pc:chgData name="Nia Philip" userId="136e1935b4f1e155" providerId="LiveId" clId="{4FBEA861-72B1-46E6-8F26-879D63591ACA}" dt="2023-12-09T16:47:00.865" v="5924" actId="2696"/>
          <pc:sldLayoutMkLst>
            <pc:docMk/>
            <pc:sldMasterMk cId="3664101507" sldId="2147483648"/>
            <pc:sldLayoutMk cId="838197499" sldId="2147483658"/>
          </pc:sldLayoutMkLst>
        </pc:sldLayoutChg>
        <pc:sldLayoutChg chg="del">
          <pc:chgData name="Nia Philip" userId="136e1935b4f1e155" providerId="LiveId" clId="{4FBEA861-72B1-46E6-8F26-879D63591ACA}" dt="2023-12-09T16:47:03.819" v="5925" actId="2696"/>
          <pc:sldLayoutMkLst>
            <pc:docMk/>
            <pc:sldMasterMk cId="3664101507" sldId="2147483648"/>
            <pc:sldLayoutMk cId="3633280876" sldId="2147483661"/>
          </pc:sldLayoutMkLst>
        </pc:sldLayout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3D6640C-F6A0-4351-856B-14836F234E6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GB" dirty="0"/>
          </a:p>
        </p:txBody>
      </p:sp>
      <p:sp>
        <p:nvSpPr>
          <p:cNvPr id="3" name="Date Placeholder 2">
            <a:extLst>
              <a:ext uri="{FF2B5EF4-FFF2-40B4-BE49-F238E27FC236}">
                <a16:creationId xmlns:a16="http://schemas.microsoft.com/office/drawing/2014/main" id="{FC280B7B-2795-4857-B84E-9C600536AE05}"/>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46014D3C-3ED3-4AC4-A411-D4B3A0C8B4A4}" type="datetime1">
              <a:rPr lang="en-GB" smtClean="0"/>
              <a:t>09/12/2023</a:t>
            </a:fld>
            <a:endParaRPr lang="en-GB" dirty="0"/>
          </a:p>
        </p:txBody>
      </p:sp>
      <p:sp>
        <p:nvSpPr>
          <p:cNvPr id="4" name="Footer Placeholder 3">
            <a:extLst>
              <a:ext uri="{FF2B5EF4-FFF2-40B4-BE49-F238E27FC236}">
                <a16:creationId xmlns:a16="http://schemas.microsoft.com/office/drawing/2014/main" id="{96C3ACD6-6E00-4BE1-A684-34A6BD202E3B}"/>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GB" dirty="0"/>
          </a:p>
        </p:txBody>
      </p:sp>
      <p:sp>
        <p:nvSpPr>
          <p:cNvPr id="5" name="Slide Number Placeholder 4">
            <a:extLst>
              <a:ext uri="{FF2B5EF4-FFF2-40B4-BE49-F238E27FC236}">
                <a16:creationId xmlns:a16="http://schemas.microsoft.com/office/drawing/2014/main" id="{BA7F20A5-CEF2-4B11-A0A4-0F4BC0BD647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FC822411-A9A9-4A09-A341-69C657AB42A1}" type="slidenum">
              <a:rPr lang="en-GB" smtClean="0"/>
              <a:t>‹#›</a:t>
            </a:fld>
            <a:endParaRPr lang="en-GB" dirty="0"/>
          </a:p>
        </p:txBody>
      </p:sp>
    </p:spTree>
    <p:extLst>
      <p:ext uri="{BB962C8B-B14F-4D97-AF65-F5344CB8AC3E}">
        <p14:creationId xmlns:p14="http://schemas.microsoft.com/office/powerpoint/2010/main" val="65588885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GB"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7303F85-C191-40F7-B16A-227B3D32542F}" type="datetime1">
              <a:rPr lang="en-GB" smtClean="0"/>
              <a:pPr/>
              <a:t>09/12/2023</a:t>
            </a:fld>
            <a:endParaRPr lang="en-GB"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n-GB"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en-GB" noProof="0" dirty="0"/>
              <a:t>Click to edit Master text styles</a:t>
            </a:r>
            <a:endParaRPr lang="en-GB" dirty="0"/>
          </a:p>
          <a:p>
            <a:pPr lvl="1" rtl="0"/>
            <a:r>
              <a:rPr lang="en-GB" dirty="0"/>
              <a:t>Second level</a:t>
            </a:r>
          </a:p>
          <a:p>
            <a:pPr lvl="2" rtl="0"/>
            <a:r>
              <a:rPr lang="en-GB" dirty="0"/>
              <a:t>Third level</a:t>
            </a:r>
          </a:p>
          <a:p>
            <a:pPr lvl="3" rtl="0"/>
            <a:r>
              <a:rPr lang="en-GB" dirty="0"/>
              <a:t>Fourth level</a:t>
            </a:r>
          </a:p>
          <a:p>
            <a:pPr lvl="4" rtl="0"/>
            <a:r>
              <a:rPr lang="en-GB" dirty="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GB"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9CA004F4-F240-48F9-8AE1-486585C7F00D}" type="slidenum">
              <a:rPr lang="en-GB" smtClean="0"/>
              <a:t>‹#›</a:t>
            </a:fld>
            <a:endParaRPr lang="en-GB" dirty="0"/>
          </a:p>
        </p:txBody>
      </p:sp>
    </p:spTree>
    <p:extLst>
      <p:ext uri="{BB962C8B-B14F-4D97-AF65-F5344CB8AC3E}">
        <p14:creationId xmlns:p14="http://schemas.microsoft.com/office/powerpoint/2010/main" val="2154881016"/>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endParaRPr lang="en-GB" dirty="0"/>
          </a:p>
        </p:txBody>
      </p:sp>
      <p:sp>
        <p:nvSpPr>
          <p:cNvPr id="4" name="Slide Number Placeholder 3"/>
          <p:cNvSpPr>
            <a:spLocks noGrp="1"/>
          </p:cNvSpPr>
          <p:nvPr>
            <p:ph type="sldNum" sz="quarter" idx="5"/>
          </p:nvPr>
        </p:nvSpPr>
        <p:spPr/>
        <p:txBody>
          <a:bodyPr rtlCol="0"/>
          <a:lstStyle/>
          <a:p>
            <a:pPr rtl="0"/>
            <a:fld id="{9CA004F4-F240-48F9-8AE1-486585C7F00D}" type="slidenum">
              <a:rPr lang="en-GB" smtClean="0"/>
              <a:t>1</a:t>
            </a:fld>
            <a:endParaRPr lang="en-GB" dirty="0"/>
          </a:p>
        </p:txBody>
      </p:sp>
    </p:spTree>
    <p:extLst>
      <p:ext uri="{BB962C8B-B14F-4D97-AF65-F5344CB8AC3E}">
        <p14:creationId xmlns:p14="http://schemas.microsoft.com/office/powerpoint/2010/main" val="314017044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endParaRPr lang="en-GB" dirty="0"/>
          </a:p>
        </p:txBody>
      </p:sp>
      <p:sp>
        <p:nvSpPr>
          <p:cNvPr id="4" name="Slide Number Placeholder 3"/>
          <p:cNvSpPr>
            <a:spLocks noGrp="1"/>
          </p:cNvSpPr>
          <p:nvPr>
            <p:ph type="sldNum" sz="quarter" idx="5"/>
          </p:nvPr>
        </p:nvSpPr>
        <p:spPr/>
        <p:txBody>
          <a:bodyPr rtlCol="0"/>
          <a:lstStyle/>
          <a:p>
            <a:pPr rtl="0"/>
            <a:fld id="{9CA004F4-F240-48F9-8AE1-486585C7F00D}" type="slidenum">
              <a:rPr lang="en-GB" smtClean="0"/>
              <a:t>10</a:t>
            </a:fld>
            <a:endParaRPr lang="en-GB" dirty="0"/>
          </a:p>
        </p:txBody>
      </p:sp>
    </p:spTree>
    <p:extLst>
      <p:ext uri="{BB962C8B-B14F-4D97-AF65-F5344CB8AC3E}">
        <p14:creationId xmlns:p14="http://schemas.microsoft.com/office/powerpoint/2010/main" val="369604374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endParaRPr lang="en-GB" dirty="0"/>
          </a:p>
        </p:txBody>
      </p:sp>
      <p:sp>
        <p:nvSpPr>
          <p:cNvPr id="4" name="Slide Number Placeholder 3"/>
          <p:cNvSpPr>
            <a:spLocks noGrp="1"/>
          </p:cNvSpPr>
          <p:nvPr>
            <p:ph type="sldNum" sz="quarter" idx="5"/>
          </p:nvPr>
        </p:nvSpPr>
        <p:spPr/>
        <p:txBody>
          <a:bodyPr rtlCol="0"/>
          <a:lstStyle/>
          <a:p>
            <a:pPr rtl="0"/>
            <a:fld id="{9CA004F4-F240-48F9-8AE1-486585C7F00D}" type="slidenum">
              <a:rPr lang="en-GB" smtClean="0"/>
              <a:t>11</a:t>
            </a:fld>
            <a:endParaRPr lang="en-GB" dirty="0"/>
          </a:p>
        </p:txBody>
      </p:sp>
    </p:spTree>
    <p:extLst>
      <p:ext uri="{BB962C8B-B14F-4D97-AF65-F5344CB8AC3E}">
        <p14:creationId xmlns:p14="http://schemas.microsoft.com/office/powerpoint/2010/main" val="45264560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endParaRPr lang="en-GB" dirty="0"/>
          </a:p>
        </p:txBody>
      </p:sp>
      <p:sp>
        <p:nvSpPr>
          <p:cNvPr id="4" name="Slide Number Placeholder 3"/>
          <p:cNvSpPr>
            <a:spLocks noGrp="1"/>
          </p:cNvSpPr>
          <p:nvPr>
            <p:ph type="sldNum" sz="quarter" idx="5"/>
          </p:nvPr>
        </p:nvSpPr>
        <p:spPr/>
        <p:txBody>
          <a:bodyPr rtlCol="0"/>
          <a:lstStyle/>
          <a:p>
            <a:pPr rtl="0"/>
            <a:fld id="{9CA004F4-F240-48F9-8AE1-486585C7F00D}" type="slidenum">
              <a:rPr lang="en-GB" smtClean="0"/>
              <a:t>12</a:t>
            </a:fld>
            <a:endParaRPr lang="en-GB" dirty="0"/>
          </a:p>
        </p:txBody>
      </p:sp>
    </p:spTree>
    <p:extLst>
      <p:ext uri="{BB962C8B-B14F-4D97-AF65-F5344CB8AC3E}">
        <p14:creationId xmlns:p14="http://schemas.microsoft.com/office/powerpoint/2010/main" val="188956131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endParaRPr lang="en-GB" dirty="0"/>
          </a:p>
        </p:txBody>
      </p:sp>
      <p:sp>
        <p:nvSpPr>
          <p:cNvPr id="4" name="Slide Number Placeholder 3"/>
          <p:cNvSpPr>
            <a:spLocks noGrp="1"/>
          </p:cNvSpPr>
          <p:nvPr>
            <p:ph type="sldNum" sz="quarter" idx="5"/>
          </p:nvPr>
        </p:nvSpPr>
        <p:spPr/>
        <p:txBody>
          <a:bodyPr rtlCol="0"/>
          <a:lstStyle/>
          <a:p>
            <a:pPr rtl="0"/>
            <a:fld id="{9CA004F4-F240-48F9-8AE1-486585C7F00D}" type="slidenum">
              <a:rPr lang="en-GB" smtClean="0"/>
              <a:t>13</a:t>
            </a:fld>
            <a:endParaRPr lang="en-GB" dirty="0"/>
          </a:p>
        </p:txBody>
      </p:sp>
    </p:spTree>
    <p:extLst>
      <p:ext uri="{BB962C8B-B14F-4D97-AF65-F5344CB8AC3E}">
        <p14:creationId xmlns:p14="http://schemas.microsoft.com/office/powerpoint/2010/main" val="122720410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endParaRPr lang="en-GB" dirty="0"/>
          </a:p>
        </p:txBody>
      </p:sp>
      <p:sp>
        <p:nvSpPr>
          <p:cNvPr id="4" name="Slide Number Placeholder 3"/>
          <p:cNvSpPr>
            <a:spLocks noGrp="1"/>
          </p:cNvSpPr>
          <p:nvPr>
            <p:ph type="sldNum" sz="quarter" idx="5"/>
          </p:nvPr>
        </p:nvSpPr>
        <p:spPr/>
        <p:txBody>
          <a:bodyPr rtlCol="0"/>
          <a:lstStyle/>
          <a:p>
            <a:pPr rtl="0"/>
            <a:fld id="{9CA004F4-F240-48F9-8AE1-486585C7F00D}" type="slidenum">
              <a:rPr lang="en-GB" smtClean="0"/>
              <a:t>14</a:t>
            </a:fld>
            <a:endParaRPr lang="en-GB" dirty="0"/>
          </a:p>
        </p:txBody>
      </p:sp>
    </p:spTree>
    <p:extLst>
      <p:ext uri="{BB962C8B-B14F-4D97-AF65-F5344CB8AC3E}">
        <p14:creationId xmlns:p14="http://schemas.microsoft.com/office/powerpoint/2010/main" val="22638662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endParaRPr lang="en-GB" dirty="0"/>
          </a:p>
        </p:txBody>
      </p:sp>
      <p:sp>
        <p:nvSpPr>
          <p:cNvPr id="4" name="Slide Number Placeholder 3"/>
          <p:cNvSpPr>
            <a:spLocks noGrp="1"/>
          </p:cNvSpPr>
          <p:nvPr>
            <p:ph type="sldNum" sz="quarter" idx="5"/>
          </p:nvPr>
        </p:nvSpPr>
        <p:spPr/>
        <p:txBody>
          <a:bodyPr rtlCol="0"/>
          <a:lstStyle/>
          <a:p>
            <a:pPr rtl="0"/>
            <a:fld id="{9CA004F4-F240-48F9-8AE1-486585C7F00D}" type="slidenum">
              <a:rPr lang="en-GB" smtClean="0"/>
              <a:t>2</a:t>
            </a:fld>
            <a:endParaRPr lang="en-GB" dirty="0"/>
          </a:p>
        </p:txBody>
      </p:sp>
    </p:spTree>
    <p:extLst>
      <p:ext uri="{BB962C8B-B14F-4D97-AF65-F5344CB8AC3E}">
        <p14:creationId xmlns:p14="http://schemas.microsoft.com/office/powerpoint/2010/main" val="31847496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endParaRPr lang="en-GB" dirty="0"/>
          </a:p>
        </p:txBody>
      </p:sp>
      <p:sp>
        <p:nvSpPr>
          <p:cNvPr id="4" name="Slide Number Placeholder 3"/>
          <p:cNvSpPr>
            <a:spLocks noGrp="1"/>
          </p:cNvSpPr>
          <p:nvPr>
            <p:ph type="sldNum" sz="quarter" idx="5"/>
          </p:nvPr>
        </p:nvSpPr>
        <p:spPr/>
        <p:txBody>
          <a:bodyPr rtlCol="0"/>
          <a:lstStyle/>
          <a:p>
            <a:pPr rtl="0"/>
            <a:fld id="{9CA004F4-F240-48F9-8AE1-486585C7F00D}" type="slidenum">
              <a:rPr lang="en-GB" smtClean="0"/>
              <a:t>3</a:t>
            </a:fld>
            <a:endParaRPr lang="en-GB" dirty="0"/>
          </a:p>
        </p:txBody>
      </p:sp>
    </p:spTree>
    <p:extLst>
      <p:ext uri="{BB962C8B-B14F-4D97-AF65-F5344CB8AC3E}">
        <p14:creationId xmlns:p14="http://schemas.microsoft.com/office/powerpoint/2010/main" val="52849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endParaRPr lang="en-GB" dirty="0"/>
          </a:p>
        </p:txBody>
      </p:sp>
      <p:sp>
        <p:nvSpPr>
          <p:cNvPr id="4" name="Slide Number Placeholder 3"/>
          <p:cNvSpPr>
            <a:spLocks noGrp="1"/>
          </p:cNvSpPr>
          <p:nvPr>
            <p:ph type="sldNum" sz="quarter" idx="5"/>
          </p:nvPr>
        </p:nvSpPr>
        <p:spPr/>
        <p:txBody>
          <a:bodyPr rtlCol="0"/>
          <a:lstStyle/>
          <a:p>
            <a:pPr rtl="0"/>
            <a:fld id="{9CA004F4-F240-48F9-8AE1-486585C7F00D}" type="slidenum">
              <a:rPr lang="en-GB" smtClean="0"/>
              <a:t>4</a:t>
            </a:fld>
            <a:endParaRPr lang="en-GB" dirty="0"/>
          </a:p>
        </p:txBody>
      </p:sp>
    </p:spTree>
    <p:extLst>
      <p:ext uri="{BB962C8B-B14F-4D97-AF65-F5344CB8AC3E}">
        <p14:creationId xmlns:p14="http://schemas.microsoft.com/office/powerpoint/2010/main" val="18469981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endParaRPr lang="en-GB" dirty="0"/>
          </a:p>
        </p:txBody>
      </p:sp>
      <p:sp>
        <p:nvSpPr>
          <p:cNvPr id="4" name="Slide Number Placeholder 3"/>
          <p:cNvSpPr>
            <a:spLocks noGrp="1"/>
          </p:cNvSpPr>
          <p:nvPr>
            <p:ph type="sldNum" sz="quarter" idx="5"/>
          </p:nvPr>
        </p:nvSpPr>
        <p:spPr/>
        <p:txBody>
          <a:bodyPr rtlCol="0"/>
          <a:lstStyle/>
          <a:p>
            <a:pPr rtl="0"/>
            <a:fld id="{9CA004F4-F240-48F9-8AE1-486585C7F00D}" type="slidenum">
              <a:rPr lang="en-GB" smtClean="0"/>
              <a:t>5</a:t>
            </a:fld>
            <a:endParaRPr lang="en-GB" dirty="0"/>
          </a:p>
        </p:txBody>
      </p:sp>
    </p:spTree>
    <p:extLst>
      <p:ext uri="{BB962C8B-B14F-4D97-AF65-F5344CB8AC3E}">
        <p14:creationId xmlns:p14="http://schemas.microsoft.com/office/powerpoint/2010/main" val="27441929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endParaRPr lang="en-GB" dirty="0"/>
          </a:p>
        </p:txBody>
      </p:sp>
      <p:sp>
        <p:nvSpPr>
          <p:cNvPr id="4" name="Slide Number Placeholder 3"/>
          <p:cNvSpPr>
            <a:spLocks noGrp="1"/>
          </p:cNvSpPr>
          <p:nvPr>
            <p:ph type="sldNum" sz="quarter" idx="5"/>
          </p:nvPr>
        </p:nvSpPr>
        <p:spPr/>
        <p:txBody>
          <a:bodyPr rtlCol="0"/>
          <a:lstStyle/>
          <a:p>
            <a:pPr rtl="0"/>
            <a:fld id="{9CA004F4-F240-48F9-8AE1-486585C7F00D}" type="slidenum">
              <a:rPr lang="en-GB" smtClean="0"/>
              <a:t>6</a:t>
            </a:fld>
            <a:endParaRPr lang="en-GB" dirty="0"/>
          </a:p>
        </p:txBody>
      </p:sp>
    </p:spTree>
    <p:extLst>
      <p:ext uri="{BB962C8B-B14F-4D97-AF65-F5344CB8AC3E}">
        <p14:creationId xmlns:p14="http://schemas.microsoft.com/office/powerpoint/2010/main" val="29928378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endParaRPr lang="en-GB" dirty="0"/>
          </a:p>
        </p:txBody>
      </p:sp>
      <p:sp>
        <p:nvSpPr>
          <p:cNvPr id="4" name="Slide Number Placeholder 3"/>
          <p:cNvSpPr>
            <a:spLocks noGrp="1"/>
          </p:cNvSpPr>
          <p:nvPr>
            <p:ph type="sldNum" sz="quarter" idx="5"/>
          </p:nvPr>
        </p:nvSpPr>
        <p:spPr/>
        <p:txBody>
          <a:bodyPr rtlCol="0"/>
          <a:lstStyle/>
          <a:p>
            <a:pPr rtl="0"/>
            <a:fld id="{9CA004F4-F240-48F9-8AE1-486585C7F00D}" type="slidenum">
              <a:rPr lang="en-GB" smtClean="0"/>
              <a:t>7</a:t>
            </a:fld>
            <a:endParaRPr lang="en-GB" dirty="0"/>
          </a:p>
        </p:txBody>
      </p:sp>
    </p:spTree>
    <p:extLst>
      <p:ext uri="{BB962C8B-B14F-4D97-AF65-F5344CB8AC3E}">
        <p14:creationId xmlns:p14="http://schemas.microsoft.com/office/powerpoint/2010/main" val="22619396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endParaRPr lang="en-GB" dirty="0"/>
          </a:p>
        </p:txBody>
      </p:sp>
      <p:sp>
        <p:nvSpPr>
          <p:cNvPr id="4" name="Slide Number Placeholder 3"/>
          <p:cNvSpPr>
            <a:spLocks noGrp="1"/>
          </p:cNvSpPr>
          <p:nvPr>
            <p:ph type="sldNum" sz="quarter" idx="5"/>
          </p:nvPr>
        </p:nvSpPr>
        <p:spPr/>
        <p:txBody>
          <a:bodyPr rtlCol="0"/>
          <a:lstStyle/>
          <a:p>
            <a:pPr rtl="0"/>
            <a:fld id="{9CA004F4-F240-48F9-8AE1-486585C7F00D}" type="slidenum">
              <a:rPr lang="en-GB" smtClean="0"/>
              <a:t>8</a:t>
            </a:fld>
            <a:endParaRPr lang="en-GB" dirty="0"/>
          </a:p>
        </p:txBody>
      </p:sp>
    </p:spTree>
    <p:extLst>
      <p:ext uri="{BB962C8B-B14F-4D97-AF65-F5344CB8AC3E}">
        <p14:creationId xmlns:p14="http://schemas.microsoft.com/office/powerpoint/2010/main" val="208969991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endParaRPr lang="en-GB" dirty="0"/>
          </a:p>
        </p:txBody>
      </p:sp>
      <p:sp>
        <p:nvSpPr>
          <p:cNvPr id="4" name="Slide Number Placeholder 3"/>
          <p:cNvSpPr>
            <a:spLocks noGrp="1"/>
          </p:cNvSpPr>
          <p:nvPr>
            <p:ph type="sldNum" sz="quarter" idx="5"/>
          </p:nvPr>
        </p:nvSpPr>
        <p:spPr/>
        <p:txBody>
          <a:bodyPr rtlCol="0"/>
          <a:lstStyle/>
          <a:p>
            <a:pPr rtl="0"/>
            <a:fld id="{9CA004F4-F240-48F9-8AE1-486585C7F00D}" type="slidenum">
              <a:rPr lang="en-GB" smtClean="0"/>
              <a:t>9</a:t>
            </a:fld>
            <a:endParaRPr lang="en-GB" dirty="0"/>
          </a:p>
        </p:txBody>
      </p:sp>
    </p:spTree>
    <p:extLst>
      <p:ext uri="{BB962C8B-B14F-4D97-AF65-F5344CB8AC3E}">
        <p14:creationId xmlns:p14="http://schemas.microsoft.com/office/powerpoint/2010/main" val="39923002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97D165-49B0-44FF-A267-367F5A6EE306}"/>
              </a:ext>
            </a:extLst>
          </p:cNvPr>
          <p:cNvSpPr>
            <a:spLocks noGrp="1"/>
          </p:cNvSpPr>
          <p:nvPr>
            <p:ph type="ctrTitle"/>
          </p:nvPr>
        </p:nvSpPr>
        <p:spPr>
          <a:xfrm>
            <a:off x="1524000" y="2039514"/>
            <a:ext cx="9144000" cy="2128049"/>
          </a:xfrm>
        </p:spPr>
        <p:txBody>
          <a:bodyPr rtlCol="0" anchor="b"/>
          <a:lstStyle>
            <a:lvl1pPr algn="ctr">
              <a:lnSpc>
                <a:spcPct val="125000"/>
              </a:lnSpc>
              <a:defRPr sz="6000">
                <a:solidFill>
                  <a:schemeClr val="bg1"/>
                </a:solidFill>
              </a:defRPr>
            </a:lvl1pPr>
          </a:lstStyle>
          <a:p>
            <a:pPr rtl="0"/>
            <a:r>
              <a:rPr lang="en-US" noProof="0"/>
              <a:t>Click to edit Master title style</a:t>
            </a:r>
            <a:endParaRPr lang="en-GB" noProof="0" dirty="0"/>
          </a:p>
        </p:txBody>
      </p:sp>
      <p:sp>
        <p:nvSpPr>
          <p:cNvPr id="3" name="Subtitle 2">
            <a:extLst>
              <a:ext uri="{FF2B5EF4-FFF2-40B4-BE49-F238E27FC236}">
                <a16:creationId xmlns:a16="http://schemas.microsoft.com/office/drawing/2014/main" id="{56B52800-74D6-4A78-AC9B-8E737A1A3B0D}"/>
              </a:ext>
            </a:extLst>
          </p:cNvPr>
          <p:cNvSpPr>
            <a:spLocks noGrp="1"/>
          </p:cNvSpPr>
          <p:nvPr>
            <p:ph type="subTitle" idx="1"/>
          </p:nvPr>
        </p:nvSpPr>
        <p:spPr>
          <a:xfrm>
            <a:off x="1524000" y="4221162"/>
            <a:ext cx="9144000" cy="882001"/>
          </a:xfrm>
          <a:solidFill>
            <a:schemeClr val="accent2">
              <a:alpha val="90000"/>
            </a:schemeClr>
          </a:solidFill>
        </p:spPr>
        <p:txBody>
          <a:bodyPr rtlCol="0" anchor="ctr" anchorCtr="0">
            <a:normAutofit/>
          </a:bodyPr>
          <a:lstStyle>
            <a:lvl1pPr marL="0" indent="0" algn="ctr" defTabSz="914400" rtl="0" eaLnBrk="1" latinLnBrk="0" hangingPunct="1">
              <a:lnSpc>
                <a:spcPct val="90000"/>
              </a:lnSpc>
              <a:spcBef>
                <a:spcPts val="1000"/>
              </a:spcBef>
              <a:buFont typeface="Arial" panose="020B0604020202020204" pitchFamily="34" charset="0"/>
              <a:buNone/>
              <a:defRPr lang="en-US" sz="2500" b="1" i="1" kern="1200" spc="65" dirty="0">
                <a:solidFill>
                  <a:schemeClr val="accent1"/>
                </a:solidFill>
                <a:latin typeface="Arial"/>
                <a:ea typeface="+mn-ea"/>
                <a:cs typeface="Aria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en-US" noProof="0"/>
              <a:t>Click to edit Master subtitle style</a:t>
            </a:r>
            <a:endParaRPr lang="en-GB" noProof="0" dirty="0"/>
          </a:p>
        </p:txBody>
      </p:sp>
      <p:sp>
        <p:nvSpPr>
          <p:cNvPr id="4" name="Date Placeholder 3">
            <a:extLst>
              <a:ext uri="{FF2B5EF4-FFF2-40B4-BE49-F238E27FC236}">
                <a16:creationId xmlns:a16="http://schemas.microsoft.com/office/drawing/2014/main" id="{88B91F7B-C4AF-4FC6-A6BE-657DEF6D5358}"/>
              </a:ext>
            </a:extLst>
          </p:cNvPr>
          <p:cNvSpPr>
            <a:spLocks noGrp="1"/>
          </p:cNvSpPr>
          <p:nvPr>
            <p:ph type="dt" sz="half" idx="10"/>
          </p:nvPr>
        </p:nvSpPr>
        <p:spPr/>
        <p:txBody>
          <a:bodyPr rtlCol="0"/>
          <a:lstStyle/>
          <a:p>
            <a:pPr rtl="0"/>
            <a:fld id="{692E4EDC-4560-46E9-AAB1-2FF2AB89E5D3}" type="datetime1">
              <a:rPr lang="en-GB" noProof="0" smtClean="0"/>
              <a:t>09/12/2023</a:t>
            </a:fld>
            <a:endParaRPr lang="en-GB" noProof="0" dirty="0"/>
          </a:p>
        </p:txBody>
      </p:sp>
      <p:sp>
        <p:nvSpPr>
          <p:cNvPr id="5" name="Footer Placeholder 4">
            <a:extLst>
              <a:ext uri="{FF2B5EF4-FFF2-40B4-BE49-F238E27FC236}">
                <a16:creationId xmlns:a16="http://schemas.microsoft.com/office/drawing/2014/main" id="{5BED32F8-B0C7-4332-B0A5-BC19DD8C4CF5}"/>
              </a:ext>
            </a:extLst>
          </p:cNvPr>
          <p:cNvSpPr>
            <a:spLocks noGrp="1"/>
          </p:cNvSpPr>
          <p:nvPr>
            <p:ph type="ftr" sz="quarter" idx="11"/>
          </p:nvPr>
        </p:nvSpPr>
        <p:spPr/>
        <p:txBody>
          <a:bodyPr rtlCol="0"/>
          <a:lstStyle/>
          <a:p>
            <a:pPr rtl="0"/>
            <a:endParaRPr lang="en-GB" noProof="0" dirty="0"/>
          </a:p>
        </p:txBody>
      </p:sp>
      <p:sp>
        <p:nvSpPr>
          <p:cNvPr id="6" name="Slide Number Placeholder 5">
            <a:extLst>
              <a:ext uri="{FF2B5EF4-FFF2-40B4-BE49-F238E27FC236}">
                <a16:creationId xmlns:a16="http://schemas.microsoft.com/office/drawing/2014/main" id="{B0030946-D0C7-4F78-94B0-427DAA6D5CB0}"/>
              </a:ext>
            </a:extLst>
          </p:cNvPr>
          <p:cNvSpPr>
            <a:spLocks noGrp="1"/>
          </p:cNvSpPr>
          <p:nvPr>
            <p:ph type="sldNum" sz="quarter" idx="12"/>
          </p:nvPr>
        </p:nvSpPr>
        <p:spPr/>
        <p:txBody>
          <a:bodyPr rtlCol="0"/>
          <a:lstStyle/>
          <a:p>
            <a:pPr rtl="0"/>
            <a:fld id="{82EE24B5-652C-4DB5-B7C3-B5BBEC1280B1}" type="slidenum">
              <a:rPr lang="en-GB" noProof="0" smtClean="0"/>
              <a:t>‹#›</a:t>
            </a:fld>
            <a:endParaRPr lang="en-GB" noProof="0" dirty="0"/>
          </a:p>
        </p:txBody>
      </p:sp>
    </p:spTree>
    <p:extLst>
      <p:ext uri="{BB962C8B-B14F-4D97-AF65-F5344CB8AC3E}">
        <p14:creationId xmlns:p14="http://schemas.microsoft.com/office/powerpoint/2010/main" val="21895097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Pictures with captions">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8D44B7CE-2038-4CCA-AA8A-D03DE5FD956E}"/>
              </a:ext>
            </a:extLst>
          </p:cNvPr>
          <p:cNvSpPr>
            <a:spLocks noGrp="1"/>
          </p:cNvSpPr>
          <p:nvPr>
            <p:ph type="pic" idx="1"/>
          </p:nvPr>
        </p:nvSpPr>
        <p:spPr>
          <a:xfrm>
            <a:off x="0" y="0"/>
            <a:ext cx="12192000" cy="6857999"/>
          </a:xfrm>
        </p:spPr>
        <p:txBody>
          <a:bodyPr rtlCol="0">
            <a:normAutofit/>
          </a:bodyPr>
          <a:lstStyle>
            <a:lvl1pPr marL="0" indent="0" algn="ctr">
              <a:buNone/>
              <a:defRPr sz="2000">
                <a:solidFill>
                  <a:schemeClr val="bg2">
                    <a:lumMod val="20000"/>
                    <a:lumOff val="8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en-US" noProof="0"/>
              <a:t>Click icon to add picture</a:t>
            </a:r>
            <a:endParaRPr lang="en-GB" noProof="0" dirty="0"/>
          </a:p>
        </p:txBody>
      </p:sp>
      <p:sp>
        <p:nvSpPr>
          <p:cNvPr id="11" name="Oval 10">
            <a:extLst>
              <a:ext uri="{FF2B5EF4-FFF2-40B4-BE49-F238E27FC236}">
                <a16:creationId xmlns:a16="http://schemas.microsoft.com/office/drawing/2014/main" id="{98AB8B54-69CD-4C57-8DBB-02A0E09851DD}"/>
              </a:ext>
            </a:extLst>
          </p:cNvPr>
          <p:cNvSpPr/>
          <p:nvPr userDrawn="1"/>
        </p:nvSpPr>
        <p:spPr>
          <a:xfrm>
            <a:off x="11562237" y="6227432"/>
            <a:ext cx="266400" cy="2664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dirty="0"/>
          </a:p>
        </p:txBody>
      </p:sp>
      <p:sp>
        <p:nvSpPr>
          <p:cNvPr id="2" name="Title 1">
            <a:extLst>
              <a:ext uri="{FF2B5EF4-FFF2-40B4-BE49-F238E27FC236}">
                <a16:creationId xmlns:a16="http://schemas.microsoft.com/office/drawing/2014/main" id="{4690E0AA-5363-4861-AB6B-0E4D34D74B92}"/>
              </a:ext>
            </a:extLst>
          </p:cNvPr>
          <p:cNvSpPr>
            <a:spLocks noGrp="1"/>
          </p:cNvSpPr>
          <p:nvPr>
            <p:ph type="title"/>
          </p:nvPr>
        </p:nvSpPr>
        <p:spPr>
          <a:xfrm>
            <a:off x="839788" y="417362"/>
            <a:ext cx="3932237" cy="1302111"/>
          </a:xfrm>
        </p:spPr>
        <p:txBody>
          <a:bodyPr rtlCol="0" anchor="t" anchorCtr="0"/>
          <a:lstStyle>
            <a:lvl1pPr>
              <a:defRPr sz="3200"/>
            </a:lvl1pPr>
          </a:lstStyle>
          <a:p>
            <a:pPr rtl="0"/>
            <a:r>
              <a:rPr lang="en-US" noProof="0"/>
              <a:t>Click to edit Master title style</a:t>
            </a:r>
            <a:endParaRPr lang="en-GB" noProof="0" dirty="0"/>
          </a:p>
        </p:txBody>
      </p:sp>
      <p:sp>
        <p:nvSpPr>
          <p:cNvPr id="4" name="Text Placeholder 3">
            <a:extLst>
              <a:ext uri="{FF2B5EF4-FFF2-40B4-BE49-F238E27FC236}">
                <a16:creationId xmlns:a16="http://schemas.microsoft.com/office/drawing/2014/main" id="{EA79774D-36EB-4201-B1AC-922DD2E06640}"/>
              </a:ext>
            </a:extLst>
          </p:cNvPr>
          <p:cNvSpPr>
            <a:spLocks noGrp="1"/>
          </p:cNvSpPr>
          <p:nvPr>
            <p:ph type="body" sz="half" idx="2"/>
          </p:nvPr>
        </p:nvSpPr>
        <p:spPr>
          <a:xfrm>
            <a:off x="1552419" y="1887801"/>
            <a:ext cx="4057961" cy="1431234"/>
          </a:xfrm>
        </p:spPr>
        <p:txBody>
          <a:bodyPr rtlCol="0">
            <a:normAutofit/>
          </a:bodyPr>
          <a:lstStyle>
            <a:lvl1pPr marL="0" indent="0">
              <a:buNone/>
              <a:defRPr sz="2000">
                <a:solidFill>
                  <a:schemeClr val="bg2">
                    <a:lumMod val="20000"/>
                    <a:lumOff val="80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en-US" noProof="0"/>
              <a:t>Click to edit Master text styles</a:t>
            </a:r>
          </a:p>
        </p:txBody>
      </p:sp>
      <p:sp>
        <p:nvSpPr>
          <p:cNvPr id="5" name="Date Placeholder 4">
            <a:extLst>
              <a:ext uri="{FF2B5EF4-FFF2-40B4-BE49-F238E27FC236}">
                <a16:creationId xmlns:a16="http://schemas.microsoft.com/office/drawing/2014/main" id="{CAD1E234-1CB2-41A0-B40D-7E7F160CBA11}"/>
              </a:ext>
            </a:extLst>
          </p:cNvPr>
          <p:cNvSpPr>
            <a:spLocks noGrp="1"/>
          </p:cNvSpPr>
          <p:nvPr>
            <p:ph type="dt" sz="half" idx="10"/>
          </p:nvPr>
        </p:nvSpPr>
        <p:spPr/>
        <p:txBody>
          <a:bodyPr rtlCol="0"/>
          <a:lstStyle/>
          <a:p>
            <a:pPr rtl="0"/>
            <a:fld id="{DFEC2B01-AE18-4B8B-87C7-9A450FF6D4A7}" type="datetime1">
              <a:rPr lang="en-GB" noProof="0" smtClean="0"/>
              <a:t>09/12/2023</a:t>
            </a:fld>
            <a:endParaRPr lang="en-GB" noProof="0" dirty="0"/>
          </a:p>
        </p:txBody>
      </p:sp>
      <p:sp>
        <p:nvSpPr>
          <p:cNvPr id="6" name="Footer Placeholder 5">
            <a:extLst>
              <a:ext uri="{FF2B5EF4-FFF2-40B4-BE49-F238E27FC236}">
                <a16:creationId xmlns:a16="http://schemas.microsoft.com/office/drawing/2014/main" id="{99FD472E-6334-4051-B4D9-6361A819F792}"/>
              </a:ext>
            </a:extLst>
          </p:cNvPr>
          <p:cNvSpPr>
            <a:spLocks noGrp="1"/>
          </p:cNvSpPr>
          <p:nvPr>
            <p:ph type="ftr" sz="quarter" idx="11"/>
          </p:nvPr>
        </p:nvSpPr>
        <p:spPr/>
        <p:txBody>
          <a:bodyPr rtlCol="0"/>
          <a:lstStyle/>
          <a:p>
            <a:pPr rtl="0"/>
            <a:endParaRPr lang="en-GB" noProof="0" dirty="0"/>
          </a:p>
        </p:txBody>
      </p:sp>
      <p:sp>
        <p:nvSpPr>
          <p:cNvPr id="7" name="Slide Number Placeholder 6">
            <a:extLst>
              <a:ext uri="{FF2B5EF4-FFF2-40B4-BE49-F238E27FC236}">
                <a16:creationId xmlns:a16="http://schemas.microsoft.com/office/drawing/2014/main" id="{192384B9-6290-4070-B7D1-A105B27F0CB0}"/>
              </a:ext>
            </a:extLst>
          </p:cNvPr>
          <p:cNvSpPr>
            <a:spLocks noGrp="1"/>
          </p:cNvSpPr>
          <p:nvPr>
            <p:ph type="sldNum" sz="quarter" idx="12"/>
          </p:nvPr>
        </p:nvSpPr>
        <p:spPr/>
        <p:txBody>
          <a:bodyPr rtlCol="0"/>
          <a:lstStyle/>
          <a:p>
            <a:pPr rtl="0"/>
            <a:fld id="{82EE24B5-652C-4DB5-B7C3-B5BBEC1280B1}" type="slidenum">
              <a:rPr lang="en-GB" noProof="0" smtClean="0"/>
              <a:t>‹#›</a:t>
            </a:fld>
            <a:endParaRPr lang="en-GB" noProof="0" dirty="0"/>
          </a:p>
        </p:txBody>
      </p:sp>
      <p:sp>
        <p:nvSpPr>
          <p:cNvPr id="12" name="Picture Placeholder 28">
            <a:extLst>
              <a:ext uri="{FF2B5EF4-FFF2-40B4-BE49-F238E27FC236}">
                <a16:creationId xmlns:a16="http://schemas.microsoft.com/office/drawing/2014/main" id="{2EB2F967-97B6-4CA8-B3E7-5FF7CA2BDD8C}"/>
              </a:ext>
            </a:extLst>
          </p:cNvPr>
          <p:cNvSpPr>
            <a:spLocks noGrp="1"/>
          </p:cNvSpPr>
          <p:nvPr>
            <p:ph type="pic" sz="quarter" idx="19"/>
          </p:nvPr>
        </p:nvSpPr>
        <p:spPr>
          <a:xfrm>
            <a:off x="844273" y="1883115"/>
            <a:ext cx="576000" cy="576000"/>
          </a:xfrm>
        </p:spPr>
        <p:txBody>
          <a:bodyPr rtlCol="0">
            <a:normAutofit/>
          </a:bodyPr>
          <a:lstStyle>
            <a:lvl1pPr marL="0" indent="0" algn="ctr">
              <a:buNone/>
              <a:defRPr sz="400"/>
            </a:lvl1pPr>
          </a:lstStyle>
          <a:p>
            <a:pPr rtl="0"/>
            <a:r>
              <a:rPr lang="en-US" noProof="0"/>
              <a:t>Click icon to add picture</a:t>
            </a:r>
            <a:endParaRPr lang="en-GB" noProof="0" dirty="0"/>
          </a:p>
        </p:txBody>
      </p:sp>
      <p:sp>
        <p:nvSpPr>
          <p:cNvPr id="13" name="Picture Placeholder 28">
            <a:extLst>
              <a:ext uri="{FF2B5EF4-FFF2-40B4-BE49-F238E27FC236}">
                <a16:creationId xmlns:a16="http://schemas.microsoft.com/office/drawing/2014/main" id="{5E78E133-FE09-456A-8463-9EFAC6ADE26B}"/>
              </a:ext>
            </a:extLst>
          </p:cNvPr>
          <p:cNvSpPr>
            <a:spLocks noGrp="1"/>
          </p:cNvSpPr>
          <p:nvPr>
            <p:ph type="pic" sz="quarter" idx="22"/>
          </p:nvPr>
        </p:nvSpPr>
        <p:spPr>
          <a:xfrm>
            <a:off x="844273" y="3573118"/>
            <a:ext cx="576000" cy="576000"/>
          </a:xfrm>
        </p:spPr>
        <p:txBody>
          <a:bodyPr rtlCol="0">
            <a:normAutofit/>
          </a:bodyPr>
          <a:lstStyle>
            <a:lvl1pPr marL="0" indent="0" algn="ctr">
              <a:buNone/>
              <a:defRPr sz="400"/>
            </a:lvl1pPr>
          </a:lstStyle>
          <a:p>
            <a:pPr rtl="0"/>
            <a:r>
              <a:rPr lang="en-US" noProof="0"/>
              <a:t>Click icon to add picture</a:t>
            </a:r>
            <a:endParaRPr lang="en-GB" noProof="0" dirty="0"/>
          </a:p>
        </p:txBody>
      </p:sp>
      <p:sp>
        <p:nvSpPr>
          <p:cNvPr id="14" name="Text Placeholder 3">
            <a:extLst>
              <a:ext uri="{FF2B5EF4-FFF2-40B4-BE49-F238E27FC236}">
                <a16:creationId xmlns:a16="http://schemas.microsoft.com/office/drawing/2014/main" id="{7F0C3496-EA4B-43E5-9704-968F80A8552C}"/>
              </a:ext>
            </a:extLst>
          </p:cNvPr>
          <p:cNvSpPr>
            <a:spLocks noGrp="1"/>
          </p:cNvSpPr>
          <p:nvPr>
            <p:ph type="body" sz="half" idx="23"/>
          </p:nvPr>
        </p:nvSpPr>
        <p:spPr>
          <a:xfrm>
            <a:off x="1552418" y="3575461"/>
            <a:ext cx="4057961" cy="1431234"/>
          </a:xfrm>
        </p:spPr>
        <p:txBody>
          <a:bodyPr rtlCol="0">
            <a:normAutofit/>
          </a:bodyPr>
          <a:lstStyle>
            <a:lvl1pPr marL="0" indent="0">
              <a:buNone/>
              <a:defRPr sz="2000">
                <a:solidFill>
                  <a:schemeClr val="bg2">
                    <a:lumMod val="20000"/>
                    <a:lumOff val="80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en-US" noProof="0"/>
              <a:t>Click to edit Master text styles</a:t>
            </a:r>
          </a:p>
        </p:txBody>
      </p:sp>
      <p:sp>
        <p:nvSpPr>
          <p:cNvPr id="15" name="Picture Placeholder 28">
            <a:extLst>
              <a:ext uri="{FF2B5EF4-FFF2-40B4-BE49-F238E27FC236}">
                <a16:creationId xmlns:a16="http://schemas.microsoft.com/office/drawing/2014/main" id="{13414E14-9FEB-40F8-AE6E-319637A8F1CB}"/>
              </a:ext>
            </a:extLst>
          </p:cNvPr>
          <p:cNvSpPr>
            <a:spLocks noGrp="1"/>
          </p:cNvSpPr>
          <p:nvPr>
            <p:ph type="pic" sz="quarter" idx="24"/>
          </p:nvPr>
        </p:nvSpPr>
        <p:spPr>
          <a:xfrm>
            <a:off x="844273" y="5263121"/>
            <a:ext cx="576000" cy="576000"/>
          </a:xfrm>
        </p:spPr>
        <p:txBody>
          <a:bodyPr rtlCol="0">
            <a:normAutofit/>
          </a:bodyPr>
          <a:lstStyle>
            <a:lvl1pPr marL="0" indent="0" algn="ctr">
              <a:buNone/>
              <a:defRPr sz="400"/>
            </a:lvl1pPr>
          </a:lstStyle>
          <a:p>
            <a:pPr rtl="0"/>
            <a:r>
              <a:rPr lang="en-US" noProof="0"/>
              <a:t>Click icon to add picture</a:t>
            </a:r>
            <a:endParaRPr lang="en-GB" noProof="0" dirty="0"/>
          </a:p>
        </p:txBody>
      </p:sp>
      <p:sp>
        <p:nvSpPr>
          <p:cNvPr id="16" name="Text Placeholder 3">
            <a:extLst>
              <a:ext uri="{FF2B5EF4-FFF2-40B4-BE49-F238E27FC236}">
                <a16:creationId xmlns:a16="http://schemas.microsoft.com/office/drawing/2014/main" id="{8EC97C88-8B4C-4665-845B-95CE8F237779}"/>
              </a:ext>
            </a:extLst>
          </p:cNvPr>
          <p:cNvSpPr>
            <a:spLocks noGrp="1"/>
          </p:cNvSpPr>
          <p:nvPr>
            <p:ph type="body" sz="half" idx="25"/>
          </p:nvPr>
        </p:nvSpPr>
        <p:spPr>
          <a:xfrm>
            <a:off x="1552418" y="5263122"/>
            <a:ext cx="4057961" cy="775728"/>
          </a:xfrm>
        </p:spPr>
        <p:txBody>
          <a:bodyPr rtlCol="0">
            <a:normAutofit/>
          </a:bodyPr>
          <a:lstStyle>
            <a:lvl1pPr marL="0" indent="0">
              <a:buNone/>
              <a:defRPr sz="2000">
                <a:solidFill>
                  <a:schemeClr val="bg2">
                    <a:lumMod val="20000"/>
                    <a:lumOff val="80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en-US" noProof="0"/>
              <a:t>Click to edit Master text styles</a:t>
            </a:r>
          </a:p>
        </p:txBody>
      </p:sp>
    </p:spTree>
    <p:extLst>
      <p:ext uri="{BB962C8B-B14F-4D97-AF65-F5344CB8AC3E}">
        <p14:creationId xmlns:p14="http://schemas.microsoft.com/office/powerpoint/2010/main" val="16480610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Comparison with picture">
    <p:spTree>
      <p:nvGrpSpPr>
        <p:cNvPr id="1" name=""/>
        <p:cNvGrpSpPr/>
        <p:nvPr/>
      </p:nvGrpSpPr>
      <p:grpSpPr>
        <a:xfrm>
          <a:off x="0" y="0"/>
          <a:ext cx="0" cy="0"/>
          <a:chOff x="0" y="0"/>
          <a:chExt cx="0" cy="0"/>
        </a:xfrm>
      </p:grpSpPr>
      <p:sp>
        <p:nvSpPr>
          <p:cNvPr id="14" name="Picture Placeholder 12">
            <a:extLst>
              <a:ext uri="{FF2B5EF4-FFF2-40B4-BE49-F238E27FC236}">
                <a16:creationId xmlns:a16="http://schemas.microsoft.com/office/drawing/2014/main" id="{B74348DE-EC54-4C62-948C-0B2BF9045578}"/>
              </a:ext>
            </a:extLst>
          </p:cNvPr>
          <p:cNvSpPr>
            <a:spLocks noGrp="1"/>
          </p:cNvSpPr>
          <p:nvPr>
            <p:ph type="pic" sz="quarter" idx="13"/>
          </p:nvPr>
        </p:nvSpPr>
        <p:spPr>
          <a:xfrm>
            <a:off x="0" y="3115389"/>
            <a:ext cx="12188825" cy="3742611"/>
          </a:xfrm>
        </p:spPr>
        <p:txBody>
          <a:bodyPr rtlCol="0"/>
          <a:lstStyle>
            <a:lvl1pPr marL="0" indent="0" algn="ctr">
              <a:buNone/>
              <a:defRPr/>
            </a:lvl1pPr>
          </a:lstStyle>
          <a:p>
            <a:pPr rtl="0"/>
            <a:r>
              <a:rPr lang="en-US" noProof="0"/>
              <a:t>Click icon to add picture</a:t>
            </a:r>
            <a:endParaRPr lang="en-GB" noProof="0" dirty="0"/>
          </a:p>
        </p:txBody>
      </p:sp>
      <p:sp>
        <p:nvSpPr>
          <p:cNvPr id="10" name="object 3">
            <a:extLst>
              <a:ext uri="{FF2B5EF4-FFF2-40B4-BE49-F238E27FC236}">
                <a16:creationId xmlns:a16="http://schemas.microsoft.com/office/drawing/2014/main" id="{2A53E879-94A1-4659-9069-ED0D6F03014D}"/>
              </a:ext>
            </a:extLst>
          </p:cNvPr>
          <p:cNvSpPr/>
          <p:nvPr userDrawn="1"/>
        </p:nvSpPr>
        <p:spPr>
          <a:xfrm>
            <a:off x="2400" y="1999821"/>
            <a:ext cx="12189600" cy="1115568"/>
          </a:xfrm>
          <a:custGeom>
            <a:avLst/>
            <a:gdLst/>
            <a:ahLst/>
            <a:cxnLst/>
            <a:rect l="l" t="t" r="r" b="b"/>
            <a:pathLst>
              <a:path w="12189460" h="6858000">
                <a:moveTo>
                  <a:pt x="0" y="6858000"/>
                </a:moveTo>
                <a:lnTo>
                  <a:pt x="12188952" y="6858000"/>
                </a:lnTo>
                <a:lnTo>
                  <a:pt x="12188952" y="0"/>
                </a:lnTo>
                <a:lnTo>
                  <a:pt x="0" y="0"/>
                </a:lnTo>
                <a:lnTo>
                  <a:pt x="0" y="6858000"/>
                </a:lnTo>
                <a:close/>
              </a:path>
            </a:pathLst>
          </a:custGeom>
          <a:solidFill>
            <a:schemeClr val="accent2"/>
          </a:solidFill>
        </p:spPr>
        <p:txBody>
          <a:bodyPr wrap="square" lIns="0" tIns="0" rIns="0" bIns="0" rtlCol="0"/>
          <a:lstStyle/>
          <a:p>
            <a:pPr rtl="0"/>
            <a:endParaRPr lang="en-GB" noProof="0" dirty="0"/>
          </a:p>
        </p:txBody>
      </p:sp>
      <p:sp>
        <p:nvSpPr>
          <p:cNvPr id="2" name="Title 1">
            <a:extLst>
              <a:ext uri="{FF2B5EF4-FFF2-40B4-BE49-F238E27FC236}">
                <a16:creationId xmlns:a16="http://schemas.microsoft.com/office/drawing/2014/main" id="{0EF43C73-1D0F-45F9-A7E4-E9D24EAFDE3D}"/>
              </a:ext>
            </a:extLst>
          </p:cNvPr>
          <p:cNvSpPr>
            <a:spLocks noGrp="1"/>
          </p:cNvSpPr>
          <p:nvPr>
            <p:ph type="title"/>
          </p:nvPr>
        </p:nvSpPr>
        <p:spPr>
          <a:xfrm>
            <a:off x="839788" y="365125"/>
            <a:ext cx="10515600" cy="1325563"/>
          </a:xfrm>
        </p:spPr>
        <p:txBody>
          <a:bodyPr rtlCol="0"/>
          <a:lstStyle/>
          <a:p>
            <a:pPr rtl="0"/>
            <a:r>
              <a:rPr lang="en-US" noProof="0"/>
              <a:t>Click to edit Master title style</a:t>
            </a:r>
            <a:endParaRPr lang="en-GB" noProof="0" dirty="0"/>
          </a:p>
        </p:txBody>
      </p:sp>
      <p:sp>
        <p:nvSpPr>
          <p:cNvPr id="3" name="Text Placeholder 2">
            <a:extLst>
              <a:ext uri="{FF2B5EF4-FFF2-40B4-BE49-F238E27FC236}">
                <a16:creationId xmlns:a16="http://schemas.microsoft.com/office/drawing/2014/main" id="{D3B88E76-F6AB-4621-A9A6-20A81C5A3F91}"/>
              </a:ext>
            </a:extLst>
          </p:cNvPr>
          <p:cNvSpPr>
            <a:spLocks noGrp="1"/>
          </p:cNvSpPr>
          <p:nvPr>
            <p:ph type="body" idx="1"/>
          </p:nvPr>
        </p:nvSpPr>
        <p:spPr>
          <a:xfrm>
            <a:off x="839788" y="1985963"/>
            <a:ext cx="5157787" cy="823912"/>
          </a:xfrm>
        </p:spPr>
        <p:txBody>
          <a:bodyPr rtlCol="0" anchor="b"/>
          <a:lstStyle>
            <a:lvl1pPr marL="0" indent="0">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US" noProof="0"/>
              <a:t>Click to edit Master text styles</a:t>
            </a:r>
          </a:p>
        </p:txBody>
      </p:sp>
      <p:sp>
        <p:nvSpPr>
          <p:cNvPr id="4" name="Content Placeholder 3">
            <a:extLst>
              <a:ext uri="{FF2B5EF4-FFF2-40B4-BE49-F238E27FC236}">
                <a16:creationId xmlns:a16="http://schemas.microsoft.com/office/drawing/2014/main" id="{6A313FB9-6D6C-4F61-9E7A-76E686D06C25}"/>
              </a:ext>
            </a:extLst>
          </p:cNvPr>
          <p:cNvSpPr>
            <a:spLocks noGrp="1"/>
          </p:cNvSpPr>
          <p:nvPr>
            <p:ph sz="half" idx="2"/>
          </p:nvPr>
        </p:nvSpPr>
        <p:spPr>
          <a:xfrm>
            <a:off x="839788" y="3434047"/>
            <a:ext cx="5157787" cy="2755616"/>
          </a:xfrm>
        </p:spPr>
        <p:txBody>
          <a:bodyPr rtlCol="0"/>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en-GB" noProof="0" dirty="0"/>
          </a:p>
        </p:txBody>
      </p:sp>
      <p:sp>
        <p:nvSpPr>
          <p:cNvPr id="5" name="Text Placeholder 4">
            <a:extLst>
              <a:ext uri="{FF2B5EF4-FFF2-40B4-BE49-F238E27FC236}">
                <a16:creationId xmlns:a16="http://schemas.microsoft.com/office/drawing/2014/main" id="{2A93A737-E48B-4909-BE04-F55B58103257}"/>
              </a:ext>
            </a:extLst>
          </p:cNvPr>
          <p:cNvSpPr>
            <a:spLocks noGrp="1"/>
          </p:cNvSpPr>
          <p:nvPr>
            <p:ph type="body" sz="quarter" idx="3"/>
          </p:nvPr>
        </p:nvSpPr>
        <p:spPr>
          <a:xfrm>
            <a:off x="6172200" y="1985963"/>
            <a:ext cx="5183188" cy="823912"/>
          </a:xfrm>
        </p:spPr>
        <p:txBody>
          <a:bodyPr rtlCol="0" anchor="b"/>
          <a:lstStyle>
            <a:lvl1pPr marL="0" indent="0">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US" noProof="0"/>
              <a:t>Click to edit Master text styles</a:t>
            </a:r>
          </a:p>
        </p:txBody>
      </p:sp>
      <p:sp>
        <p:nvSpPr>
          <p:cNvPr id="6" name="Content Placeholder 5">
            <a:extLst>
              <a:ext uri="{FF2B5EF4-FFF2-40B4-BE49-F238E27FC236}">
                <a16:creationId xmlns:a16="http://schemas.microsoft.com/office/drawing/2014/main" id="{D8F9958C-DB5F-444E-ACE8-73F5E0CA67F1}"/>
              </a:ext>
            </a:extLst>
          </p:cNvPr>
          <p:cNvSpPr>
            <a:spLocks noGrp="1"/>
          </p:cNvSpPr>
          <p:nvPr>
            <p:ph sz="quarter" idx="4"/>
          </p:nvPr>
        </p:nvSpPr>
        <p:spPr>
          <a:xfrm>
            <a:off x="6172200" y="3434047"/>
            <a:ext cx="5183188" cy="2755616"/>
          </a:xfrm>
        </p:spPr>
        <p:txBody>
          <a:bodyPr rtlCol="0"/>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en-GB" noProof="0" dirty="0"/>
          </a:p>
        </p:txBody>
      </p:sp>
      <p:sp>
        <p:nvSpPr>
          <p:cNvPr id="7" name="Date Placeholder 6">
            <a:extLst>
              <a:ext uri="{FF2B5EF4-FFF2-40B4-BE49-F238E27FC236}">
                <a16:creationId xmlns:a16="http://schemas.microsoft.com/office/drawing/2014/main" id="{11D097D1-3052-4C1F-B573-CA25FFF6CCB5}"/>
              </a:ext>
            </a:extLst>
          </p:cNvPr>
          <p:cNvSpPr>
            <a:spLocks noGrp="1"/>
          </p:cNvSpPr>
          <p:nvPr>
            <p:ph type="dt" sz="half" idx="10"/>
          </p:nvPr>
        </p:nvSpPr>
        <p:spPr/>
        <p:txBody>
          <a:bodyPr rtlCol="0"/>
          <a:lstStyle/>
          <a:p>
            <a:pPr rtl="0"/>
            <a:fld id="{66035DD6-9CC1-433D-A173-504E3A8EC386}" type="datetime1">
              <a:rPr lang="en-GB" noProof="0" smtClean="0"/>
              <a:t>09/12/2023</a:t>
            </a:fld>
            <a:endParaRPr lang="en-GB" noProof="0" dirty="0"/>
          </a:p>
        </p:txBody>
      </p:sp>
      <p:sp>
        <p:nvSpPr>
          <p:cNvPr id="8" name="Footer Placeholder 7">
            <a:extLst>
              <a:ext uri="{FF2B5EF4-FFF2-40B4-BE49-F238E27FC236}">
                <a16:creationId xmlns:a16="http://schemas.microsoft.com/office/drawing/2014/main" id="{F2607AC3-2220-4DDA-A22A-C404538FE48E}"/>
              </a:ext>
            </a:extLst>
          </p:cNvPr>
          <p:cNvSpPr>
            <a:spLocks noGrp="1"/>
          </p:cNvSpPr>
          <p:nvPr>
            <p:ph type="ftr" sz="quarter" idx="11"/>
          </p:nvPr>
        </p:nvSpPr>
        <p:spPr/>
        <p:txBody>
          <a:bodyPr rtlCol="0"/>
          <a:lstStyle/>
          <a:p>
            <a:pPr rtl="0"/>
            <a:endParaRPr lang="en-GB" noProof="0" dirty="0"/>
          </a:p>
        </p:txBody>
      </p:sp>
      <p:sp>
        <p:nvSpPr>
          <p:cNvPr id="9" name="Slide Number Placeholder 8">
            <a:extLst>
              <a:ext uri="{FF2B5EF4-FFF2-40B4-BE49-F238E27FC236}">
                <a16:creationId xmlns:a16="http://schemas.microsoft.com/office/drawing/2014/main" id="{6FD8DEB3-F122-4B42-9E12-F61189B878B2}"/>
              </a:ext>
            </a:extLst>
          </p:cNvPr>
          <p:cNvSpPr>
            <a:spLocks noGrp="1"/>
          </p:cNvSpPr>
          <p:nvPr>
            <p:ph type="sldNum" sz="quarter" idx="12"/>
          </p:nvPr>
        </p:nvSpPr>
        <p:spPr/>
        <p:txBody>
          <a:bodyPr rtlCol="0"/>
          <a:lstStyle/>
          <a:p>
            <a:pPr rtl="0"/>
            <a:fld id="{82EE24B5-652C-4DB5-B7C3-B5BBEC1280B1}" type="slidenum">
              <a:rPr lang="en-GB" noProof="0" smtClean="0"/>
              <a:t>‹#›</a:t>
            </a:fld>
            <a:endParaRPr lang="en-GB" noProof="0" dirty="0"/>
          </a:p>
        </p:txBody>
      </p:sp>
    </p:spTree>
    <p:extLst>
      <p:ext uri="{BB962C8B-B14F-4D97-AF65-F5344CB8AC3E}">
        <p14:creationId xmlns:p14="http://schemas.microsoft.com/office/powerpoint/2010/main" val="203057600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Picture with three sections">
    <p:spTree>
      <p:nvGrpSpPr>
        <p:cNvPr id="1" name=""/>
        <p:cNvGrpSpPr/>
        <p:nvPr/>
      </p:nvGrpSpPr>
      <p:grpSpPr>
        <a:xfrm>
          <a:off x="0" y="0"/>
          <a:ext cx="0" cy="0"/>
          <a:chOff x="0" y="0"/>
          <a:chExt cx="0" cy="0"/>
        </a:xfrm>
      </p:grpSpPr>
      <p:sp>
        <p:nvSpPr>
          <p:cNvPr id="8" name="object 3">
            <a:extLst>
              <a:ext uri="{FF2B5EF4-FFF2-40B4-BE49-F238E27FC236}">
                <a16:creationId xmlns:a16="http://schemas.microsoft.com/office/drawing/2014/main" id="{29F16048-FF4E-41B1-B3D4-0FB210A70DF2}"/>
              </a:ext>
            </a:extLst>
          </p:cNvPr>
          <p:cNvSpPr/>
          <p:nvPr userDrawn="1"/>
        </p:nvSpPr>
        <p:spPr>
          <a:xfrm>
            <a:off x="5294630" y="0"/>
            <a:ext cx="6897370" cy="6858000"/>
          </a:xfrm>
          <a:custGeom>
            <a:avLst/>
            <a:gdLst/>
            <a:ahLst/>
            <a:cxnLst/>
            <a:rect l="l" t="t" r="r" b="b"/>
            <a:pathLst>
              <a:path w="6897370" h="6858000">
                <a:moveTo>
                  <a:pt x="0" y="6858000"/>
                </a:moveTo>
                <a:lnTo>
                  <a:pt x="6896900" y="6858000"/>
                </a:lnTo>
                <a:lnTo>
                  <a:pt x="6896900" y="0"/>
                </a:lnTo>
                <a:lnTo>
                  <a:pt x="0" y="0"/>
                </a:lnTo>
                <a:lnTo>
                  <a:pt x="0" y="6858000"/>
                </a:lnTo>
                <a:close/>
              </a:path>
            </a:pathLst>
          </a:custGeom>
          <a:solidFill>
            <a:schemeClr val="accent2"/>
          </a:solidFill>
        </p:spPr>
        <p:txBody>
          <a:bodyPr wrap="square" lIns="0" tIns="0" rIns="0" bIns="0" rtlCol="0"/>
          <a:lstStyle/>
          <a:p>
            <a:pPr rtl="0"/>
            <a:endParaRPr lang="en-GB" noProof="0" dirty="0"/>
          </a:p>
        </p:txBody>
      </p:sp>
      <p:sp>
        <p:nvSpPr>
          <p:cNvPr id="11" name="Oval 10">
            <a:extLst>
              <a:ext uri="{FF2B5EF4-FFF2-40B4-BE49-F238E27FC236}">
                <a16:creationId xmlns:a16="http://schemas.microsoft.com/office/drawing/2014/main" id="{98AB8B54-69CD-4C57-8DBB-02A0E09851DD}"/>
              </a:ext>
            </a:extLst>
          </p:cNvPr>
          <p:cNvSpPr/>
          <p:nvPr userDrawn="1"/>
        </p:nvSpPr>
        <p:spPr>
          <a:xfrm>
            <a:off x="11562237" y="6227432"/>
            <a:ext cx="266400" cy="2664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dirty="0"/>
          </a:p>
        </p:txBody>
      </p:sp>
      <p:sp>
        <p:nvSpPr>
          <p:cNvPr id="2" name="Title 1">
            <a:extLst>
              <a:ext uri="{FF2B5EF4-FFF2-40B4-BE49-F238E27FC236}">
                <a16:creationId xmlns:a16="http://schemas.microsoft.com/office/drawing/2014/main" id="{4690E0AA-5363-4861-AB6B-0E4D34D74B92}"/>
              </a:ext>
            </a:extLst>
          </p:cNvPr>
          <p:cNvSpPr>
            <a:spLocks noGrp="1"/>
          </p:cNvSpPr>
          <p:nvPr>
            <p:ph type="title"/>
          </p:nvPr>
        </p:nvSpPr>
        <p:spPr>
          <a:xfrm>
            <a:off x="839788" y="417362"/>
            <a:ext cx="3932237" cy="1302111"/>
          </a:xfrm>
        </p:spPr>
        <p:txBody>
          <a:bodyPr rtlCol="0" anchor="b"/>
          <a:lstStyle>
            <a:lvl1pPr>
              <a:defRPr sz="3200"/>
            </a:lvl1pPr>
          </a:lstStyle>
          <a:p>
            <a:pPr rtl="0"/>
            <a:r>
              <a:rPr lang="en-US" noProof="0"/>
              <a:t>Click to edit Master title style</a:t>
            </a:r>
            <a:endParaRPr lang="en-GB" noProof="0" dirty="0"/>
          </a:p>
        </p:txBody>
      </p:sp>
      <p:sp>
        <p:nvSpPr>
          <p:cNvPr id="4" name="Text Placeholder 3">
            <a:extLst>
              <a:ext uri="{FF2B5EF4-FFF2-40B4-BE49-F238E27FC236}">
                <a16:creationId xmlns:a16="http://schemas.microsoft.com/office/drawing/2014/main" id="{EA79774D-36EB-4201-B1AC-922DD2E06640}"/>
              </a:ext>
            </a:extLst>
          </p:cNvPr>
          <p:cNvSpPr>
            <a:spLocks noGrp="1"/>
          </p:cNvSpPr>
          <p:nvPr>
            <p:ph type="body" sz="half" idx="2"/>
          </p:nvPr>
        </p:nvSpPr>
        <p:spPr>
          <a:xfrm>
            <a:off x="7294251" y="1192697"/>
            <a:ext cx="4057961" cy="1431234"/>
          </a:xfrm>
        </p:spPr>
        <p:txBody>
          <a:bodyPr rtlCol="0"/>
          <a:lstStyle>
            <a:lvl1pPr marL="0" indent="0">
              <a:buNone/>
              <a:defRPr sz="1600">
                <a:solidFill>
                  <a:schemeClr val="bg2">
                    <a:lumMod val="40000"/>
                    <a:lumOff val="60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en-US" noProof="0"/>
              <a:t>Click to edit Master text styles</a:t>
            </a:r>
          </a:p>
        </p:txBody>
      </p:sp>
      <p:sp>
        <p:nvSpPr>
          <p:cNvPr id="5" name="Date Placeholder 4">
            <a:extLst>
              <a:ext uri="{FF2B5EF4-FFF2-40B4-BE49-F238E27FC236}">
                <a16:creationId xmlns:a16="http://schemas.microsoft.com/office/drawing/2014/main" id="{CAD1E234-1CB2-41A0-B40D-7E7F160CBA11}"/>
              </a:ext>
            </a:extLst>
          </p:cNvPr>
          <p:cNvSpPr>
            <a:spLocks noGrp="1"/>
          </p:cNvSpPr>
          <p:nvPr>
            <p:ph type="dt" sz="half" idx="10"/>
          </p:nvPr>
        </p:nvSpPr>
        <p:spPr/>
        <p:txBody>
          <a:bodyPr rtlCol="0"/>
          <a:lstStyle/>
          <a:p>
            <a:pPr rtl="0"/>
            <a:fld id="{4841FF33-0643-48B8-8051-4F7DBAE6F881}" type="datetime1">
              <a:rPr lang="en-GB" noProof="0" smtClean="0"/>
              <a:t>09/12/2023</a:t>
            </a:fld>
            <a:endParaRPr lang="en-GB" noProof="0" dirty="0"/>
          </a:p>
        </p:txBody>
      </p:sp>
      <p:sp>
        <p:nvSpPr>
          <p:cNvPr id="6" name="Footer Placeholder 5">
            <a:extLst>
              <a:ext uri="{FF2B5EF4-FFF2-40B4-BE49-F238E27FC236}">
                <a16:creationId xmlns:a16="http://schemas.microsoft.com/office/drawing/2014/main" id="{99FD472E-6334-4051-B4D9-6361A819F792}"/>
              </a:ext>
            </a:extLst>
          </p:cNvPr>
          <p:cNvSpPr>
            <a:spLocks noGrp="1"/>
          </p:cNvSpPr>
          <p:nvPr>
            <p:ph type="ftr" sz="quarter" idx="11"/>
          </p:nvPr>
        </p:nvSpPr>
        <p:spPr/>
        <p:txBody>
          <a:bodyPr rtlCol="0"/>
          <a:lstStyle/>
          <a:p>
            <a:pPr rtl="0"/>
            <a:endParaRPr lang="en-GB" noProof="0" dirty="0"/>
          </a:p>
        </p:txBody>
      </p:sp>
      <p:sp>
        <p:nvSpPr>
          <p:cNvPr id="7" name="Slide Number Placeholder 6">
            <a:extLst>
              <a:ext uri="{FF2B5EF4-FFF2-40B4-BE49-F238E27FC236}">
                <a16:creationId xmlns:a16="http://schemas.microsoft.com/office/drawing/2014/main" id="{192384B9-6290-4070-B7D1-A105B27F0CB0}"/>
              </a:ext>
            </a:extLst>
          </p:cNvPr>
          <p:cNvSpPr>
            <a:spLocks noGrp="1"/>
          </p:cNvSpPr>
          <p:nvPr>
            <p:ph type="sldNum" sz="quarter" idx="12"/>
          </p:nvPr>
        </p:nvSpPr>
        <p:spPr/>
        <p:txBody>
          <a:bodyPr rtlCol="0"/>
          <a:lstStyle/>
          <a:p>
            <a:pPr rtl="0"/>
            <a:fld id="{82EE24B5-652C-4DB5-B7C3-B5BBEC1280B1}" type="slidenum">
              <a:rPr lang="en-GB" noProof="0" smtClean="0"/>
              <a:t>‹#›</a:t>
            </a:fld>
            <a:endParaRPr lang="en-GB" noProof="0" dirty="0"/>
          </a:p>
        </p:txBody>
      </p:sp>
      <p:sp>
        <p:nvSpPr>
          <p:cNvPr id="9" name="object 2">
            <a:extLst>
              <a:ext uri="{FF2B5EF4-FFF2-40B4-BE49-F238E27FC236}">
                <a16:creationId xmlns:a16="http://schemas.microsoft.com/office/drawing/2014/main" id="{9337951D-6DB6-4713-9200-E8513CDEB6B3}"/>
              </a:ext>
            </a:extLst>
          </p:cNvPr>
          <p:cNvSpPr/>
          <p:nvPr userDrawn="1"/>
        </p:nvSpPr>
        <p:spPr>
          <a:xfrm>
            <a:off x="0" y="2430411"/>
            <a:ext cx="3625850" cy="3438525"/>
          </a:xfrm>
          <a:custGeom>
            <a:avLst/>
            <a:gdLst/>
            <a:ahLst/>
            <a:cxnLst/>
            <a:rect l="l" t="t" r="r" b="b"/>
            <a:pathLst>
              <a:path w="3625850" h="3438525">
                <a:moveTo>
                  <a:pt x="0" y="3438486"/>
                </a:moveTo>
                <a:lnTo>
                  <a:pt x="3625596" y="3438486"/>
                </a:lnTo>
                <a:lnTo>
                  <a:pt x="3625596" y="0"/>
                </a:lnTo>
                <a:lnTo>
                  <a:pt x="0" y="0"/>
                </a:lnTo>
                <a:lnTo>
                  <a:pt x="0" y="3438486"/>
                </a:lnTo>
                <a:close/>
              </a:path>
            </a:pathLst>
          </a:custGeom>
          <a:solidFill>
            <a:schemeClr val="accent1"/>
          </a:solidFill>
        </p:spPr>
        <p:txBody>
          <a:bodyPr wrap="square" lIns="0" tIns="0" rIns="0" bIns="0" rtlCol="0"/>
          <a:lstStyle/>
          <a:p>
            <a:pPr rtl="0"/>
            <a:endParaRPr lang="en-GB" noProof="0" dirty="0"/>
          </a:p>
        </p:txBody>
      </p:sp>
      <p:sp>
        <p:nvSpPr>
          <p:cNvPr id="3" name="Picture Placeholder 2">
            <a:extLst>
              <a:ext uri="{FF2B5EF4-FFF2-40B4-BE49-F238E27FC236}">
                <a16:creationId xmlns:a16="http://schemas.microsoft.com/office/drawing/2014/main" id="{8D44B7CE-2038-4CCA-AA8A-D03DE5FD956E}"/>
              </a:ext>
            </a:extLst>
          </p:cNvPr>
          <p:cNvSpPr>
            <a:spLocks noGrp="1"/>
          </p:cNvSpPr>
          <p:nvPr>
            <p:ph type="pic" idx="1"/>
          </p:nvPr>
        </p:nvSpPr>
        <p:spPr>
          <a:xfrm>
            <a:off x="0" y="2781223"/>
            <a:ext cx="6040800" cy="2736901"/>
          </a:xfrm>
        </p:spPr>
        <p:txBody>
          <a:bodyPr rtlCol="0">
            <a:normAutofit/>
          </a:bodyPr>
          <a:lstStyle>
            <a:lvl1pPr marL="0" indent="0" algn="ct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en-US" noProof="0"/>
              <a:t>Click icon to add picture</a:t>
            </a:r>
            <a:endParaRPr lang="en-GB" noProof="0" dirty="0"/>
          </a:p>
        </p:txBody>
      </p:sp>
      <p:sp>
        <p:nvSpPr>
          <p:cNvPr id="12" name="Picture Placeholder 28">
            <a:extLst>
              <a:ext uri="{FF2B5EF4-FFF2-40B4-BE49-F238E27FC236}">
                <a16:creationId xmlns:a16="http://schemas.microsoft.com/office/drawing/2014/main" id="{2EB2F967-97B6-4CA8-B3E7-5FF7CA2BDD8C}"/>
              </a:ext>
            </a:extLst>
          </p:cNvPr>
          <p:cNvSpPr>
            <a:spLocks noGrp="1"/>
          </p:cNvSpPr>
          <p:nvPr>
            <p:ph type="pic" sz="quarter" idx="19"/>
          </p:nvPr>
        </p:nvSpPr>
        <p:spPr>
          <a:xfrm>
            <a:off x="6586106" y="1188012"/>
            <a:ext cx="376237" cy="376237"/>
          </a:xfrm>
        </p:spPr>
        <p:txBody>
          <a:bodyPr rtlCol="0">
            <a:normAutofit/>
          </a:bodyPr>
          <a:lstStyle>
            <a:lvl1pPr marL="0" indent="0" algn="ctr">
              <a:buNone/>
              <a:defRPr sz="400"/>
            </a:lvl1pPr>
          </a:lstStyle>
          <a:p>
            <a:pPr rtl="0"/>
            <a:r>
              <a:rPr lang="en-US" noProof="0"/>
              <a:t>Click icon to add picture</a:t>
            </a:r>
            <a:endParaRPr lang="en-GB" noProof="0" dirty="0"/>
          </a:p>
        </p:txBody>
      </p:sp>
      <p:sp>
        <p:nvSpPr>
          <p:cNvPr id="13" name="Picture Placeholder 28">
            <a:extLst>
              <a:ext uri="{FF2B5EF4-FFF2-40B4-BE49-F238E27FC236}">
                <a16:creationId xmlns:a16="http://schemas.microsoft.com/office/drawing/2014/main" id="{5E78E133-FE09-456A-8463-9EFAC6ADE26B}"/>
              </a:ext>
            </a:extLst>
          </p:cNvPr>
          <p:cNvSpPr>
            <a:spLocks noGrp="1"/>
          </p:cNvSpPr>
          <p:nvPr>
            <p:ph type="pic" sz="quarter" idx="22"/>
          </p:nvPr>
        </p:nvSpPr>
        <p:spPr>
          <a:xfrm>
            <a:off x="6586106" y="2878015"/>
            <a:ext cx="376237" cy="376237"/>
          </a:xfrm>
        </p:spPr>
        <p:txBody>
          <a:bodyPr rtlCol="0">
            <a:normAutofit/>
          </a:bodyPr>
          <a:lstStyle>
            <a:lvl1pPr marL="0" indent="0" algn="ctr">
              <a:buNone/>
              <a:defRPr sz="400"/>
            </a:lvl1pPr>
          </a:lstStyle>
          <a:p>
            <a:pPr rtl="0"/>
            <a:r>
              <a:rPr lang="en-US" noProof="0"/>
              <a:t>Click icon to add picture</a:t>
            </a:r>
            <a:endParaRPr lang="en-GB" noProof="0" dirty="0"/>
          </a:p>
        </p:txBody>
      </p:sp>
      <p:sp>
        <p:nvSpPr>
          <p:cNvPr id="14" name="Text Placeholder 3">
            <a:extLst>
              <a:ext uri="{FF2B5EF4-FFF2-40B4-BE49-F238E27FC236}">
                <a16:creationId xmlns:a16="http://schemas.microsoft.com/office/drawing/2014/main" id="{7F0C3496-EA4B-43E5-9704-968F80A8552C}"/>
              </a:ext>
            </a:extLst>
          </p:cNvPr>
          <p:cNvSpPr>
            <a:spLocks noGrp="1"/>
          </p:cNvSpPr>
          <p:nvPr>
            <p:ph type="body" sz="half" idx="23"/>
          </p:nvPr>
        </p:nvSpPr>
        <p:spPr>
          <a:xfrm>
            <a:off x="7294250" y="2880357"/>
            <a:ext cx="4057961" cy="1431234"/>
          </a:xfrm>
        </p:spPr>
        <p:txBody>
          <a:bodyPr rtlCol="0"/>
          <a:lstStyle>
            <a:lvl1pPr marL="0" indent="0">
              <a:buNone/>
              <a:defRPr sz="1600">
                <a:solidFill>
                  <a:schemeClr val="bg2">
                    <a:lumMod val="40000"/>
                    <a:lumOff val="60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en-US" noProof="0"/>
              <a:t>Click to edit Master text styles</a:t>
            </a:r>
          </a:p>
        </p:txBody>
      </p:sp>
      <p:sp>
        <p:nvSpPr>
          <p:cNvPr id="15" name="Picture Placeholder 28">
            <a:extLst>
              <a:ext uri="{FF2B5EF4-FFF2-40B4-BE49-F238E27FC236}">
                <a16:creationId xmlns:a16="http://schemas.microsoft.com/office/drawing/2014/main" id="{13414E14-9FEB-40F8-AE6E-319637A8F1CB}"/>
              </a:ext>
            </a:extLst>
          </p:cNvPr>
          <p:cNvSpPr>
            <a:spLocks noGrp="1"/>
          </p:cNvSpPr>
          <p:nvPr>
            <p:ph type="pic" sz="quarter" idx="24"/>
          </p:nvPr>
        </p:nvSpPr>
        <p:spPr>
          <a:xfrm>
            <a:off x="6586106" y="4568018"/>
            <a:ext cx="376237" cy="376237"/>
          </a:xfrm>
        </p:spPr>
        <p:txBody>
          <a:bodyPr rtlCol="0">
            <a:normAutofit/>
          </a:bodyPr>
          <a:lstStyle>
            <a:lvl1pPr marL="0" indent="0" algn="ctr">
              <a:buNone/>
              <a:defRPr sz="400"/>
            </a:lvl1pPr>
          </a:lstStyle>
          <a:p>
            <a:pPr rtl="0"/>
            <a:r>
              <a:rPr lang="en-US" noProof="0"/>
              <a:t>Click icon to add picture</a:t>
            </a:r>
            <a:endParaRPr lang="en-GB" noProof="0" dirty="0"/>
          </a:p>
        </p:txBody>
      </p:sp>
      <p:sp>
        <p:nvSpPr>
          <p:cNvPr id="16" name="Text Placeholder 3">
            <a:extLst>
              <a:ext uri="{FF2B5EF4-FFF2-40B4-BE49-F238E27FC236}">
                <a16:creationId xmlns:a16="http://schemas.microsoft.com/office/drawing/2014/main" id="{8EC97C88-8B4C-4665-845B-95CE8F237779}"/>
              </a:ext>
            </a:extLst>
          </p:cNvPr>
          <p:cNvSpPr>
            <a:spLocks noGrp="1"/>
          </p:cNvSpPr>
          <p:nvPr>
            <p:ph type="body" sz="half" idx="25"/>
          </p:nvPr>
        </p:nvSpPr>
        <p:spPr>
          <a:xfrm>
            <a:off x="7294250" y="4568018"/>
            <a:ext cx="4057961" cy="1431234"/>
          </a:xfrm>
        </p:spPr>
        <p:txBody>
          <a:bodyPr rtlCol="0"/>
          <a:lstStyle>
            <a:lvl1pPr marL="0" indent="0">
              <a:buNone/>
              <a:defRPr sz="1600">
                <a:solidFill>
                  <a:schemeClr val="bg2">
                    <a:lumMod val="40000"/>
                    <a:lumOff val="60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en-US" noProof="0"/>
              <a:t>Click to edit Master text styles</a:t>
            </a:r>
          </a:p>
        </p:txBody>
      </p:sp>
    </p:spTree>
    <p:extLst>
      <p:ext uri="{BB962C8B-B14F-4D97-AF65-F5344CB8AC3E}">
        <p14:creationId xmlns:p14="http://schemas.microsoft.com/office/powerpoint/2010/main" val="38564904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211141-A77D-4E0E-8CAF-4CD3B279937B}"/>
              </a:ext>
            </a:extLst>
          </p:cNvPr>
          <p:cNvSpPr>
            <a:spLocks noGrp="1"/>
          </p:cNvSpPr>
          <p:nvPr>
            <p:ph type="title"/>
          </p:nvPr>
        </p:nvSpPr>
        <p:spPr/>
        <p:txBody>
          <a:bodyPr rtlCol="0"/>
          <a:lstStyle/>
          <a:p>
            <a:pPr rtl="0"/>
            <a:r>
              <a:rPr lang="en-US" noProof="0"/>
              <a:t>Click to edit Master title style</a:t>
            </a:r>
            <a:endParaRPr lang="en-GB" noProof="0" dirty="0"/>
          </a:p>
        </p:txBody>
      </p:sp>
      <p:sp>
        <p:nvSpPr>
          <p:cNvPr id="3" name="Content Placeholder 2">
            <a:extLst>
              <a:ext uri="{FF2B5EF4-FFF2-40B4-BE49-F238E27FC236}">
                <a16:creationId xmlns:a16="http://schemas.microsoft.com/office/drawing/2014/main" id="{017EFDE0-5A54-402A-B0C3-6BC0BB739C25}"/>
              </a:ext>
            </a:extLst>
          </p:cNvPr>
          <p:cNvSpPr>
            <a:spLocks noGrp="1"/>
          </p:cNvSpPr>
          <p:nvPr>
            <p:ph idx="1"/>
          </p:nvPr>
        </p:nvSpPr>
        <p:spPr/>
        <p:txBody>
          <a:bodyPr rtlCol="0"/>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en-GB" noProof="0" dirty="0"/>
          </a:p>
        </p:txBody>
      </p:sp>
      <p:sp>
        <p:nvSpPr>
          <p:cNvPr id="4" name="Date Placeholder 3">
            <a:extLst>
              <a:ext uri="{FF2B5EF4-FFF2-40B4-BE49-F238E27FC236}">
                <a16:creationId xmlns:a16="http://schemas.microsoft.com/office/drawing/2014/main" id="{8A2825AD-4585-4E37-A076-3D0070C9300C}"/>
              </a:ext>
            </a:extLst>
          </p:cNvPr>
          <p:cNvSpPr>
            <a:spLocks noGrp="1"/>
          </p:cNvSpPr>
          <p:nvPr>
            <p:ph type="dt" sz="half" idx="10"/>
          </p:nvPr>
        </p:nvSpPr>
        <p:spPr/>
        <p:txBody>
          <a:bodyPr rtlCol="0"/>
          <a:lstStyle/>
          <a:p>
            <a:pPr rtl="0"/>
            <a:fld id="{58221A07-AC3D-4910-B3DF-71198227217D}" type="datetime1">
              <a:rPr lang="en-GB" noProof="0" smtClean="0"/>
              <a:t>09/12/2023</a:t>
            </a:fld>
            <a:endParaRPr lang="en-GB" noProof="0" dirty="0"/>
          </a:p>
        </p:txBody>
      </p:sp>
      <p:sp>
        <p:nvSpPr>
          <p:cNvPr id="5" name="Footer Placeholder 4">
            <a:extLst>
              <a:ext uri="{FF2B5EF4-FFF2-40B4-BE49-F238E27FC236}">
                <a16:creationId xmlns:a16="http://schemas.microsoft.com/office/drawing/2014/main" id="{512064AD-EDC3-4B13-8CD6-49EB60099ED4}"/>
              </a:ext>
            </a:extLst>
          </p:cNvPr>
          <p:cNvSpPr>
            <a:spLocks noGrp="1"/>
          </p:cNvSpPr>
          <p:nvPr>
            <p:ph type="ftr" sz="quarter" idx="11"/>
          </p:nvPr>
        </p:nvSpPr>
        <p:spPr/>
        <p:txBody>
          <a:bodyPr rtlCol="0"/>
          <a:lstStyle/>
          <a:p>
            <a:pPr rtl="0"/>
            <a:endParaRPr lang="en-GB" noProof="0" dirty="0"/>
          </a:p>
        </p:txBody>
      </p:sp>
      <p:sp>
        <p:nvSpPr>
          <p:cNvPr id="6" name="Slide Number Placeholder 5">
            <a:extLst>
              <a:ext uri="{FF2B5EF4-FFF2-40B4-BE49-F238E27FC236}">
                <a16:creationId xmlns:a16="http://schemas.microsoft.com/office/drawing/2014/main" id="{7890FD1E-16F6-49B1-A938-8CE601ED7AFC}"/>
              </a:ext>
            </a:extLst>
          </p:cNvPr>
          <p:cNvSpPr>
            <a:spLocks noGrp="1"/>
          </p:cNvSpPr>
          <p:nvPr>
            <p:ph type="sldNum" sz="quarter" idx="12"/>
          </p:nvPr>
        </p:nvSpPr>
        <p:spPr/>
        <p:txBody>
          <a:bodyPr rtlCol="0"/>
          <a:lstStyle/>
          <a:p>
            <a:pPr rtl="0"/>
            <a:fld id="{82EE24B5-652C-4DB5-B7C3-B5BBEC1280B1}" type="slidenum">
              <a:rPr lang="en-GB" noProof="0" smtClean="0"/>
              <a:t>‹#›</a:t>
            </a:fld>
            <a:endParaRPr lang="en-GB" noProof="0" dirty="0"/>
          </a:p>
        </p:txBody>
      </p:sp>
    </p:spTree>
    <p:extLst>
      <p:ext uri="{BB962C8B-B14F-4D97-AF65-F5344CB8AC3E}">
        <p14:creationId xmlns:p14="http://schemas.microsoft.com/office/powerpoint/2010/main" val="33254652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9FA988-92AD-48D7-890A-AA0540961DE2}"/>
              </a:ext>
            </a:extLst>
          </p:cNvPr>
          <p:cNvSpPr>
            <a:spLocks noGrp="1"/>
          </p:cNvSpPr>
          <p:nvPr>
            <p:ph type="title"/>
          </p:nvPr>
        </p:nvSpPr>
        <p:spPr>
          <a:xfrm>
            <a:off x="831850" y="1709738"/>
            <a:ext cx="10515600" cy="2852737"/>
          </a:xfrm>
        </p:spPr>
        <p:txBody>
          <a:bodyPr rtlCol="0" anchor="b"/>
          <a:lstStyle>
            <a:lvl1pPr>
              <a:defRPr sz="6000"/>
            </a:lvl1pPr>
          </a:lstStyle>
          <a:p>
            <a:pPr rtl="0"/>
            <a:r>
              <a:rPr lang="en-US" noProof="0"/>
              <a:t>Click to edit Master title style</a:t>
            </a:r>
            <a:endParaRPr lang="en-GB" noProof="0" dirty="0"/>
          </a:p>
        </p:txBody>
      </p:sp>
      <p:sp>
        <p:nvSpPr>
          <p:cNvPr id="3" name="Text Placeholder 2">
            <a:extLst>
              <a:ext uri="{FF2B5EF4-FFF2-40B4-BE49-F238E27FC236}">
                <a16:creationId xmlns:a16="http://schemas.microsoft.com/office/drawing/2014/main" id="{EAA999FA-A189-41DB-9CFC-D1356C534373}"/>
              </a:ext>
            </a:extLst>
          </p:cNvPr>
          <p:cNvSpPr>
            <a:spLocks noGrp="1"/>
          </p:cNvSpPr>
          <p:nvPr>
            <p:ph type="body" idx="1"/>
          </p:nvPr>
        </p:nvSpPr>
        <p:spPr>
          <a:xfrm>
            <a:off x="831850" y="4589463"/>
            <a:ext cx="10515600" cy="1500187"/>
          </a:xfrm>
        </p:spPr>
        <p:txBody>
          <a:bodyPr rtlCol="0"/>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en-US" noProof="0"/>
              <a:t>Click to edit Master text styles</a:t>
            </a:r>
          </a:p>
        </p:txBody>
      </p:sp>
      <p:sp>
        <p:nvSpPr>
          <p:cNvPr id="4" name="Date Placeholder 3">
            <a:extLst>
              <a:ext uri="{FF2B5EF4-FFF2-40B4-BE49-F238E27FC236}">
                <a16:creationId xmlns:a16="http://schemas.microsoft.com/office/drawing/2014/main" id="{B24D83DC-20E7-4B71-9794-36FC33B1BA03}"/>
              </a:ext>
            </a:extLst>
          </p:cNvPr>
          <p:cNvSpPr>
            <a:spLocks noGrp="1"/>
          </p:cNvSpPr>
          <p:nvPr>
            <p:ph type="dt" sz="half" idx="10"/>
          </p:nvPr>
        </p:nvSpPr>
        <p:spPr/>
        <p:txBody>
          <a:bodyPr rtlCol="0"/>
          <a:lstStyle/>
          <a:p>
            <a:pPr rtl="0"/>
            <a:fld id="{2287D62A-9032-4713-A36E-EFD5222FC4C6}" type="datetime1">
              <a:rPr lang="en-GB" noProof="0" smtClean="0"/>
              <a:t>09/12/2023</a:t>
            </a:fld>
            <a:endParaRPr lang="en-GB" noProof="0" dirty="0"/>
          </a:p>
        </p:txBody>
      </p:sp>
      <p:sp>
        <p:nvSpPr>
          <p:cNvPr id="5" name="Footer Placeholder 4">
            <a:extLst>
              <a:ext uri="{FF2B5EF4-FFF2-40B4-BE49-F238E27FC236}">
                <a16:creationId xmlns:a16="http://schemas.microsoft.com/office/drawing/2014/main" id="{44E7D103-1290-4592-B37C-19C9C9DBEAE4}"/>
              </a:ext>
            </a:extLst>
          </p:cNvPr>
          <p:cNvSpPr>
            <a:spLocks noGrp="1"/>
          </p:cNvSpPr>
          <p:nvPr>
            <p:ph type="ftr" sz="quarter" idx="11"/>
          </p:nvPr>
        </p:nvSpPr>
        <p:spPr/>
        <p:txBody>
          <a:bodyPr rtlCol="0"/>
          <a:lstStyle/>
          <a:p>
            <a:pPr rtl="0"/>
            <a:endParaRPr lang="en-GB" noProof="0" dirty="0"/>
          </a:p>
        </p:txBody>
      </p:sp>
      <p:sp>
        <p:nvSpPr>
          <p:cNvPr id="6" name="Slide Number Placeholder 5">
            <a:extLst>
              <a:ext uri="{FF2B5EF4-FFF2-40B4-BE49-F238E27FC236}">
                <a16:creationId xmlns:a16="http://schemas.microsoft.com/office/drawing/2014/main" id="{15955B1B-4A5C-42C7-99A5-B8217736F178}"/>
              </a:ext>
            </a:extLst>
          </p:cNvPr>
          <p:cNvSpPr>
            <a:spLocks noGrp="1"/>
          </p:cNvSpPr>
          <p:nvPr>
            <p:ph type="sldNum" sz="quarter" idx="12"/>
          </p:nvPr>
        </p:nvSpPr>
        <p:spPr/>
        <p:txBody>
          <a:bodyPr rtlCol="0"/>
          <a:lstStyle/>
          <a:p>
            <a:pPr rtl="0"/>
            <a:fld id="{82EE24B5-652C-4DB5-B7C3-B5BBEC1280B1}" type="slidenum">
              <a:rPr lang="en-GB" noProof="0" smtClean="0"/>
              <a:t>‹#›</a:t>
            </a:fld>
            <a:endParaRPr lang="en-GB" noProof="0" dirty="0"/>
          </a:p>
        </p:txBody>
      </p:sp>
    </p:spTree>
    <p:extLst>
      <p:ext uri="{BB962C8B-B14F-4D97-AF65-F5344CB8AC3E}">
        <p14:creationId xmlns:p14="http://schemas.microsoft.com/office/powerpoint/2010/main" val="19332012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4E60EB58-EF7E-435A-8B07-B5BCF3AF119F}"/>
              </a:ext>
            </a:extLst>
          </p:cNvPr>
          <p:cNvSpPr>
            <a:spLocks noGrp="1"/>
          </p:cNvSpPr>
          <p:nvPr>
            <p:ph type="sldNum" sz="quarter" idx="12"/>
          </p:nvPr>
        </p:nvSpPr>
        <p:spPr/>
        <p:txBody>
          <a:bodyPr rtlCol="0"/>
          <a:lstStyle/>
          <a:p>
            <a:pPr rtl="0"/>
            <a:fld id="{82EE24B5-652C-4DB5-B7C3-B5BBEC1280B1}" type="slidenum">
              <a:rPr lang="en-GB" noProof="0" smtClean="0"/>
              <a:t>‹#›</a:t>
            </a:fld>
            <a:endParaRPr lang="en-GB" noProof="0" dirty="0"/>
          </a:p>
        </p:txBody>
      </p:sp>
      <p:sp>
        <p:nvSpPr>
          <p:cNvPr id="2" name="Title 1">
            <a:extLst>
              <a:ext uri="{FF2B5EF4-FFF2-40B4-BE49-F238E27FC236}">
                <a16:creationId xmlns:a16="http://schemas.microsoft.com/office/drawing/2014/main" id="{E7F76098-6FA1-470A-BEF4-E4B0AC75E8FE}"/>
              </a:ext>
            </a:extLst>
          </p:cNvPr>
          <p:cNvSpPr>
            <a:spLocks noGrp="1"/>
          </p:cNvSpPr>
          <p:nvPr>
            <p:ph type="title"/>
          </p:nvPr>
        </p:nvSpPr>
        <p:spPr/>
        <p:txBody>
          <a:bodyPr rtlCol="0"/>
          <a:lstStyle/>
          <a:p>
            <a:pPr rtl="0"/>
            <a:r>
              <a:rPr lang="en-US" noProof="0"/>
              <a:t>Click to edit Master title style</a:t>
            </a:r>
            <a:endParaRPr lang="en-GB" noProof="0" dirty="0"/>
          </a:p>
        </p:txBody>
      </p:sp>
      <p:sp>
        <p:nvSpPr>
          <p:cNvPr id="3" name="Content Placeholder 2">
            <a:extLst>
              <a:ext uri="{FF2B5EF4-FFF2-40B4-BE49-F238E27FC236}">
                <a16:creationId xmlns:a16="http://schemas.microsoft.com/office/drawing/2014/main" id="{4B647ABC-6745-43B6-8A64-6E191BD65CA2}"/>
              </a:ext>
            </a:extLst>
          </p:cNvPr>
          <p:cNvSpPr>
            <a:spLocks noGrp="1"/>
          </p:cNvSpPr>
          <p:nvPr>
            <p:ph sz="half" idx="1"/>
          </p:nvPr>
        </p:nvSpPr>
        <p:spPr>
          <a:xfrm>
            <a:off x="838200" y="1825625"/>
            <a:ext cx="5181600" cy="4351338"/>
          </a:xfrm>
        </p:spPr>
        <p:txBody>
          <a:bodyPr rtlCol="0"/>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en-GB" noProof="0" dirty="0"/>
          </a:p>
        </p:txBody>
      </p:sp>
      <p:sp>
        <p:nvSpPr>
          <p:cNvPr id="4" name="Content Placeholder 3">
            <a:extLst>
              <a:ext uri="{FF2B5EF4-FFF2-40B4-BE49-F238E27FC236}">
                <a16:creationId xmlns:a16="http://schemas.microsoft.com/office/drawing/2014/main" id="{E4387105-2538-4216-9A7E-445FA092F960}"/>
              </a:ext>
            </a:extLst>
          </p:cNvPr>
          <p:cNvSpPr>
            <a:spLocks noGrp="1"/>
          </p:cNvSpPr>
          <p:nvPr>
            <p:ph sz="half" idx="2"/>
          </p:nvPr>
        </p:nvSpPr>
        <p:spPr>
          <a:xfrm>
            <a:off x="6172200" y="1825625"/>
            <a:ext cx="5181600" cy="4351338"/>
          </a:xfrm>
        </p:spPr>
        <p:txBody>
          <a:bodyPr rtlCol="0"/>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en-GB" noProof="0" dirty="0"/>
          </a:p>
        </p:txBody>
      </p:sp>
      <p:sp>
        <p:nvSpPr>
          <p:cNvPr id="5" name="Date Placeholder 4">
            <a:extLst>
              <a:ext uri="{FF2B5EF4-FFF2-40B4-BE49-F238E27FC236}">
                <a16:creationId xmlns:a16="http://schemas.microsoft.com/office/drawing/2014/main" id="{47F57DE0-C032-4FCC-9006-09C2C328A665}"/>
              </a:ext>
            </a:extLst>
          </p:cNvPr>
          <p:cNvSpPr>
            <a:spLocks noGrp="1"/>
          </p:cNvSpPr>
          <p:nvPr>
            <p:ph type="dt" sz="half" idx="10"/>
          </p:nvPr>
        </p:nvSpPr>
        <p:spPr/>
        <p:txBody>
          <a:bodyPr rtlCol="0"/>
          <a:lstStyle/>
          <a:p>
            <a:pPr rtl="0"/>
            <a:fld id="{212A412F-8BAF-416F-A4E9-E849808F6838}" type="datetime1">
              <a:rPr lang="en-GB" noProof="0" smtClean="0"/>
              <a:t>09/12/2023</a:t>
            </a:fld>
            <a:endParaRPr lang="en-GB" noProof="0" dirty="0"/>
          </a:p>
        </p:txBody>
      </p:sp>
      <p:sp>
        <p:nvSpPr>
          <p:cNvPr id="6" name="Footer Placeholder 5">
            <a:extLst>
              <a:ext uri="{FF2B5EF4-FFF2-40B4-BE49-F238E27FC236}">
                <a16:creationId xmlns:a16="http://schemas.microsoft.com/office/drawing/2014/main" id="{90C776CB-2819-4488-9012-A6EA22079A47}"/>
              </a:ext>
            </a:extLst>
          </p:cNvPr>
          <p:cNvSpPr>
            <a:spLocks noGrp="1"/>
          </p:cNvSpPr>
          <p:nvPr>
            <p:ph type="ftr" sz="quarter" idx="11"/>
          </p:nvPr>
        </p:nvSpPr>
        <p:spPr/>
        <p:txBody>
          <a:bodyPr rtlCol="0"/>
          <a:lstStyle/>
          <a:p>
            <a:pPr rtl="0"/>
            <a:endParaRPr lang="en-GB" noProof="0" dirty="0"/>
          </a:p>
        </p:txBody>
      </p:sp>
    </p:spTree>
    <p:extLst>
      <p:ext uri="{BB962C8B-B14F-4D97-AF65-F5344CB8AC3E}">
        <p14:creationId xmlns:p14="http://schemas.microsoft.com/office/powerpoint/2010/main" val="13250367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F43C73-1D0F-45F9-A7E4-E9D24EAFDE3D}"/>
              </a:ext>
            </a:extLst>
          </p:cNvPr>
          <p:cNvSpPr>
            <a:spLocks noGrp="1"/>
          </p:cNvSpPr>
          <p:nvPr>
            <p:ph type="title"/>
          </p:nvPr>
        </p:nvSpPr>
        <p:spPr>
          <a:xfrm>
            <a:off x="839788" y="365125"/>
            <a:ext cx="10515600" cy="1325563"/>
          </a:xfrm>
        </p:spPr>
        <p:txBody>
          <a:bodyPr rtlCol="0"/>
          <a:lstStyle/>
          <a:p>
            <a:pPr rtl="0"/>
            <a:r>
              <a:rPr lang="en-US" noProof="0"/>
              <a:t>Click to edit Master title style</a:t>
            </a:r>
            <a:endParaRPr lang="en-GB" noProof="0" dirty="0"/>
          </a:p>
        </p:txBody>
      </p:sp>
      <p:sp>
        <p:nvSpPr>
          <p:cNvPr id="3" name="Text Placeholder 2">
            <a:extLst>
              <a:ext uri="{FF2B5EF4-FFF2-40B4-BE49-F238E27FC236}">
                <a16:creationId xmlns:a16="http://schemas.microsoft.com/office/drawing/2014/main" id="{D3B88E76-F6AB-4621-A9A6-20A81C5A3F91}"/>
              </a:ext>
            </a:extLst>
          </p:cNvPr>
          <p:cNvSpPr>
            <a:spLocks noGrp="1"/>
          </p:cNvSpPr>
          <p:nvPr>
            <p:ph type="body" idx="1"/>
          </p:nvPr>
        </p:nvSpPr>
        <p:spPr>
          <a:xfrm>
            <a:off x="839788" y="1681163"/>
            <a:ext cx="5157787" cy="823912"/>
          </a:xfrm>
        </p:spPr>
        <p:txBody>
          <a:bodyPr rtlCol="0"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US" noProof="0"/>
              <a:t>Click to edit Master text styles</a:t>
            </a:r>
          </a:p>
        </p:txBody>
      </p:sp>
      <p:sp>
        <p:nvSpPr>
          <p:cNvPr id="4" name="Content Placeholder 3">
            <a:extLst>
              <a:ext uri="{FF2B5EF4-FFF2-40B4-BE49-F238E27FC236}">
                <a16:creationId xmlns:a16="http://schemas.microsoft.com/office/drawing/2014/main" id="{6A313FB9-6D6C-4F61-9E7A-76E686D06C25}"/>
              </a:ext>
            </a:extLst>
          </p:cNvPr>
          <p:cNvSpPr>
            <a:spLocks noGrp="1"/>
          </p:cNvSpPr>
          <p:nvPr>
            <p:ph sz="half" idx="2"/>
          </p:nvPr>
        </p:nvSpPr>
        <p:spPr>
          <a:xfrm>
            <a:off x="839788" y="2505075"/>
            <a:ext cx="5157787" cy="3684588"/>
          </a:xfrm>
        </p:spPr>
        <p:txBody>
          <a:bodyPr rtlCol="0"/>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en-GB" noProof="0" dirty="0"/>
          </a:p>
        </p:txBody>
      </p:sp>
      <p:sp>
        <p:nvSpPr>
          <p:cNvPr id="5" name="Text Placeholder 4">
            <a:extLst>
              <a:ext uri="{FF2B5EF4-FFF2-40B4-BE49-F238E27FC236}">
                <a16:creationId xmlns:a16="http://schemas.microsoft.com/office/drawing/2014/main" id="{2A93A737-E48B-4909-BE04-F55B58103257}"/>
              </a:ext>
            </a:extLst>
          </p:cNvPr>
          <p:cNvSpPr>
            <a:spLocks noGrp="1"/>
          </p:cNvSpPr>
          <p:nvPr>
            <p:ph type="body" sz="quarter" idx="3"/>
          </p:nvPr>
        </p:nvSpPr>
        <p:spPr>
          <a:xfrm>
            <a:off x="6172200" y="1681163"/>
            <a:ext cx="5183188" cy="823912"/>
          </a:xfrm>
        </p:spPr>
        <p:txBody>
          <a:bodyPr rtlCol="0"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US" noProof="0"/>
              <a:t>Click to edit Master text styles</a:t>
            </a:r>
          </a:p>
        </p:txBody>
      </p:sp>
      <p:sp>
        <p:nvSpPr>
          <p:cNvPr id="6" name="Content Placeholder 5">
            <a:extLst>
              <a:ext uri="{FF2B5EF4-FFF2-40B4-BE49-F238E27FC236}">
                <a16:creationId xmlns:a16="http://schemas.microsoft.com/office/drawing/2014/main" id="{D8F9958C-DB5F-444E-ACE8-73F5E0CA67F1}"/>
              </a:ext>
            </a:extLst>
          </p:cNvPr>
          <p:cNvSpPr>
            <a:spLocks noGrp="1"/>
          </p:cNvSpPr>
          <p:nvPr>
            <p:ph sz="quarter" idx="4"/>
          </p:nvPr>
        </p:nvSpPr>
        <p:spPr>
          <a:xfrm>
            <a:off x="6172200" y="2505075"/>
            <a:ext cx="5183188" cy="3684588"/>
          </a:xfrm>
        </p:spPr>
        <p:txBody>
          <a:bodyPr rtlCol="0"/>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en-GB" noProof="0" dirty="0"/>
          </a:p>
        </p:txBody>
      </p:sp>
      <p:sp>
        <p:nvSpPr>
          <p:cNvPr id="7" name="Date Placeholder 6">
            <a:extLst>
              <a:ext uri="{FF2B5EF4-FFF2-40B4-BE49-F238E27FC236}">
                <a16:creationId xmlns:a16="http://schemas.microsoft.com/office/drawing/2014/main" id="{11D097D1-3052-4C1F-B573-CA25FFF6CCB5}"/>
              </a:ext>
            </a:extLst>
          </p:cNvPr>
          <p:cNvSpPr>
            <a:spLocks noGrp="1"/>
          </p:cNvSpPr>
          <p:nvPr>
            <p:ph type="dt" sz="half" idx="10"/>
          </p:nvPr>
        </p:nvSpPr>
        <p:spPr/>
        <p:txBody>
          <a:bodyPr rtlCol="0"/>
          <a:lstStyle/>
          <a:p>
            <a:pPr rtl="0"/>
            <a:fld id="{29DC5B49-D2D4-4A33-AF66-401893370797}" type="datetime1">
              <a:rPr lang="en-GB" noProof="0" smtClean="0"/>
              <a:t>09/12/2023</a:t>
            </a:fld>
            <a:endParaRPr lang="en-GB" noProof="0" dirty="0"/>
          </a:p>
        </p:txBody>
      </p:sp>
      <p:sp>
        <p:nvSpPr>
          <p:cNvPr id="8" name="Footer Placeholder 7">
            <a:extLst>
              <a:ext uri="{FF2B5EF4-FFF2-40B4-BE49-F238E27FC236}">
                <a16:creationId xmlns:a16="http://schemas.microsoft.com/office/drawing/2014/main" id="{F2607AC3-2220-4DDA-A22A-C404538FE48E}"/>
              </a:ext>
            </a:extLst>
          </p:cNvPr>
          <p:cNvSpPr>
            <a:spLocks noGrp="1"/>
          </p:cNvSpPr>
          <p:nvPr>
            <p:ph type="ftr" sz="quarter" idx="11"/>
          </p:nvPr>
        </p:nvSpPr>
        <p:spPr/>
        <p:txBody>
          <a:bodyPr rtlCol="0"/>
          <a:lstStyle/>
          <a:p>
            <a:pPr rtl="0"/>
            <a:endParaRPr lang="en-GB" noProof="0" dirty="0"/>
          </a:p>
        </p:txBody>
      </p:sp>
      <p:sp>
        <p:nvSpPr>
          <p:cNvPr id="9" name="Slide Number Placeholder 8">
            <a:extLst>
              <a:ext uri="{FF2B5EF4-FFF2-40B4-BE49-F238E27FC236}">
                <a16:creationId xmlns:a16="http://schemas.microsoft.com/office/drawing/2014/main" id="{6FD8DEB3-F122-4B42-9E12-F61189B878B2}"/>
              </a:ext>
            </a:extLst>
          </p:cNvPr>
          <p:cNvSpPr>
            <a:spLocks noGrp="1"/>
          </p:cNvSpPr>
          <p:nvPr>
            <p:ph type="sldNum" sz="quarter" idx="12"/>
          </p:nvPr>
        </p:nvSpPr>
        <p:spPr/>
        <p:txBody>
          <a:bodyPr rtlCol="0"/>
          <a:lstStyle/>
          <a:p>
            <a:pPr rtl="0"/>
            <a:fld id="{82EE24B5-652C-4DB5-B7C3-B5BBEC1280B1}" type="slidenum">
              <a:rPr lang="en-GB" noProof="0" smtClean="0"/>
              <a:t>‹#›</a:t>
            </a:fld>
            <a:endParaRPr lang="en-GB" noProof="0" dirty="0"/>
          </a:p>
        </p:txBody>
      </p:sp>
    </p:spTree>
    <p:extLst>
      <p:ext uri="{BB962C8B-B14F-4D97-AF65-F5344CB8AC3E}">
        <p14:creationId xmlns:p14="http://schemas.microsoft.com/office/powerpoint/2010/main" val="40327695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789EF5-3FD9-4423-A9E8-B67B4E902E9B}"/>
              </a:ext>
            </a:extLst>
          </p:cNvPr>
          <p:cNvSpPr>
            <a:spLocks noGrp="1"/>
          </p:cNvSpPr>
          <p:nvPr>
            <p:ph type="title"/>
          </p:nvPr>
        </p:nvSpPr>
        <p:spPr/>
        <p:txBody>
          <a:bodyPr rtlCol="0"/>
          <a:lstStyle/>
          <a:p>
            <a:pPr rtl="0"/>
            <a:r>
              <a:rPr lang="en-US" noProof="0"/>
              <a:t>Click to edit Master title style</a:t>
            </a:r>
            <a:endParaRPr lang="en-GB" noProof="0" dirty="0"/>
          </a:p>
        </p:txBody>
      </p:sp>
      <p:sp>
        <p:nvSpPr>
          <p:cNvPr id="3" name="Date Placeholder 2">
            <a:extLst>
              <a:ext uri="{FF2B5EF4-FFF2-40B4-BE49-F238E27FC236}">
                <a16:creationId xmlns:a16="http://schemas.microsoft.com/office/drawing/2014/main" id="{030D7191-31B4-440E-A4E9-F412FA55824C}"/>
              </a:ext>
            </a:extLst>
          </p:cNvPr>
          <p:cNvSpPr>
            <a:spLocks noGrp="1"/>
          </p:cNvSpPr>
          <p:nvPr>
            <p:ph type="dt" sz="half" idx="10"/>
          </p:nvPr>
        </p:nvSpPr>
        <p:spPr/>
        <p:txBody>
          <a:bodyPr rtlCol="0"/>
          <a:lstStyle/>
          <a:p>
            <a:pPr rtl="0"/>
            <a:fld id="{CBD3A102-94FC-418F-BECF-02635917A5A8}" type="datetime1">
              <a:rPr lang="en-GB" noProof="0" smtClean="0"/>
              <a:t>09/12/2023</a:t>
            </a:fld>
            <a:endParaRPr lang="en-GB" noProof="0" dirty="0"/>
          </a:p>
        </p:txBody>
      </p:sp>
      <p:sp>
        <p:nvSpPr>
          <p:cNvPr id="4" name="Footer Placeholder 3">
            <a:extLst>
              <a:ext uri="{FF2B5EF4-FFF2-40B4-BE49-F238E27FC236}">
                <a16:creationId xmlns:a16="http://schemas.microsoft.com/office/drawing/2014/main" id="{8EC85CB6-0880-4BF0-8E98-291E70C71377}"/>
              </a:ext>
            </a:extLst>
          </p:cNvPr>
          <p:cNvSpPr>
            <a:spLocks noGrp="1"/>
          </p:cNvSpPr>
          <p:nvPr>
            <p:ph type="ftr" sz="quarter" idx="11"/>
          </p:nvPr>
        </p:nvSpPr>
        <p:spPr/>
        <p:txBody>
          <a:bodyPr rtlCol="0"/>
          <a:lstStyle/>
          <a:p>
            <a:pPr rtl="0"/>
            <a:endParaRPr lang="en-GB" noProof="0" dirty="0"/>
          </a:p>
        </p:txBody>
      </p:sp>
      <p:sp>
        <p:nvSpPr>
          <p:cNvPr id="5" name="Slide Number Placeholder 4">
            <a:extLst>
              <a:ext uri="{FF2B5EF4-FFF2-40B4-BE49-F238E27FC236}">
                <a16:creationId xmlns:a16="http://schemas.microsoft.com/office/drawing/2014/main" id="{BE4A5E74-F26F-4C7A-BED1-6EE66C0B3A54}"/>
              </a:ext>
            </a:extLst>
          </p:cNvPr>
          <p:cNvSpPr>
            <a:spLocks noGrp="1"/>
          </p:cNvSpPr>
          <p:nvPr>
            <p:ph type="sldNum" sz="quarter" idx="12"/>
          </p:nvPr>
        </p:nvSpPr>
        <p:spPr/>
        <p:txBody>
          <a:bodyPr rtlCol="0"/>
          <a:lstStyle/>
          <a:p>
            <a:pPr rtl="0"/>
            <a:fld id="{82EE24B5-652C-4DB5-B7C3-B5BBEC1280B1}" type="slidenum">
              <a:rPr lang="en-GB" noProof="0" smtClean="0"/>
              <a:t>‹#›</a:t>
            </a:fld>
            <a:endParaRPr lang="en-GB" noProof="0" dirty="0"/>
          </a:p>
        </p:txBody>
      </p:sp>
    </p:spTree>
    <p:extLst>
      <p:ext uri="{BB962C8B-B14F-4D97-AF65-F5344CB8AC3E}">
        <p14:creationId xmlns:p14="http://schemas.microsoft.com/office/powerpoint/2010/main" val="36919032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655C546-684A-45B9-8890-66DC55DF7D06}"/>
              </a:ext>
            </a:extLst>
          </p:cNvPr>
          <p:cNvSpPr>
            <a:spLocks noGrp="1"/>
          </p:cNvSpPr>
          <p:nvPr>
            <p:ph type="dt" sz="half" idx="10"/>
          </p:nvPr>
        </p:nvSpPr>
        <p:spPr/>
        <p:txBody>
          <a:bodyPr rtlCol="0"/>
          <a:lstStyle/>
          <a:p>
            <a:pPr rtl="0"/>
            <a:fld id="{5AD0B255-6715-4A36-80FD-90A28F6F2688}" type="datetime1">
              <a:rPr lang="en-GB" noProof="0" smtClean="0"/>
              <a:t>09/12/2023</a:t>
            </a:fld>
            <a:endParaRPr lang="en-GB" noProof="0" dirty="0"/>
          </a:p>
        </p:txBody>
      </p:sp>
      <p:sp>
        <p:nvSpPr>
          <p:cNvPr id="3" name="Footer Placeholder 2">
            <a:extLst>
              <a:ext uri="{FF2B5EF4-FFF2-40B4-BE49-F238E27FC236}">
                <a16:creationId xmlns:a16="http://schemas.microsoft.com/office/drawing/2014/main" id="{4543EBDF-D696-42F7-B962-56F5FEE120CC}"/>
              </a:ext>
            </a:extLst>
          </p:cNvPr>
          <p:cNvSpPr>
            <a:spLocks noGrp="1"/>
          </p:cNvSpPr>
          <p:nvPr>
            <p:ph type="ftr" sz="quarter" idx="11"/>
          </p:nvPr>
        </p:nvSpPr>
        <p:spPr/>
        <p:txBody>
          <a:bodyPr rtlCol="0"/>
          <a:lstStyle/>
          <a:p>
            <a:pPr rtl="0"/>
            <a:endParaRPr lang="en-GB" noProof="0" dirty="0"/>
          </a:p>
        </p:txBody>
      </p:sp>
      <p:sp>
        <p:nvSpPr>
          <p:cNvPr id="4" name="Slide Number Placeholder 3">
            <a:extLst>
              <a:ext uri="{FF2B5EF4-FFF2-40B4-BE49-F238E27FC236}">
                <a16:creationId xmlns:a16="http://schemas.microsoft.com/office/drawing/2014/main" id="{6789D77E-1675-4F9D-9113-B274CB0E87FA}"/>
              </a:ext>
            </a:extLst>
          </p:cNvPr>
          <p:cNvSpPr>
            <a:spLocks noGrp="1"/>
          </p:cNvSpPr>
          <p:nvPr>
            <p:ph type="sldNum" sz="quarter" idx="12"/>
          </p:nvPr>
        </p:nvSpPr>
        <p:spPr/>
        <p:txBody>
          <a:bodyPr rtlCol="0"/>
          <a:lstStyle/>
          <a:p>
            <a:pPr rtl="0"/>
            <a:fld id="{82EE24B5-652C-4DB5-B7C3-B5BBEC1280B1}" type="slidenum">
              <a:rPr lang="en-GB" noProof="0" smtClean="0"/>
              <a:t>‹#›</a:t>
            </a:fld>
            <a:endParaRPr lang="en-GB" noProof="0" dirty="0"/>
          </a:p>
        </p:txBody>
      </p:sp>
    </p:spTree>
    <p:extLst>
      <p:ext uri="{BB962C8B-B14F-4D97-AF65-F5344CB8AC3E}">
        <p14:creationId xmlns:p14="http://schemas.microsoft.com/office/powerpoint/2010/main" val="2746025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8E9C90-06AB-49B5-9970-F5791DE93A41}"/>
              </a:ext>
            </a:extLst>
          </p:cNvPr>
          <p:cNvSpPr>
            <a:spLocks noGrp="1"/>
          </p:cNvSpPr>
          <p:nvPr>
            <p:ph type="title"/>
          </p:nvPr>
        </p:nvSpPr>
        <p:spPr>
          <a:xfrm>
            <a:off x="839788" y="457200"/>
            <a:ext cx="3932237" cy="1600200"/>
          </a:xfrm>
        </p:spPr>
        <p:txBody>
          <a:bodyPr rtlCol="0" anchor="b"/>
          <a:lstStyle>
            <a:lvl1pPr>
              <a:defRPr sz="3200"/>
            </a:lvl1pPr>
          </a:lstStyle>
          <a:p>
            <a:pPr rtl="0"/>
            <a:r>
              <a:rPr lang="en-US" noProof="0"/>
              <a:t>Click to edit Master title style</a:t>
            </a:r>
            <a:endParaRPr lang="en-GB" noProof="0" dirty="0"/>
          </a:p>
        </p:txBody>
      </p:sp>
      <p:sp>
        <p:nvSpPr>
          <p:cNvPr id="3" name="Content Placeholder 2">
            <a:extLst>
              <a:ext uri="{FF2B5EF4-FFF2-40B4-BE49-F238E27FC236}">
                <a16:creationId xmlns:a16="http://schemas.microsoft.com/office/drawing/2014/main" id="{EFFB0071-932D-4CA0-92FB-A6E75AC85569}"/>
              </a:ext>
            </a:extLst>
          </p:cNvPr>
          <p:cNvSpPr>
            <a:spLocks noGrp="1"/>
          </p:cNvSpPr>
          <p:nvPr>
            <p:ph idx="1"/>
          </p:nvPr>
        </p:nvSpPr>
        <p:spPr>
          <a:xfrm>
            <a:off x="5183188" y="987425"/>
            <a:ext cx="6172200" cy="4873625"/>
          </a:xfrm>
        </p:spPr>
        <p:txBody>
          <a:bodyPr rtlCol="0"/>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en-GB" noProof="0" dirty="0"/>
          </a:p>
        </p:txBody>
      </p:sp>
      <p:sp>
        <p:nvSpPr>
          <p:cNvPr id="4" name="Text Placeholder 3">
            <a:extLst>
              <a:ext uri="{FF2B5EF4-FFF2-40B4-BE49-F238E27FC236}">
                <a16:creationId xmlns:a16="http://schemas.microsoft.com/office/drawing/2014/main" id="{71C8D9F5-8B70-4BDD-9CB5-BBF87CF5535C}"/>
              </a:ext>
            </a:extLst>
          </p:cNvPr>
          <p:cNvSpPr>
            <a:spLocks noGrp="1"/>
          </p:cNvSpPr>
          <p:nvPr>
            <p:ph type="body" sz="half" idx="2"/>
          </p:nvPr>
        </p:nvSpPr>
        <p:spPr>
          <a:xfrm>
            <a:off x="839788" y="2057400"/>
            <a:ext cx="3932237" cy="3811588"/>
          </a:xfrm>
        </p:spPr>
        <p:txBody>
          <a:bodyPr rtlCol="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en-US" noProof="0"/>
              <a:t>Click to edit Master text styles</a:t>
            </a:r>
          </a:p>
        </p:txBody>
      </p:sp>
      <p:sp>
        <p:nvSpPr>
          <p:cNvPr id="5" name="Date Placeholder 4">
            <a:extLst>
              <a:ext uri="{FF2B5EF4-FFF2-40B4-BE49-F238E27FC236}">
                <a16:creationId xmlns:a16="http://schemas.microsoft.com/office/drawing/2014/main" id="{7989DE91-7A80-4682-9D32-2CD41DEFB7B2}"/>
              </a:ext>
            </a:extLst>
          </p:cNvPr>
          <p:cNvSpPr>
            <a:spLocks noGrp="1"/>
          </p:cNvSpPr>
          <p:nvPr>
            <p:ph type="dt" sz="half" idx="10"/>
          </p:nvPr>
        </p:nvSpPr>
        <p:spPr/>
        <p:txBody>
          <a:bodyPr rtlCol="0"/>
          <a:lstStyle/>
          <a:p>
            <a:pPr rtl="0"/>
            <a:fld id="{C6B71463-E472-49E2-BD3B-DA9B0E66CF77}" type="datetime1">
              <a:rPr lang="en-GB" noProof="0" smtClean="0"/>
              <a:t>09/12/2023</a:t>
            </a:fld>
            <a:endParaRPr lang="en-GB" noProof="0" dirty="0"/>
          </a:p>
        </p:txBody>
      </p:sp>
      <p:sp>
        <p:nvSpPr>
          <p:cNvPr id="6" name="Footer Placeholder 5">
            <a:extLst>
              <a:ext uri="{FF2B5EF4-FFF2-40B4-BE49-F238E27FC236}">
                <a16:creationId xmlns:a16="http://schemas.microsoft.com/office/drawing/2014/main" id="{7B9E2482-2E7D-4868-95A7-4A55B40FECE1}"/>
              </a:ext>
            </a:extLst>
          </p:cNvPr>
          <p:cNvSpPr>
            <a:spLocks noGrp="1"/>
          </p:cNvSpPr>
          <p:nvPr>
            <p:ph type="ftr" sz="quarter" idx="11"/>
          </p:nvPr>
        </p:nvSpPr>
        <p:spPr/>
        <p:txBody>
          <a:bodyPr rtlCol="0"/>
          <a:lstStyle/>
          <a:p>
            <a:pPr rtl="0"/>
            <a:endParaRPr lang="en-GB" noProof="0" dirty="0"/>
          </a:p>
        </p:txBody>
      </p:sp>
      <p:sp>
        <p:nvSpPr>
          <p:cNvPr id="7" name="Slide Number Placeholder 6">
            <a:extLst>
              <a:ext uri="{FF2B5EF4-FFF2-40B4-BE49-F238E27FC236}">
                <a16:creationId xmlns:a16="http://schemas.microsoft.com/office/drawing/2014/main" id="{1F4E84CF-C3E5-4475-84C7-21CBAC064B74}"/>
              </a:ext>
            </a:extLst>
          </p:cNvPr>
          <p:cNvSpPr>
            <a:spLocks noGrp="1"/>
          </p:cNvSpPr>
          <p:nvPr>
            <p:ph type="sldNum" sz="quarter" idx="12"/>
          </p:nvPr>
        </p:nvSpPr>
        <p:spPr/>
        <p:txBody>
          <a:bodyPr rtlCol="0"/>
          <a:lstStyle/>
          <a:p>
            <a:pPr rtl="0"/>
            <a:fld id="{82EE24B5-652C-4DB5-B7C3-B5BBEC1280B1}" type="slidenum">
              <a:rPr lang="en-GB" noProof="0" smtClean="0"/>
              <a:t>‹#›</a:t>
            </a:fld>
            <a:endParaRPr lang="en-GB" noProof="0" dirty="0"/>
          </a:p>
        </p:txBody>
      </p:sp>
    </p:spTree>
    <p:extLst>
      <p:ext uri="{BB962C8B-B14F-4D97-AF65-F5344CB8AC3E}">
        <p14:creationId xmlns:p14="http://schemas.microsoft.com/office/powerpoint/2010/main" val="29626256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90E0AA-5363-4861-AB6B-0E4D34D74B92}"/>
              </a:ext>
            </a:extLst>
          </p:cNvPr>
          <p:cNvSpPr>
            <a:spLocks noGrp="1"/>
          </p:cNvSpPr>
          <p:nvPr>
            <p:ph type="title"/>
          </p:nvPr>
        </p:nvSpPr>
        <p:spPr>
          <a:xfrm>
            <a:off x="839788" y="457200"/>
            <a:ext cx="3932237" cy="1600200"/>
          </a:xfrm>
        </p:spPr>
        <p:txBody>
          <a:bodyPr rtlCol="0" anchor="b"/>
          <a:lstStyle>
            <a:lvl1pPr>
              <a:defRPr sz="3200"/>
            </a:lvl1pPr>
          </a:lstStyle>
          <a:p>
            <a:pPr rtl="0"/>
            <a:r>
              <a:rPr lang="en-US" noProof="0"/>
              <a:t>Click to edit Master title style</a:t>
            </a:r>
            <a:endParaRPr lang="en-GB" noProof="0" dirty="0"/>
          </a:p>
        </p:txBody>
      </p:sp>
      <p:sp>
        <p:nvSpPr>
          <p:cNvPr id="3" name="Picture Placeholder 2">
            <a:extLst>
              <a:ext uri="{FF2B5EF4-FFF2-40B4-BE49-F238E27FC236}">
                <a16:creationId xmlns:a16="http://schemas.microsoft.com/office/drawing/2014/main" id="{8D44B7CE-2038-4CCA-AA8A-D03DE5FD956E}"/>
              </a:ext>
            </a:extLst>
          </p:cNvPr>
          <p:cNvSpPr>
            <a:spLocks noGrp="1"/>
          </p:cNvSpPr>
          <p:nvPr>
            <p:ph type="pic" idx="1"/>
          </p:nvPr>
        </p:nvSpPr>
        <p:spPr>
          <a:xfrm>
            <a:off x="5183188" y="987425"/>
            <a:ext cx="6172200" cy="4873625"/>
          </a:xfrm>
        </p:spPr>
        <p:txBody>
          <a:bodyPr rtlCol="0"/>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en-US" noProof="0"/>
              <a:t>Click icon to add picture</a:t>
            </a:r>
            <a:endParaRPr lang="en-GB" noProof="0" dirty="0"/>
          </a:p>
        </p:txBody>
      </p:sp>
      <p:sp>
        <p:nvSpPr>
          <p:cNvPr id="4" name="Text Placeholder 3">
            <a:extLst>
              <a:ext uri="{FF2B5EF4-FFF2-40B4-BE49-F238E27FC236}">
                <a16:creationId xmlns:a16="http://schemas.microsoft.com/office/drawing/2014/main" id="{EA79774D-36EB-4201-B1AC-922DD2E06640}"/>
              </a:ext>
            </a:extLst>
          </p:cNvPr>
          <p:cNvSpPr>
            <a:spLocks noGrp="1"/>
          </p:cNvSpPr>
          <p:nvPr>
            <p:ph type="body" sz="half" idx="2"/>
          </p:nvPr>
        </p:nvSpPr>
        <p:spPr>
          <a:xfrm>
            <a:off x="839788" y="2057400"/>
            <a:ext cx="3932237" cy="3811588"/>
          </a:xfrm>
        </p:spPr>
        <p:txBody>
          <a:bodyPr rtlCol="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en-US" noProof="0"/>
              <a:t>Click to edit Master text styles</a:t>
            </a:r>
          </a:p>
        </p:txBody>
      </p:sp>
      <p:sp>
        <p:nvSpPr>
          <p:cNvPr id="5" name="Date Placeholder 4">
            <a:extLst>
              <a:ext uri="{FF2B5EF4-FFF2-40B4-BE49-F238E27FC236}">
                <a16:creationId xmlns:a16="http://schemas.microsoft.com/office/drawing/2014/main" id="{CAD1E234-1CB2-41A0-B40D-7E7F160CBA11}"/>
              </a:ext>
            </a:extLst>
          </p:cNvPr>
          <p:cNvSpPr>
            <a:spLocks noGrp="1"/>
          </p:cNvSpPr>
          <p:nvPr>
            <p:ph type="dt" sz="half" idx="10"/>
          </p:nvPr>
        </p:nvSpPr>
        <p:spPr/>
        <p:txBody>
          <a:bodyPr rtlCol="0"/>
          <a:lstStyle/>
          <a:p>
            <a:pPr rtl="0"/>
            <a:fld id="{61817C61-8D78-4552-AEE7-44C7C27E66BD}" type="datetime1">
              <a:rPr lang="en-GB" noProof="0" smtClean="0"/>
              <a:t>09/12/2023</a:t>
            </a:fld>
            <a:endParaRPr lang="en-GB" noProof="0" dirty="0"/>
          </a:p>
        </p:txBody>
      </p:sp>
      <p:sp>
        <p:nvSpPr>
          <p:cNvPr id="6" name="Footer Placeholder 5">
            <a:extLst>
              <a:ext uri="{FF2B5EF4-FFF2-40B4-BE49-F238E27FC236}">
                <a16:creationId xmlns:a16="http://schemas.microsoft.com/office/drawing/2014/main" id="{99FD472E-6334-4051-B4D9-6361A819F792}"/>
              </a:ext>
            </a:extLst>
          </p:cNvPr>
          <p:cNvSpPr>
            <a:spLocks noGrp="1"/>
          </p:cNvSpPr>
          <p:nvPr>
            <p:ph type="ftr" sz="quarter" idx="11"/>
          </p:nvPr>
        </p:nvSpPr>
        <p:spPr/>
        <p:txBody>
          <a:bodyPr rtlCol="0"/>
          <a:lstStyle/>
          <a:p>
            <a:pPr rtl="0"/>
            <a:endParaRPr lang="en-GB" noProof="0" dirty="0"/>
          </a:p>
        </p:txBody>
      </p:sp>
      <p:sp>
        <p:nvSpPr>
          <p:cNvPr id="7" name="Slide Number Placeholder 6">
            <a:extLst>
              <a:ext uri="{FF2B5EF4-FFF2-40B4-BE49-F238E27FC236}">
                <a16:creationId xmlns:a16="http://schemas.microsoft.com/office/drawing/2014/main" id="{192384B9-6290-4070-B7D1-A105B27F0CB0}"/>
              </a:ext>
            </a:extLst>
          </p:cNvPr>
          <p:cNvSpPr>
            <a:spLocks noGrp="1"/>
          </p:cNvSpPr>
          <p:nvPr>
            <p:ph type="sldNum" sz="quarter" idx="12"/>
          </p:nvPr>
        </p:nvSpPr>
        <p:spPr/>
        <p:txBody>
          <a:bodyPr rtlCol="0"/>
          <a:lstStyle/>
          <a:p>
            <a:pPr rtl="0"/>
            <a:fld id="{82EE24B5-652C-4DB5-B7C3-B5BBEC1280B1}" type="slidenum">
              <a:rPr lang="en-GB" noProof="0" smtClean="0"/>
              <a:t>‹#›</a:t>
            </a:fld>
            <a:endParaRPr lang="en-GB" noProof="0" dirty="0"/>
          </a:p>
        </p:txBody>
      </p:sp>
    </p:spTree>
    <p:extLst>
      <p:ext uri="{BB962C8B-B14F-4D97-AF65-F5344CB8AC3E}">
        <p14:creationId xmlns:p14="http://schemas.microsoft.com/office/powerpoint/2010/main" val="23674436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9CEC732-0DE2-456B-92A1-84321C9BDCD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pPr rtl="0"/>
            <a:r>
              <a:rPr lang="en-US" noProof="0"/>
              <a:t>Click to edit Master title style</a:t>
            </a:r>
            <a:endParaRPr lang="en-GB" noProof="0" dirty="0"/>
          </a:p>
        </p:txBody>
      </p:sp>
      <p:sp>
        <p:nvSpPr>
          <p:cNvPr id="3" name="Text Placeholder 2">
            <a:extLst>
              <a:ext uri="{FF2B5EF4-FFF2-40B4-BE49-F238E27FC236}">
                <a16:creationId xmlns:a16="http://schemas.microsoft.com/office/drawing/2014/main" id="{DA816A5B-B156-4DC3-B18E-14F3E59A64F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en-GB" noProof="0" dirty="0"/>
          </a:p>
        </p:txBody>
      </p:sp>
      <p:sp>
        <p:nvSpPr>
          <p:cNvPr id="4" name="Date Placeholder 3">
            <a:extLst>
              <a:ext uri="{FF2B5EF4-FFF2-40B4-BE49-F238E27FC236}">
                <a16:creationId xmlns:a16="http://schemas.microsoft.com/office/drawing/2014/main" id="{FDB0252E-67CD-4B33-849F-7B1449CF27D0}"/>
              </a:ext>
            </a:extLst>
          </p:cNvPr>
          <p:cNvSpPr>
            <a:spLocks noGrp="1"/>
          </p:cNvSpPr>
          <p:nvPr>
            <p:ph type="dt" sz="half" idx="2"/>
          </p:nvPr>
        </p:nvSpPr>
        <p:spPr>
          <a:xfrm>
            <a:off x="838200" y="617490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rtl="0"/>
            <a:fld id="{CE5E4E58-C27D-4F74-A5F2-3D53139F3D09}" type="datetime1">
              <a:rPr lang="en-GB" noProof="0" smtClean="0"/>
              <a:t>09/12/2023</a:t>
            </a:fld>
            <a:endParaRPr lang="en-GB" noProof="0" dirty="0"/>
          </a:p>
        </p:txBody>
      </p:sp>
      <p:sp>
        <p:nvSpPr>
          <p:cNvPr id="5" name="Footer Placeholder 4">
            <a:extLst>
              <a:ext uri="{FF2B5EF4-FFF2-40B4-BE49-F238E27FC236}">
                <a16:creationId xmlns:a16="http://schemas.microsoft.com/office/drawing/2014/main" id="{DC620AD2-E3F8-48CB-8B72-B0945DF5348A}"/>
              </a:ext>
            </a:extLst>
          </p:cNvPr>
          <p:cNvSpPr>
            <a:spLocks noGrp="1"/>
          </p:cNvSpPr>
          <p:nvPr>
            <p:ph type="ftr" sz="quarter" idx="3"/>
          </p:nvPr>
        </p:nvSpPr>
        <p:spPr>
          <a:xfrm>
            <a:off x="4038600" y="6174902"/>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rtl="0"/>
            <a:endParaRPr lang="en-GB" noProof="0" dirty="0"/>
          </a:p>
        </p:txBody>
      </p:sp>
      <p:sp>
        <p:nvSpPr>
          <p:cNvPr id="10" name="Oval 9">
            <a:extLst>
              <a:ext uri="{FF2B5EF4-FFF2-40B4-BE49-F238E27FC236}">
                <a16:creationId xmlns:a16="http://schemas.microsoft.com/office/drawing/2014/main" id="{5A5F3BCF-F6FD-4DFF-B0B4-9892C9389344}"/>
              </a:ext>
            </a:extLst>
          </p:cNvPr>
          <p:cNvSpPr/>
          <p:nvPr userDrawn="1"/>
        </p:nvSpPr>
        <p:spPr>
          <a:xfrm>
            <a:off x="11562237" y="6227432"/>
            <a:ext cx="266400" cy="2664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dirty="0"/>
          </a:p>
        </p:txBody>
      </p:sp>
      <p:sp>
        <p:nvSpPr>
          <p:cNvPr id="6" name="Slide Number Placeholder 5">
            <a:extLst>
              <a:ext uri="{FF2B5EF4-FFF2-40B4-BE49-F238E27FC236}">
                <a16:creationId xmlns:a16="http://schemas.microsoft.com/office/drawing/2014/main" id="{D15DEFFD-817B-43EC-86F0-34DEA2BA5EEB}"/>
              </a:ext>
            </a:extLst>
          </p:cNvPr>
          <p:cNvSpPr>
            <a:spLocks noGrp="1"/>
          </p:cNvSpPr>
          <p:nvPr>
            <p:ph type="sldNum" sz="quarter" idx="4"/>
          </p:nvPr>
        </p:nvSpPr>
        <p:spPr>
          <a:xfrm>
            <a:off x="11453346" y="6174902"/>
            <a:ext cx="357116" cy="365125"/>
          </a:xfrm>
          <a:prstGeom prst="rect">
            <a:avLst/>
          </a:prstGeom>
        </p:spPr>
        <p:txBody>
          <a:bodyPr vert="horz" lIns="91440" tIns="45720" rIns="91440" bIns="45720" rtlCol="0" anchor="ctr"/>
          <a:lstStyle>
            <a:lvl1pPr algn="r">
              <a:defRPr sz="1000" i="1">
                <a:solidFill>
                  <a:schemeClr val="tx2">
                    <a:alpha val="70000"/>
                  </a:schemeClr>
                </a:solidFill>
              </a:defRPr>
            </a:lvl1pPr>
          </a:lstStyle>
          <a:p>
            <a:pPr rtl="0"/>
            <a:fld id="{82EE24B5-652C-4DB5-B7C3-B5BBEC1280B1}" type="slidenum">
              <a:rPr lang="en-GB" noProof="0" smtClean="0"/>
              <a:pPr/>
              <a:t>‹#›</a:t>
            </a:fld>
            <a:endParaRPr lang="en-GB" noProof="0" dirty="0"/>
          </a:p>
        </p:txBody>
      </p:sp>
    </p:spTree>
    <p:extLst>
      <p:ext uri="{BB962C8B-B14F-4D97-AF65-F5344CB8AC3E}">
        <p14:creationId xmlns:p14="http://schemas.microsoft.com/office/powerpoint/2010/main" val="36641015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9" r:id="rId10"/>
    <p:sldLayoutId id="2147483660" r:id="rId11"/>
    <p:sldLayoutId id="2147483662" r:id="rId12"/>
  </p:sldLayoutIdLst>
  <p:hf hdr="0" ftr="0" dt="0"/>
  <p:txStyles>
    <p:titleStyle>
      <a:lvl1pPr algn="l" defTabSz="914400" rtl="0" eaLnBrk="1" latinLnBrk="0" hangingPunct="1">
        <a:lnSpc>
          <a:spcPct val="90000"/>
        </a:lnSpc>
        <a:spcBef>
          <a:spcPct val="0"/>
        </a:spcBef>
        <a:buNone/>
        <a:defRPr sz="3200" b="1" kern="1200">
          <a:solidFill>
            <a:schemeClr val="accent2"/>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2.xml"/><Relationship Id="rId1" Type="http://schemas.openxmlformats.org/officeDocument/2006/relationships/slideLayout" Target="../slideLayouts/slideLayout6.xml"/><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3.xml"/><Relationship Id="rId1" Type="http://schemas.openxmlformats.org/officeDocument/2006/relationships/slideLayout" Target="../slideLayouts/slideLayout6.xml"/><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4.xml"/><Relationship Id="rId1" Type="http://schemas.openxmlformats.org/officeDocument/2006/relationships/slideLayout" Target="../slideLayouts/slideLayout10.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6.xml"/><Relationship Id="rId1" Type="http://schemas.openxmlformats.org/officeDocument/2006/relationships/slideLayout" Target="../slideLayouts/slideLayout12.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7.xml"/><Relationship Id="rId1" Type="http://schemas.openxmlformats.org/officeDocument/2006/relationships/slideLayout" Target="../slideLayouts/slideLayout10.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8.xml"/><Relationship Id="rId1" Type="http://schemas.openxmlformats.org/officeDocument/2006/relationships/slideLayout" Target="../slideLayouts/slideLayout12.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2" descr="Blue rectangle">
            <a:extLst>
              <a:ext uri="{FF2B5EF4-FFF2-40B4-BE49-F238E27FC236}">
                <a16:creationId xmlns:a16="http://schemas.microsoft.com/office/drawing/2014/main" id="{482BBC39-5D4C-4E24-ADB1-5FFFBA7198DC}"/>
              </a:ext>
            </a:extLst>
          </p:cNvPr>
          <p:cNvSpPr/>
          <p:nvPr/>
        </p:nvSpPr>
        <p:spPr>
          <a:xfrm>
            <a:off x="0" y="0"/>
            <a:ext cx="12188952" cy="6858000"/>
          </a:xfrm>
          <a:prstGeom prst="rect">
            <a:avLst/>
          </a:prstGeom>
          <a:blipFill>
            <a:blip r:embed="rId3"/>
            <a:srcRect/>
            <a:stretch>
              <a:fillRect l="-12" r="-12"/>
            </a:stretch>
          </a:blipFill>
        </p:spPr>
        <p:txBody>
          <a:bodyPr wrap="square" lIns="0" tIns="0" rIns="0" bIns="0" rtlCol="0"/>
          <a:lstStyle/>
          <a:p>
            <a:pPr rtl="0"/>
            <a:endParaRPr lang="en-GB" dirty="0"/>
          </a:p>
        </p:txBody>
      </p:sp>
      <p:sp>
        <p:nvSpPr>
          <p:cNvPr id="4" name="object 3" descr="People with documents">
            <a:extLst>
              <a:ext uri="{FF2B5EF4-FFF2-40B4-BE49-F238E27FC236}">
                <a16:creationId xmlns:a16="http://schemas.microsoft.com/office/drawing/2014/main" id="{0CA2E80D-F3EC-4A5F-8E65-56FEA206EE0F}"/>
              </a:ext>
            </a:extLst>
          </p:cNvPr>
          <p:cNvSpPr/>
          <p:nvPr/>
        </p:nvSpPr>
        <p:spPr>
          <a:xfrm>
            <a:off x="1270" y="0"/>
            <a:ext cx="12189460" cy="6858000"/>
          </a:xfrm>
          <a:custGeom>
            <a:avLst/>
            <a:gdLst/>
            <a:ahLst/>
            <a:cxnLst/>
            <a:rect l="l" t="t" r="r" b="b"/>
            <a:pathLst>
              <a:path w="12189460" h="6858000">
                <a:moveTo>
                  <a:pt x="0" y="6858000"/>
                </a:moveTo>
                <a:lnTo>
                  <a:pt x="12188952" y="6858000"/>
                </a:lnTo>
                <a:lnTo>
                  <a:pt x="12188952" y="0"/>
                </a:lnTo>
                <a:lnTo>
                  <a:pt x="0" y="0"/>
                </a:lnTo>
                <a:lnTo>
                  <a:pt x="0" y="6858000"/>
                </a:lnTo>
                <a:close/>
              </a:path>
            </a:pathLst>
          </a:custGeom>
          <a:solidFill>
            <a:schemeClr val="tx2">
              <a:alpha val="69999"/>
            </a:schemeClr>
          </a:solidFill>
        </p:spPr>
        <p:txBody>
          <a:bodyPr wrap="square" lIns="0" tIns="0" rIns="0" bIns="0" rtlCol="0"/>
          <a:lstStyle/>
          <a:p>
            <a:pPr rtl="0"/>
            <a:endParaRPr lang="en-GB" dirty="0"/>
          </a:p>
        </p:txBody>
      </p:sp>
      <p:sp>
        <p:nvSpPr>
          <p:cNvPr id="2" name="Title 1">
            <a:extLst>
              <a:ext uri="{FF2B5EF4-FFF2-40B4-BE49-F238E27FC236}">
                <a16:creationId xmlns:a16="http://schemas.microsoft.com/office/drawing/2014/main" id="{AFB6C91D-4B22-49F1-9A0B-ABEB9E1F5A26}"/>
              </a:ext>
            </a:extLst>
          </p:cNvPr>
          <p:cNvSpPr>
            <a:spLocks noGrp="1"/>
          </p:cNvSpPr>
          <p:nvPr>
            <p:ph type="ctrTitle"/>
          </p:nvPr>
        </p:nvSpPr>
        <p:spPr>
          <a:xfrm>
            <a:off x="1270000" y="812801"/>
            <a:ext cx="9408160" cy="2121418"/>
          </a:xfrm>
        </p:spPr>
        <p:txBody>
          <a:bodyPr rtlCol="0">
            <a:normAutofit/>
          </a:bodyPr>
          <a:lstStyle/>
          <a:p>
            <a:pPr rtl="0">
              <a:lnSpc>
                <a:spcPct val="125000"/>
              </a:lnSpc>
            </a:pPr>
            <a:r>
              <a:rPr lang="en-US" sz="5000" dirty="0">
                <a:solidFill>
                  <a:schemeClr val="bg1"/>
                </a:solidFill>
                <a:latin typeface="Gill Sans MT" panose="020B0502020104020203" pitchFamily="34" charset="0"/>
              </a:rPr>
              <a:t>Adventure Works Sales Analytics</a:t>
            </a:r>
            <a:endParaRPr lang="en-GB" sz="5000" dirty="0">
              <a:solidFill>
                <a:schemeClr val="bg1"/>
              </a:solidFill>
              <a:latin typeface="Gill Sans MT" panose="020B0502020104020203" pitchFamily="34" charset="0"/>
            </a:endParaRPr>
          </a:p>
        </p:txBody>
      </p:sp>
      <p:sp>
        <p:nvSpPr>
          <p:cNvPr id="3" name="Subtitle 2">
            <a:extLst>
              <a:ext uri="{FF2B5EF4-FFF2-40B4-BE49-F238E27FC236}">
                <a16:creationId xmlns:a16="http://schemas.microsoft.com/office/drawing/2014/main" id="{2F8CF06A-B594-4BA2-8B1E-D649096D742F}"/>
              </a:ext>
            </a:extLst>
          </p:cNvPr>
          <p:cNvSpPr>
            <a:spLocks noGrp="1"/>
          </p:cNvSpPr>
          <p:nvPr>
            <p:ph type="subTitle" idx="1"/>
          </p:nvPr>
        </p:nvSpPr>
        <p:spPr>
          <a:xfrm>
            <a:off x="4152000" y="3525520"/>
            <a:ext cx="6871600" cy="3505200"/>
          </a:xfrm>
          <a:solidFill>
            <a:schemeClr val="accent2">
              <a:alpha val="90000"/>
            </a:schemeClr>
          </a:solidFill>
        </p:spPr>
        <p:txBody>
          <a:bodyPr rtlCol="0" anchor="ctr" anchorCtr="0">
            <a:normAutofit fontScale="25000" lnSpcReduction="20000"/>
          </a:bodyPr>
          <a:lstStyle/>
          <a:p>
            <a:pPr rtl="0"/>
            <a:endParaRPr lang="en-US" sz="2500" b="1" i="1" spc="65" dirty="0">
              <a:solidFill>
                <a:schemeClr val="accent1"/>
              </a:solidFill>
              <a:latin typeface="Arial"/>
              <a:cs typeface="Arial"/>
            </a:endParaRPr>
          </a:p>
          <a:p>
            <a:pPr rtl="0"/>
            <a:endParaRPr lang="en-US" dirty="0"/>
          </a:p>
          <a:p>
            <a:pPr rtl="0"/>
            <a:endParaRPr lang="en-US" sz="2500" b="1" i="1" spc="65" dirty="0">
              <a:solidFill>
                <a:schemeClr val="accent1"/>
              </a:solidFill>
              <a:latin typeface="Arial"/>
              <a:cs typeface="Arial"/>
            </a:endParaRPr>
          </a:p>
          <a:p>
            <a:pPr rtl="0"/>
            <a:endParaRPr lang="en-US" sz="8000" b="1" i="1" spc="65" dirty="0">
              <a:solidFill>
                <a:schemeClr val="accent1"/>
              </a:solidFill>
              <a:latin typeface="Arial"/>
              <a:cs typeface="Arial"/>
            </a:endParaRPr>
          </a:p>
          <a:p>
            <a:pPr rtl="0"/>
            <a:endParaRPr lang="en-US" sz="8000" dirty="0"/>
          </a:p>
          <a:p>
            <a:pPr rtl="0"/>
            <a:r>
              <a:rPr lang="en-US" sz="8000" b="1" i="1" spc="65" dirty="0">
                <a:solidFill>
                  <a:schemeClr val="accent1"/>
                </a:solidFill>
                <a:latin typeface="Arial"/>
                <a:cs typeface="Arial"/>
              </a:rPr>
              <a:t>Done By,</a:t>
            </a:r>
          </a:p>
          <a:p>
            <a:pPr rtl="0"/>
            <a:r>
              <a:rPr lang="en-US" sz="8000" b="1" i="1" spc="65" dirty="0">
                <a:solidFill>
                  <a:schemeClr val="accent1"/>
                </a:solidFill>
                <a:latin typeface="Arial"/>
                <a:cs typeface="Arial"/>
              </a:rPr>
              <a:t>		     Akanksha</a:t>
            </a:r>
          </a:p>
          <a:p>
            <a:pPr rtl="0"/>
            <a:r>
              <a:rPr lang="en-GB" sz="8000" b="1" i="1" spc="65" dirty="0">
                <a:solidFill>
                  <a:schemeClr val="accent1"/>
                </a:solidFill>
                <a:latin typeface="Arial"/>
                <a:cs typeface="Arial"/>
              </a:rPr>
              <a:t>		   Bhavesh</a:t>
            </a:r>
          </a:p>
          <a:p>
            <a:pPr rtl="0"/>
            <a:r>
              <a:rPr lang="en-GB" sz="8000" dirty="0"/>
              <a:t>	          Kunal</a:t>
            </a:r>
          </a:p>
          <a:p>
            <a:pPr rtl="0"/>
            <a:r>
              <a:rPr lang="en-GB" sz="8000" b="1" i="1" spc="65" dirty="0">
                <a:solidFill>
                  <a:schemeClr val="accent1"/>
                </a:solidFill>
                <a:latin typeface="Arial"/>
                <a:cs typeface="Arial"/>
              </a:rPr>
              <a:t>	          </a:t>
            </a:r>
            <a:r>
              <a:rPr lang="en-GB" sz="8000" b="1" i="1" spc="65" dirty="0" err="1">
                <a:solidFill>
                  <a:schemeClr val="accent1"/>
                </a:solidFill>
                <a:latin typeface="Arial"/>
                <a:cs typeface="Arial"/>
              </a:rPr>
              <a:t>Rhishi</a:t>
            </a:r>
            <a:endParaRPr lang="en-GB" sz="8000" b="1" i="1" spc="65" dirty="0">
              <a:solidFill>
                <a:schemeClr val="accent1"/>
              </a:solidFill>
              <a:latin typeface="Arial"/>
              <a:cs typeface="Arial"/>
            </a:endParaRPr>
          </a:p>
          <a:p>
            <a:pPr rtl="0"/>
            <a:r>
              <a:rPr lang="en-GB" sz="8000" dirty="0"/>
              <a:t>	         </a:t>
            </a:r>
            <a:r>
              <a:rPr lang="en-GB" sz="8000" dirty="0" err="1"/>
              <a:t>Rutuja</a:t>
            </a:r>
            <a:endParaRPr lang="en-GB" sz="8000" dirty="0"/>
          </a:p>
          <a:p>
            <a:pPr rtl="0"/>
            <a:r>
              <a:rPr lang="en-GB" sz="8000" b="1" i="1" spc="65" dirty="0">
                <a:solidFill>
                  <a:schemeClr val="accent1"/>
                </a:solidFill>
                <a:latin typeface="Arial"/>
                <a:cs typeface="Arial"/>
              </a:rPr>
              <a:t>	       Surya</a:t>
            </a:r>
          </a:p>
          <a:p>
            <a:pPr rtl="0"/>
            <a:r>
              <a:rPr lang="en-GB" sz="8000" dirty="0"/>
              <a:t>	          Vamsi .</a:t>
            </a:r>
            <a:endParaRPr lang="en-GB" sz="8000" b="1" i="1" spc="65" dirty="0">
              <a:solidFill>
                <a:schemeClr val="accent1"/>
              </a:solidFill>
              <a:latin typeface="Arial"/>
              <a:cs typeface="Arial"/>
            </a:endParaRPr>
          </a:p>
          <a:p>
            <a:pPr rtl="0"/>
            <a:endParaRPr lang="en-GB" sz="8000" b="1" i="1" spc="65" dirty="0">
              <a:solidFill>
                <a:schemeClr val="accent1"/>
              </a:solidFill>
              <a:latin typeface="Arial"/>
              <a:cs typeface="Arial"/>
            </a:endParaRPr>
          </a:p>
          <a:p>
            <a:pPr rtl="0"/>
            <a:endParaRPr lang="en-GB" sz="8000" dirty="0"/>
          </a:p>
          <a:p>
            <a:pPr rtl="0"/>
            <a:endParaRPr lang="en-GB" sz="8000" b="1" i="1" spc="65" dirty="0">
              <a:solidFill>
                <a:schemeClr val="accent1"/>
              </a:solidFill>
              <a:latin typeface="Arial"/>
              <a:cs typeface="Arial"/>
            </a:endParaRPr>
          </a:p>
          <a:p>
            <a:pPr rtl="0"/>
            <a:endParaRPr lang="en-GB" sz="8000" dirty="0"/>
          </a:p>
          <a:p>
            <a:pPr rtl="0"/>
            <a:endParaRPr lang="en-GB" sz="2500" b="1" i="1" spc="65" dirty="0">
              <a:solidFill>
                <a:schemeClr val="accent1"/>
              </a:solidFill>
              <a:latin typeface="Arial"/>
              <a:cs typeface="Arial"/>
            </a:endParaRPr>
          </a:p>
          <a:p>
            <a:pPr rtl="0"/>
            <a:endParaRPr lang="en-GB" sz="2500" b="1" i="1" spc="65" dirty="0">
              <a:solidFill>
                <a:schemeClr val="accent1"/>
              </a:solidFill>
              <a:latin typeface="Arial"/>
              <a:cs typeface="Arial"/>
            </a:endParaRPr>
          </a:p>
        </p:txBody>
      </p:sp>
      <p:sp>
        <p:nvSpPr>
          <p:cNvPr id="6" name="object 7" descr="Beige rectangle">
            <a:extLst>
              <a:ext uri="{FF2B5EF4-FFF2-40B4-BE49-F238E27FC236}">
                <a16:creationId xmlns:a16="http://schemas.microsoft.com/office/drawing/2014/main" id="{B36975AA-C62E-46BE-9382-E2CF56FDF817}"/>
              </a:ext>
            </a:extLst>
          </p:cNvPr>
          <p:cNvSpPr/>
          <p:nvPr/>
        </p:nvSpPr>
        <p:spPr>
          <a:xfrm>
            <a:off x="3026720" y="2934219"/>
            <a:ext cx="5976000" cy="0"/>
          </a:xfrm>
          <a:custGeom>
            <a:avLst/>
            <a:gdLst/>
            <a:ahLst/>
            <a:cxnLst/>
            <a:rect l="l" t="t" r="r" b="b"/>
            <a:pathLst>
              <a:path w="3935729">
                <a:moveTo>
                  <a:pt x="0" y="0"/>
                </a:moveTo>
                <a:lnTo>
                  <a:pt x="3935349" y="0"/>
                </a:lnTo>
              </a:path>
            </a:pathLst>
          </a:custGeom>
          <a:ln w="54863">
            <a:solidFill>
              <a:schemeClr val="accent1"/>
            </a:solidFill>
          </a:ln>
        </p:spPr>
        <p:txBody>
          <a:bodyPr wrap="square" lIns="0" tIns="0" rIns="0" bIns="0" rtlCol="0"/>
          <a:lstStyle/>
          <a:p>
            <a:pPr rtl="0"/>
            <a:endParaRPr lang="en-GB" dirty="0"/>
          </a:p>
        </p:txBody>
      </p:sp>
    </p:spTree>
    <p:extLst>
      <p:ext uri="{BB962C8B-B14F-4D97-AF65-F5344CB8AC3E}">
        <p14:creationId xmlns:p14="http://schemas.microsoft.com/office/powerpoint/2010/main" val="10935560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8E1BE2-A8BA-40A1-94C4-CC37ABD685BA}"/>
              </a:ext>
            </a:extLst>
          </p:cNvPr>
          <p:cNvSpPr>
            <a:spLocks noGrp="1"/>
          </p:cNvSpPr>
          <p:nvPr>
            <p:ph type="title"/>
          </p:nvPr>
        </p:nvSpPr>
        <p:spPr>
          <a:xfrm>
            <a:off x="800547" y="365125"/>
            <a:ext cx="10515600" cy="6045835"/>
          </a:xfrm>
        </p:spPr>
        <p:txBody>
          <a:bodyPr rtlCol="0"/>
          <a:lstStyle/>
          <a:p>
            <a:pPr rtl="0"/>
            <a:endParaRPr lang="en-GB" dirty="0"/>
          </a:p>
        </p:txBody>
      </p:sp>
      <p:sp>
        <p:nvSpPr>
          <p:cNvPr id="3" name="Slide Number Placeholder 2">
            <a:extLst>
              <a:ext uri="{FF2B5EF4-FFF2-40B4-BE49-F238E27FC236}">
                <a16:creationId xmlns:a16="http://schemas.microsoft.com/office/drawing/2014/main" id="{FF7B0A5E-05B1-4C81-8D88-D3E44FA213A7}"/>
              </a:ext>
            </a:extLst>
          </p:cNvPr>
          <p:cNvSpPr>
            <a:spLocks noGrp="1"/>
          </p:cNvSpPr>
          <p:nvPr>
            <p:ph type="sldNum" sz="quarter" idx="12"/>
          </p:nvPr>
        </p:nvSpPr>
        <p:spPr>
          <a:xfrm>
            <a:off x="11484886" y="6174902"/>
            <a:ext cx="357116" cy="365125"/>
          </a:xfrm>
        </p:spPr>
        <p:txBody>
          <a:bodyPr rtlCol="0"/>
          <a:lstStyle/>
          <a:p>
            <a:pPr rtl="0"/>
            <a:fld id="{82EE24B5-652C-4DB5-B7C3-B5BBEC1280B1}" type="slidenum">
              <a:rPr lang="en-GB" smtClean="0"/>
              <a:t>10</a:t>
            </a:fld>
            <a:endParaRPr lang="en-GB" dirty="0"/>
          </a:p>
        </p:txBody>
      </p:sp>
      <p:pic>
        <p:nvPicPr>
          <p:cNvPr id="15" name="Picture 14">
            <a:extLst>
              <a:ext uri="{FF2B5EF4-FFF2-40B4-BE49-F238E27FC236}">
                <a16:creationId xmlns:a16="http://schemas.microsoft.com/office/drawing/2014/main" id="{5939735E-1806-C3E2-2AFE-4056AF57F345}"/>
              </a:ext>
            </a:extLst>
          </p:cNvPr>
          <p:cNvPicPr>
            <a:picLocks noChangeAspect="1"/>
          </p:cNvPicPr>
          <p:nvPr/>
        </p:nvPicPr>
        <p:blipFill>
          <a:blip r:embed="rId3"/>
          <a:stretch>
            <a:fillRect/>
          </a:stretch>
        </p:blipFill>
        <p:spPr>
          <a:xfrm>
            <a:off x="800548" y="447040"/>
            <a:ext cx="10515600" cy="5963920"/>
          </a:xfrm>
          <a:prstGeom prst="rect">
            <a:avLst/>
          </a:prstGeom>
        </p:spPr>
      </p:pic>
    </p:spTree>
    <p:extLst>
      <p:ext uri="{BB962C8B-B14F-4D97-AF65-F5344CB8AC3E}">
        <p14:creationId xmlns:p14="http://schemas.microsoft.com/office/powerpoint/2010/main" val="12760567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C750891-B331-46E3-89A1-0996C3679973}"/>
              </a:ext>
            </a:extLst>
          </p:cNvPr>
          <p:cNvSpPr>
            <a:spLocks noGrp="1"/>
          </p:cNvSpPr>
          <p:nvPr>
            <p:ph type="title"/>
          </p:nvPr>
        </p:nvSpPr>
        <p:spPr>
          <a:xfrm>
            <a:off x="381538" y="365125"/>
            <a:ext cx="10972262" cy="6174902"/>
          </a:xfrm>
        </p:spPr>
        <p:txBody>
          <a:bodyPr rtlCol="0"/>
          <a:lstStyle/>
          <a:p>
            <a:pPr rtl="0"/>
            <a:endParaRPr lang="en-GB" dirty="0"/>
          </a:p>
        </p:txBody>
      </p:sp>
      <p:sp>
        <p:nvSpPr>
          <p:cNvPr id="2" name="Slide Number Placeholder 1">
            <a:extLst>
              <a:ext uri="{FF2B5EF4-FFF2-40B4-BE49-F238E27FC236}">
                <a16:creationId xmlns:a16="http://schemas.microsoft.com/office/drawing/2014/main" id="{6EC5A228-0BB3-460B-97CB-3667DC43DFD4}"/>
              </a:ext>
            </a:extLst>
          </p:cNvPr>
          <p:cNvSpPr>
            <a:spLocks noGrp="1"/>
          </p:cNvSpPr>
          <p:nvPr>
            <p:ph type="sldNum" sz="quarter" idx="12"/>
          </p:nvPr>
        </p:nvSpPr>
        <p:spPr/>
        <p:txBody>
          <a:bodyPr rtlCol="0"/>
          <a:lstStyle/>
          <a:p>
            <a:pPr rtl="0"/>
            <a:fld id="{82EE24B5-652C-4DB5-B7C3-B5BBEC1280B1}" type="slidenum">
              <a:rPr lang="en-GB" smtClean="0"/>
              <a:t>11</a:t>
            </a:fld>
            <a:endParaRPr lang="en-GB" dirty="0"/>
          </a:p>
        </p:txBody>
      </p:sp>
      <p:pic>
        <p:nvPicPr>
          <p:cNvPr id="6" name="Picture 5">
            <a:extLst>
              <a:ext uri="{FF2B5EF4-FFF2-40B4-BE49-F238E27FC236}">
                <a16:creationId xmlns:a16="http://schemas.microsoft.com/office/drawing/2014/main" id="{946CBEB2-1ADE-4BE2-E623-5A2D8475D38E}"/>
              </a:ext>
            </a:extLst>
          </p:cNvPr>
          <p:cNvPicPr>
            <a:picLocks noChangeAspect="1"/>
          </p:cNvPicPr>
          <p:nvPr/>
        </p:nvPicPr>
        <p:blipFill>
          <a:blip r:embed="rId3"/>
          <a:stretch>
            <a:fillRect/>
          </a:stretch>
        </p:blipFill>
        <p:spPr>
          <a:xfrm>
            <a:off x="0" y="1"/>
            <a:ext cx="11453347" cy="6492874"/>
          </a:xfrm>
          <a:prstGeom prst="rect">
            <a:avLst/>
          </a:prstGeom>
        </p:spPr>
      </p:pic>
    </p:spTree>
    <p:extLst>
      <p:ext uri="{BB962C8B-B14F-4D97-AF65-F5344CB8AC3E}">
        <p14:creationId xmlns:p14="http://schemas.microsoft.com/office/powerpoint/2010/main" val="16177335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74140CF4-2DAA-4239-BB77-274BDD82AB49}"/>
              </a:ext>
            </a:extLst>
          </p:cNvPr>
          <p:cNvSpPr>
            <a:spLocks noGrp="1"/>
          </p:cNvSpPr>
          <p:nvPr>
            <p:ph type="sldNum" sz="quarter" idx="12"/>
          </p:nvPr>
        </p:nvSpPr>
        <p:spPr/>
        <p:txBody>
          <a:bodyPr rtlCol="0"/>
          <a:lstStyle/>
          <a:p>
            <a:pPr rtl="0"/>
            <a:fld id="{82EE24B5-652C-4DB5-B7C3-B5BBEC1280B1}" type="slidenum">
              <a:rPr lang="en-GB" smtClean="0"/>
              <a:t>12</a:t>
            </a:fld>
            <a:endParaRPr lang="en-GB" dirty="0"/>
          </a:p>
        </p:txBody>
      </p:sp>
      <p:pic>
        <p:nvPicPr>
          <p:cNvPr id="4" name="Picture Placeholder 11" descr="Two men near laptop ">
            <a:extLst>
              <a:ext uri="{FF2B5EF4-FFF2-40B4-BE49-F238E27FC236}">
                <a16:creationId xmlns:a16="http://schemas.microsoft.com/office/drawing/2014/main" id="{509FA566-1699-4388-B44C-C3EE5EC0516B}"/>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flipH="1">
            <a:off x="0" y="2"/>
            <a:ext cx="6256751" cy="6857998"/>
          </a:xfrm>
          <a:prstGeom prst="rect">
            <a:avLst/>
          </a:prstGeom>
        </p:spPr>
      </p:pic>
      <p:sp>
        <p:nvSpPr>
          <p:cNvPr id="5" name="object 3" descr="Beige rectangle">
            <a:extLst>
              <a:ext uri="{FF2B5EF4-FFF2-40B4-BE49-F238E27FC236}">
                <a16:creationId xmlns:a16="http://schemas.microsoft.com/office/drawing/2014/main" id="{857A0168-DBD5-47D4-A751-3B39262D8254}"/>
              </a:ext>
            </a:extLst>
          </p:cNvPr>
          <p:cNvSpPr/>
          <p:nvPr/>
        </p:nvSpPr>
        <p:spPr>
          <a:xfrm>
            <a:off x="8355283" y="836613"/>
            <a:ext cx="3307960" cy="5184775"/>
          </a:xfrm>
          <a:custGeom>
            <a:avLst/>
            <a:gdLst/>
            <a:ahLst/>
            <a:cxnLst/>
            <a:rect l="l" t="t" r="r" b="b"/>
            <a:pathLst>
              <a:path w="4010659" h="333375">
                <a:moveTo>
                  <a:pt x="0" y="333006"/>
                </a:moveTo>
                <a:lnTo>
                  <a:pt x="4010367" y="333006"/>
                </a:lnTo>
                <a:lnTo>
                  <a:pt x="4010367" y="0"/>
                </a:lnTo>
                <a:lnTo>
                  <a:pt x="0" y="0"/>
                </a:lnTo>
                <a:lnTo>
                  <a:pt x="0" y="333006"/>
                </a:lnTo>
                <a:close/>
              </a:path>
            </a:pathLst>
          </a:custGeom>
          <a:solidFill>
            <a:schemeClr val="accent1"/>
          </a:solidFill>
        </p:spPr>
        <p:txBody>
          <a:bodyPr wrap="square" lIns="0" tIns="0" rIns="0" bIns="0" rtlCol="0"/>
          <a:lstStyle/>
          <a:p>
            <a:pPr rtl="0"/>
            <a:endParaRPr lang="en-GB" dirty="0"/>
          </a:p>
        </p:txBody>
      </p:sp>
      <p:sp>
        <p:nvSpPr>
          <p:cNvPr id="6" name="object 6" descr="Blue rectangle">
            <a:extLst>
              <a:ext uri="{FF2B5EF4-FFF2-40B4-BE49-F238E27FC236}">
                <a16:creationId xmlns:a16="http://schemas.microsoft.com/office/drawing/2014/main" id="{7F009843-AFA3-44E8-B7D5-3F39B363C92E}"/>
              </a:ext>
            </a:extLst>
          </p:cNvPr>
          <p:cNvSpPr/>
          <p:nvPr/>
        </p:nvSpPr>
        <p:spPr>
          <a:xfrm>
            <a:off x="5648959" y="1"/>
            <a:ext cx="5804387" cy="6857999"/>
          </a:xfrm>
          <a:custGeom>
            <a:avLst/>
            <a:gdLst/>
            <a:ahLst/>
            <a:cxnLst/>
            <a:rect l="l" t="t" r="r" b="b"/>
            <a:pathLst>
              <a:path w="6689725" h="3528060">
                <a:moveTo>
                  <a:pt x="0" y="3527996"/>
                </a:moveTo>
                <a:lnTo>
                  <a:pt x="6689648" y="3527996"/>
                </a:lnTo>
                <a:lnTo>
                  <a:pt x="6689648" y="0"/>
                </a:lnTo>
                <a:lnTo>
                  <a:pt x="0" y="0"/>
                </a:lnTo>
                <a:lnTo>
                  <a:pt x="0" y="3527996"/>
                </a:lnTo>
                <a:close/>
              </a:path>
            </a:pathLst>
          </a:custGeom>
          <a:solidFill>
            <a:schemeClr val="accent2"/>
          </a:solidFill>
        </p:spPr>
        <p:txBody>
          <a:bodyPr wrap="square" lIns="0" tIns="0" rIns="0" bIns="0" rtlCol="0"/>
          <a:lstStyle/>
          <a:p>
            <a:pPr rtl="0"/>
            <a:endParaRPr lang="en-GB" dirty="0"/>
          </a:p>
        </p:txBody>
      </p:sp>
      <p:sp>
        <p:nvSpPr>
          <p:cNvPr id="8" name="Text Placeholder 3">
            <a:extLst>
              <a:ext uri="{FF2B5EF4-FFF2-40B4-BE49-F238E27FC236}">
                <a16:creationId xmlns:a16="http://schemas.microsoft.com/office/drawing/2014/main" id="{FC6730AE-386B-426F-9F29-221DCC5F714D}"/>
              </a:ext>
            </a:extLst>
          </p:cNvPr>
          <p:cNvSpPr txBox="1">
            <a:spLocks/>
          </p:cNvSpPr>
          <p:nvPr/>
        </p:nvSpPr>
        <p:spPr>
          <a:xfrm>
            <a:off x="7472818" y="1591538"/>
            <a:ext cx="3540622" cy="981937"/>
          </a:xfrm>
          <a:prstGeom prst="rect">
            <a:avLst/>
          </a:prstGeom>
        </p:spPr>
        <p:txBody>
          <a:bodyPr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rtl="0">
              <a:buNone/>
            </a:pPr>
            <a:r>
              <a:rPr lang="en-US" sz="2000" b="1" dirty="0">
                <a:solidFill>
                  <a:schemeClr val="bg1"/>
                </a:solidFill>
              </a:rPr>
              <a:t>Adventure works company has been doing  financially  successful over the years</a:t>
            </a:r>
            <a:r>
              <a:rPr lang="en-US" sz="2000" b="1" dirty="0">
                <a:solidFill>
                  <a:schemeClr val="bg2">
                    <a:lumMod val="20000"/>
                    <a:lumOff val="80000"/>
                  </a:schemeClr>
                </a:solidFill>
              </a:rPr>
              <a:t>.</a:t>
            </a:r>
            <a:endParaRPr lang="en-GB" sz="2000" b="1" dirty="0">
              <a:solidFill>
                <a:schemeClr val="bg2">
                  <a:lumMod val="20000"/>
                  <a:lumOff val="80000"/>
                </a:schemeClr>
              </a:solidFill>
            </a:endParaRPr>
          </a:p>
        </p:txBody>
      </p:sp>
      <p:pic>
        <p:nvPicPr>
          <p:cNvPr id="9" name="Picture Placeholder 27" descr="Tick mark">
            <a:extLst>
              <a:ext uri="{FF2B5EF4-FFF2-40B4-BE49-F238E27FC236}">
                <a16:creationId xmlns:a16="http://schemas.microsoft.com/office/drawing/2014/main" id="{9FC370A7-FF9A-42B0-9C14-95C57A9BC6D3}"/>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a:xfrm>
            <a:off x="6586017" y="1685211"/>
            <a:ext cx="720000" cy="720000"/>
          </a:xfrm>
          <a:prstGeom prst="rect">
            <a:avLst/>
          </a:prstGeom>
        </p:spPr>
      </p:pic>
      <p:pic>
        <p:nvPicPr>
          <p:cNvPr id="10" name="Picture Placeholder 29" descr="Tick mark">
            <a:extLst>
              <a:ext uri="{FF2B5EF4-FFF2-40B4-BE49-F238E27FC236}">
                <a16:creationId xmlns:a16="http://schemas.microsoft.com/office/drawing/2014/main" id="{1630545B-ED3D-48DD-8CD5-CB200AA2D790}"/>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a:xfrm>
            <a:off x="6581179" y="2889900"/>
            <a:ext cx="720000" cy="719999"/>
          </a:xfrm>
          <a:prstGeom prst="rect">
            <a:avLst/>
          </a:prstGeom>
        </p:spPr>
      </p:pic>
      <p:sp>
        <p:nvSpPr>
          <p:cNvPr id="11" name="Text Placeholder 17">
            <a:extLst>
              <a:ext uri="{FF2B5EF4-FFF2-40B4-BE49-F238E27FC236}">
                <a16:creationId xmlns:a16="http://schemas.microsoft.com/office/drawing/2014/main" id="{186A1D66-9F36-434B-9677-0FE61760AB97}"/>
              </a:ext>
            </a:extLst>
          </p:cNvPr>
          <p:cNvSpPr txBox="1">
            <a:spLocks/>
          </p:cNvSpPr>
          <p:nvPr/>
        </p:nvSpPr>
        <p:spPr>
          <a:xfrm>
            <a:off x="7472817" y="2661920"/>
            <a:ext cx="3307960" cy="1422400"/>
          </a:xfrm>
          <a:prstGeom prst="rect">
            <a:avLst/>
          </a:prstGeom>
        </p:spPr>
        <p:txBody>
          <a:bodyPr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rtl="0">
              <a:buNone/>
            </a:pPr>
            <a:r>
              <a:rPr lang="en-US" sz="2000" b="1" dirty="0">
                <a:solidFill>
                  <a:schemeClr val="bg2">
                    <a:lumMod val="20000"/>
                    <a:lumOff val="80000"/>
                  </a:schemeClr>
                </a:solidFill>
              </a:rPr>
              <a:t>T</a:t>
            </a:r>
            <a:r>
              <a:rPr lang="en-GB" sz="2000" b="1" dirty="0">
                <a:solidFill>
                  <a:schemeClr val="bg2">
                    <a:lumMod val="20000"/>
                    <a:lumOff val="80000"/>
                  </a:schemeClr>
                </a:solidFill>
              </a:rPr>
              <a:t>he agenda is to </a:t>
            </a:r>
          </a:p>
          <a:p>
            <a:pPr marL="0" indent="0" rtl="0">
              <a:buNone/>
            </a:pPr>
            <a:r>
              <a:rPr lang="en-GB" sz="2000" b="1" dirty="0">
                <a:solidFill>
                  <a:schemeClr val="bg2">
                    <a:lumMod val="20000"/>
                    <a:lumOff val="80000"/>
                  </a:schemeClr>
                </a:solidFill>
              </a:rPr>
              <a:t>a) Expand the market share by targeting the best customers.</a:t>
            </a:r>
          </a:p>
        </p:txBody>
      </p:sp>
      <p:pic>
        <p:nvPicPr>
          <p:cNvPr id="12" name="Picture Placeholder 31" descr="Tick mark">
            <a:extLst>
              <a:ext uri="{FF2B5EF4-FFF2-40B4-BE49-F238E27FC236}">
                <a16:creationId xmlns:a16="http://schemas.microsoft.com/office/drawing/2014/main" id="{33C53E5C-0A10-46F8-9546-AB2C675452D1}"/>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a:xfrm>
            <a:off x="6671583" y="4084320"/>
            <a:ext cx="720000" cy="719999"/>
          </a:xfrm>
          <a:prstGeom prst="rect">
            <a:avLst/>
          </a:prstGeom>
        </p:spPr>
      </p:pic>
      <p:sp>
        <p:nvSpPr>
          <p:cNvPr id="13" name="Text Placeholder 19">
            <a:extLst>
              <a:ext uri="{FF2B5EF4-FFF2-40B4-BE49-F238E27FC236}">
                <a16:creationId xmlns:a16="http://schemas.microsoft.com/office/drawing/2014/main" id="{8744334E-DF9D-4600-8180-292072510183}"/>
              </a:ext>
            </a:extLst>
          </p:cNvPr>
          <p:cNvSpPr txBox="1">
            <a:spLocks/>
          </p:cNvSpPr>
          <p:nvPr/>
        </p:nvSpPr>
        <p:spPr>
          <a:xfrm>
            <a:off x="7472816" y="3918452"/>
            <a:ext cx="3098931" cy="1879048"/>
          </a:xfrm>
          <a:prstGeom prst="rect">
            <a:avLst/>
          </a:prstGeom>
        </p:spPr>
        <p:txBody>
          <a:bodyPr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rtl="0">
              <a:buNone/>
            </a:pPr>
            <a:endParaRPr lang="en-GB" sz="2000" b="1" dirty="0">
              <a:solidFill>
                <a:schemeClr val="bg2">
                  <a:lumMod val="20000"/>
                  <a:lumOff val="80000"/>
                </a:schemeClr>
              </a:solidFill>
            </a:endParaRPr>
          </a:p>
        </p:txBody>
      </p:sp>
      <p:sp>
        <p:nvSpPr>
          <p:cNvPr id="14" name="object 27" descr="Beige rectangle">
            <a:extLst>
              <a:ext uri="{FF2B5EF4-FFF2-40B4-BE49-F238E27FC236}">
                <a16:creationId xmlns:a16="http://schemas.microsoft.com/office/drawing/2014/main" id="{7F820741-8871-4D59-8ED1-466FEFD2AF94}"/>
              </a:ext>
            </a:extLst>
          </p:cNvPr>
          <p:cNvSpPr/>
          <p:nvPr/>
        </p:nvSpPr>
        <p:spPr>
          <a:xfrm flipV="1">
            <a:off x="6758354" y="1211247"/>
            <a:ext cx="3228925" cy="105696"/>
          </a:xfrm>
          <a:custGeom>
            <a:avLst/>
            <a:gdLst/>
            <a:ahLst/>
            <a:cxnLst/>
            <a:rect l="l" t="t" r="r" b="b"/>
            <a:pathLst>
              <a:path w="2501265">
                <a:moveTo>
                  <a:pt x="0" y="0"/>
                </a:moveTo>
                <a:lnTo>
                  <a:pt x="2500883" y="0"/>
                </a:lnTo>
              </a:path>
            </a:pathLst>
          </a:custGeom>
          <a:ln w="54863">
            <a:solidFill>
              <a:schemeClr val="accent1"/>
            </a:solidFill>
          </a:ln>
        </p:spPr>
        <p:txBody>
          <a:bodyPr wrap="square" lIns="0" tIns="0" rIns="0" bIns="0" rtlCol="0"/>
          <a:lstStyle/>
          <a:p>
            <a:pPr rtl="0"/>
            <a:endParaRPr lang="en-GB" dirty="0"/>
          </a:p>
        </p:txBody>
      </p:sp>
      <p:sp>
        <p:nvSpPr>
          <p:cNvPr id="2" name="Title 1">
            <a:extLst>
              <a:ext uri="{FF2B5EF4-FFF2-40B4-BE49-F238E27FC236}">
                <a16:creationId xmlns:a16="http://schemas.microsoft.com/office/drawing/2014/main" id="{95668119-9603-4701-8EEC-F2E48B808491}"/>
              </a:ext>
            </a:extLst>
          </p:cNvPr>
          <p:cNvSpPr>
            <a:spLocks noGrp="1"/>
          </p:cNvSpPr>
          <p:nvPr>
            <p:ph type="title"/>
          </p:nvPr>
        </p:nvSpPr>
        <p:spPr>
          <a:xfrm>
            <a:off x="6758354" y="304801"/>
            <a:ext cx="4421229" cy="981937"/>
          </a:xfrm>
        </p:spPr>
        <p:txBody>
          <a:bodyPr rtlCol="0">
            <a:normAutofit/>
          </a:bodyPr>
          <a:lstStyle/>
          <a:p>
            <a:pPr rtl="0"/>
            <a:r>
              <a:rPr lang="en-GB" dirty="0">
                <a:solidFill>
                  <a:schemeClr val="bg1"/>
                </a:solidFill>
              </a:rPr>
              <a:t>Adventure works Business Agenda</a:t>
            </a:r>
            <a:endParaRPr lang="en-GB" dirty="0"/>
          </a:p>
        </p:txBody>
      </p:sp>
      <p:sp>
        <p:nvSpPr>
          <p:cNvPr id="7" name="Text Placeholder 17">
            <a:extLst>
              <a:ext uri="{FF2B5EF4-FFF2-40B4-BE49-F238E27FC236}">
                <a16:creationId xmlns:a16="http://schemas.microsoft.com/office/drawing/2014/main" id="{82A97C6E-AE4D-0A4B-4C6D-B6A0A9C061B7}"/>
              </a:ext>
            </a:extLst>
          </p:cNvPr>
          <p:cNvSpPr txBox="1">
            <a:spLocks/>
          </p:cNvSpPr>
          <p:nvPr/>
        </p:nvSpPr>
        <p:spPr>
          <a:xfrm>
            <a:off x="7472815" y="4031415"/>
            <a:ext cx="3307960" cy="981937"/>
          </a:xfrm>
          <a:prstGeom prst="rect">
            <a:avLst/>
          </a:prstGeom>
        </p:spPr>
        <p:txBody>
          <a:bodyPr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rtl="0">
              <a:buNone/>
            </a:pPr>
            <a:r>
              <a:rPr lang="en-US" sz="2000" b="1" dirty="0">
                <a:solidFill>
                  <a:schemeClr val="bg2">
                    <a:lumMod val="20000"/>
                    <a:lumOff val="80000"/>
                  </a:schemeClr>
                </a:solidFill>
              </a:rPr>
              <a:t>b) Extend the product availability through external website.</a:t>
            </a:r>
          </a:p>
          <a:p>
            <a:pPr marL="0" indent="0" rtl="0">
              <a:buNone/>
            </a:pPr>
            <a:r>
              <a:rPr lang="en-US" sz="2000" b="1" dirty="0">
                <a:solidFill>
                  <a:schemeClr val="bg2">
                    <a:lumMod val="20000"/>
                    <a:lumOff val="80000"/>
                  </a:schemeClr>
                </a:solidFill>
              </a:rPr>
              <a:t>     Reduce the cost of sales through lower production cost.</a:t>
            </a:r>
          </a:p>
        </p:txBody>
      </p:sp>
      <p:pic>
        <p:nvPicPr>
          <p:cNvPr id="15" name="Picture Placeholder 31" descr="Tick mark">
            <a:extLst>
              <a:ext uri="{FF2B5EF4-FFF2-40B4-BE49-F238E27FC236}">
                <a16:creationId xmlns:a16="http://schemas.microsoft.com/office/drawing/2014/main" id="{C4C1777F-7141-9FA7-83AF-DC1CED93F8F8}"/>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a:xfrm>
            <a:off x="6671583" y="5111160"/>
            <a:ext cx="720000" cy="719999"/>
          </a:xfrm>
          <a:prstGeom prst="rect">
            <a:avLst/>
          </a:prstGeom>
        </p:spPr>
      </p:pic>
      <p:sp>
        <p:nvSpPr>
          <p:cNvPr id="21" name="Text Placeholder 17">
            <a:extLst>
              <a:ext uri="{FF2B5EF4-FFF2-40B4-BE49-F238E27FC236}">
                <a16:creationId xmlns:a16="http://schemas.microsoft.com/office/drawing/2014/main" id="{E74C429C-3B70-C32A-2B83-FBB13B6AECF7}"/>
              </a:ext>
            </a:extLst>
          </p:cNvPr>
          <p:cNvSpPr txBox="1">
            <a:spLocks/>
          </p:cNvSpPr>
          <p:nvPr/>
        </p:nvSpPr>
        <p:spPr>
          <a:xfrm>
            <a:off x="7472815" y="5017294"/>
            <a:ext cx="3307960" cy="1422400"/>
          </a:xfrm>
          <a:prstGeom prst="rect">
            <a:avLst/>
          </a:prstGeom>
        </p:spPr>
        <p:txBody>
          <a:bodyPr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rtl="0">
              <a:buNone/>
            </a:pPr>
            <a:r>
              <a:rPr lang="en-US" sz="2000" b="1" dirty="0">
                <a:solidFill>
                  <a:schemeClr val="bg2">
                    <a:lumMod val="20000"/>
                    <a:lumOff val="80000"/>
                  </a:schemeClr>
                </a:solidFill>
              </a:rPr>
              <a:t>c) </a:t>
            </a:r>
            <a:endParaRPr lang="en-GB" sz="2000" b="1" dirty="0">
              <a:solidFill>
                <a:schemeClr val="bg2">
                  <a:lumMod val="20000"/>
                  <a:lumOff val="80000"/>
                </a:schemeClr>
              </a:solidFill>
            </a:endParaRPr>
          </a:p>
        </p:txBody>
      </p:sp>
    </p:spTree>
    <p:extLst>
      <p:ext uri="{BB962C8B-B14F-4D97-AF65-F5344CB8AC3E}">
        <p14:creationId xmlns:p14="http://schemas.microsoft.com/office/powerpoint/2010/main" val="32989643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74140CF4-2DAA-4239-BB77-274BDD82AB49}"/>
              </a:ext>
            </a:extLst>
          </p:cNvPr>
          <p:cNvSpPr>
            <a:spLocks noGrp="1"/>
          </p:cNvSpPr>
          <p:nvPr>
            <p:ph type="sldNum" sz="quarter" idx="12"/>
          </p:nvPr>
        </p:nvSpPr>
        <p:spPr/>
        <p:txBody>
          <a:bodyPr rtlCol="0"/>
          <a:lstStyle/>
          <a:p>
            <a:pPr rtl="0"/>
            <a:fld id="{82EE24B5-652C-4DB5-B7C3-B5BBEC1280B1}" type="slidenum">
              <a:rPr lang="en-GB" smtClean="0"/>
              <a:t>13</a:t>
            </a:fld>
            <a:endParaRPr lang="en-GB" dirty="0"/>
          </a:p>
        </p:txBody>
      </p:sp>
      <p:pic>
        <p:nvPicPr>
          <p:cNvPr id="4" name="Picture Placeholder 11" descr="Two men near laptop ">
            <a:extLst>
              <a:ext uri="{FF2B5EF4-FFF2-40B4-BE49-F238E27FC236}">
                <a16:creationId xmlns:a16="http://schemas.microsoft.com/office/drawing/2014/main" id="{509FA566-1699-4388-B44C-C3EE5EC0516B}"/>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flipH="1">
            <a:off x="0" y="2"/>
            <a:ext cx="6256751" cy="6857998"/>
          </a:xfrm>
          <a:prstGeom prst="rect">
            <a:avLst/>
          </a:prstGeom>
        </p:spPr>
      </p:pic>
      <p:sp>
        <p:nvSpPr>
          <p:cNvPr id="5" name="object 3" descr="Beige rectangle">
            <a:extLst>
              <a:ext uri="{FF2B5EF4-FFF2-40B4-BE49-F238E27FC236}">
                <a16:creationId xmlns:a16="http://schemas.microsoft.com/office/drawing/2014/main" id="{857A0168-DBD5-47D4-A751-3B39262D8254}"/>
              </a:ext>
            </a:extLst>
          </p:cNvPr>
          <p:cNvSpPr/>
          <p:nvPr/>
        </p:nvSpPr>
        <p:spPr>
          <a:xfrm>
            <a:off x="8355283" y="836613"/>
            <a:ext cx="3307960" cy="5184775"/>
          </a:xfrm>
          <a:custGeom>
            <a:avLst/>
            <a:gdLst/>
            <a:ahLst/>
            <a:cxnLst/>
            <a:rect l="l" t="t" r="r" b="b"/>
            <a:pathLst>
              <a:path w="4010659" h="333375">
                <a:moveTo>
                  <a:pt x="0" y="333006"/>
                </a:moveTo>
                <a:lnTo>
                  <a:pt x="4010367" y="333006"/>
                </a:lnTo>
                <a:lnTo>
                  <a:pt x="4010367" y="0"/>
                </a:lnTo>
                <a:lnTo>
                  <a:pt x="0" y="0"/>
                </a:lnTo>
                <a:lnTo>
                  <a:pt x="0" y="333006"/>
                </a:lnTo>
                <a:close/>
              </a:path>
            </a:pathLst>
          </a:custGeom>
          <a:solidFill>
            <a:schemeClr val="accent1"/>
          </a:solidFill>
        </p:spPr>
        <p:txBody>
          <a:bodyPr wrap="square" lIns="0" tIns="0" rIns="0" bIns="0" rtlCol="0"/>
          <a:lstStyle/>
          <a:p>
            <a:pPr rtl="0"/>
            <a:endParaRPr lang="en-GB" dirty="0"/>
          </a:p>
        </p:txBody>
      </p:sp>
      <p:sp>
        <p:nvSpPr>
          <p:cNvPr id="6" name="object 6" descr="Blue rectangle">
            <a:extLst>
              <a:ext uri="{FF2B5EF4-FFF2-40B4-BE49-F238E27FC236}">
                <a16:creationId xmlns:a16="http://schemas.microsoft.com/office/drawing/2014/main" id="{7F009843-AFA3-44E8-B7D5-3F39B363C92E}"/>
              </a:ext>
            </a:extLst>
          </p:cNvPr>
          <p:cNvSpPr/>
          <p:nvPr/>
        </p:nvSpPr>
        <p:spPr>
          <a:xfrm>
            <a:off x="6224601" y="-81212"/>
            <a:ext cx="5804387" cy="6857999"/>
          </a:xfrm>
          <a:custGeom>
            <a:avLst/>
            <a:gdLst/>
            <a:ahLst/>
            <a:cxnLst/>
            <a:rect l="l" t="t" r="r" b="b"/>
            <a:pathLst>
              <a:path w="6689725" h="3528060">
                <a:moveTo>
                  <a:pt x="0" y="3527996"/>
                </a:moveTo>
                <a:lnTo>
                  <a:pt x="6689648" y="3527996"/>
                </a:lnTo>
                <a:lnTo>
                  <a:pt x="6689648" y="0"/>
                </a:lnTo>
                <a:lnTo>
                  <a:pt x="0" y="0"/>
                </a:lnTo>
                <a:lnTo>
                  <a:pt x="0" y="3527996"/>
                </a:lnTo>
                <a:close/>
              </a:path>
            </a:pathLst>
          </a:custGeom>
          <a:solidFill>
            <a:schemeClr val="accent2"/>
          </a:solidFill>
        </p:spPr>
        <p:txBody>
          <a:bodyPr wrap="square" lIns="0" tIns="0" rIns="0" bIns="0" rtlCol="0"/>
          <a:lstStyle/>
          <a:p>
            <a:pPr rtl="0"/>
            <a:r>
              <a:rPr lang="en-US" sz="1600">
                <a:solidFill>
                  <a:schemeClr val="bg1"/>
                </a:solidFill>
              </a:rPr>
              <a:t>.</a:t>
            </a:r>
            <a:br>
              <a:rPr lang="en-US" sz="1600">
                <a:solidFill>
                  <a:schemeClr val="bg1"/>
                </a:solidFill>
              </a:rPr>
            </a:br>
            <a:endParaRPr lang="en-GB" dirty="0"/>
          </a:p>
        </p:txBody>
      </p:sp>
      <p:sp>
        <p:nvSpPr>
          <p:cNvPr id="8" name="Text Placeholder 3">
            <a:extLst>
              <a:ext uri="{FF2B5EF4-FFF2-40B4-BE49-F238E27FC236}">
                <a16:creationId xmlns:a16="http://schemas.microsoft.com/office/drawing/2014/main" id="{FC6730AE-386B-426F-9F29-221DCC5F714D}"/>
              </a:ext>
            </a:extLst>
          </p:cNvPr>
          <p:cNvSpPr txBox="1">
            <a:spLocks/>
          </p:cNvSpPr>
          <p:nvPr/>
        </p:nvSpPr>
        <p:spPr>
          <a:xfrm>
            <a:off x="7472818" y="1591538"/>
            <a:ext cx="3540622" cy="981937"/>
          </a:xfrm>
          <a:prstGeom prst="rect">
            <a:avLst/>
          </a:prstGeom>
        </p:spPr>
        <p:txBody>
          <a:bodyPr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rtl="0">
              <a:buNone/>
            </a:pPr>
            <a:endParaRPr lang="en-GB" sz="2000" b="1" dirty="0">
              <a:solidFill>
                <a:schemeClr val="bg2">
                  <a:lumMod val="20000"/>
                  <a:lumOff val="80000"/>
                </a:schemeClr>
              </a:solidFill>
            </a:endParaRPr>
          </a:p>
        </p:txBody>
      </p:sp>
      <p:pic>
        <p:nvPicPr>
          <p:cNvPr id="9" name="Picture Placeholder 27" descr="Tick mark">
            <a:extLst>
              <a:ext uri="{FF2B5EF4-FFF2-40B4-BE49-F238E27FC236}">
                <a16:creationId xmlns:a16="http://schemas.microsoft.com/office/drawing/2014/main" id="{9FC370A7-FF9A-42B0-9C14-95C57A9BC6D3}"/>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a:xfrm>
            <a:off x="6660259" y="858924"/>
            <a:ext cx="720000" cy="720000"/>
          </a:xfrm>
          <a:prstGeom prst="rect">
            <a:avLst/>
          </a:prstGeom>
        </p:spPr>
      </p:pic>
      <p:pic>
        <p:nvPicPr>
          <p:cNvPr id="10" name="Picture Placeholder 29" descr="Tick mark">
            <a:extLst>
              <a:ext uri="{FF2B5EF4-FFF2-40B4-BE49-F238E27FC236}">
                <a16:creationId xmlns:a16="http://schemas.microsoft.com/office/drawing/2014/main" id="{1630545B-ED3D-48DD-8CD5-CB200AA2D790}"/>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a:xfrm>
            <a:off x="6609919" y="2891776"/>
            <a:ext cx="720000" cy="719999"/>
          </a:xfrm>
          <a:prstGeom prst="rect">
            <a:avLst/>
          </a:prstGeom>
        </p:spPr>
      </p:pic>
      <p:sp>
        <p:nvSpPr>
          <p:cNvPr id="11" name="Text Placeholder 17">
            <a:extLst>
              <a:ext uri="{FF2B5EF4-FFF2-40B4-BE49-F238E27FC236}">
                <a16:creationId xmlns:a16="http://schemas.microsoft.com/office/drawing/2014/main" id="{186A1D66-9F36-434B-9677-0FE61760AB97}"/>
              </a:ext>
            </a:extLst>
          </p:cNvPr>
          <p:cNvSpPr txBox="1">
            <a:spLocks/>
          </p:cNvSpPr>
          <p:nvPr/>
        </p:nvSpPr>
        <p:spPr>
          <a:xfrm>
            <a:off x="7472817" y="2661920"/>
            <a:ext cx="3307960" cy="1422400"/>
          </a:xfrm>
          <a:prstGeom prst="rect">
            <a:avLst/>
          </a:prstGeom>
        </p:spPr>
        <p:txBody>
          <a:bodyPr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rtl="0">
              <a:buNone/>
            </a:pPr>
            <a:endParaRPr lang="en-GB" sz="2000" b="1" dirty="0">
              <a:solidFill>
                <a:schemeClr val="bg2">
                  <a:lumMod val="20000"/>
                  <a:lumOff val="80000"/>
                </a:schemeClr>
              </a:solidFill>
            </a:endParaRPr>
          </a:p>
        </p:txBody>
      </p:sp>
      <p:sp>
        <p:nvSpPr>
          <p:cNvPr id="13" name="Text Placeholder 19">
            <a:extLst>
              <a:ext uri="{FF2B5EF4-FFF2-40B4-BE49-F238E27FC236}">
                <a16:creationId xmlns:a16="http://schemas.microsoft.com/office/drawing/2014/main" id="{8744334E-DF9D-4600-8180-292072510183}"/>
              </a:ext>
            </a:extLst>
          </p:cNvPr>
          <p:cNvSpPr txBox="1">
            <a:spLocks/>
          </p:cNvSpPr>
          <p:nvPr/>
        </p:nvSpPr>
        <p:spPr>
          <a:xfrm>
            <a:off x="7472816" y="3918452"/>
            <a:ext cx="3098931" cy="1879048"/>
          </a:xfrm>
          <a:prstGeom prst="rect">
            <a:avLst/>
          </a:prstGeom>
        </p:spPr>
        <p:txBody>
          <a:bodyPr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rtl="0">
              <a:buNone/>
            </a:pPr>
            <a:endParaRPr lang="en-GB" sz="2000" b="1" dirty="0">
              <a:solidFill>
                <a:schemeClr val="bg2">
                  <a:lumMod val="20000"/>
                  <a:lumOff val="80000"/>
                </a:schemeClr>
              </a:solidFill>
            </a:endParaRPr>
          </a:p>
        </p:txBody>
      </p:sp>
      <p:sp>
        <p:nvSpPr>
          <p:cNvPr id="7" name="Text Placeholder 17">
            <a:extLst>
              <a:ext uri="{FF2B5EF4-FFF2-40B4-BE49-F238E27FC236}">
                <a16:creationId xmlns:a16="http://schemas.microsoft.com/office/drawing/2014/main" id="{82A97C6E-AE4D-0A4B-4C6D-B6A0A9C061B7}"/>
              </a:ext>
            </a:extLst>
          </p:cNvPr>
          <p:cNvSpPr txBox="1">
            <a:spLocks/>
          </p:cNvSpPr>
          <p:nvPr/>
        </p:nvSpPr>
        <p:spPr>
          <a:xfrm>
            <a:off x="7472815" y="4031415"/>
            <a:ext cx="3307960" cy="981937"/>
          </a:xfrm>
          <a:prstGeom prst="rect">
            <a:avLst/>
          </a:prstGeom>
        </p:spPr>
        <p:txBody>
          <a:bodyPr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rtl="0">
              <a:buNone/>
            </a:pPr>
            <a:endParaRPr lang="en-US" sz="2000" b="1" dirty="0">
              <a:solidFill>
                <a:schemeClr val="bg2">
                  <a:lumMod val="20000"/>
                  <a:lumOff val="80000"/>
                </a:schemeClr>
              </a:solidFill>
            </a:endParaRPr>
          </a:p>
          <a:p>
            <a:pPr marL="0" indent="0" rtl="0">
              <a:buNone/>
            </a:pPr>
            <a:endParaRPr lang="en-US" sz="2000" b="1" dirty="0">
              <a:solidFill>
                <a:schemeClr val="bg2">
                  <a:lumMod val="20000"/>
                  <a:lumOff val="80000"/>
                </a:schemeClr>
              </a:solidFill>
            </a:endParaRPr>
          </a:p>
          <a:p>
            <a:pPr marL="0" indent="0" rtl="0">
              <a:buNone/>
            </a:pPr>
            <a:endParaRPr lang="en-GB" sz="2000" b="1" dirty="0">
              <a:solidFill>
                <a:schemeClr val="bg2">
                  <a:lumMod val="20000"/>
                  <a:lumOff val="80000"/>
                </a:schemeClr>
              </a:solidFill>
            </a:endParaRPr>
          </a:p>
        </p:txBody>
      </p:sp>
      <p:sp>
        <p:nvSpPr>
          <p:cNvPr id="17" name="Title 1">
            <a:extLst>
              <a:ext uri="{FF2B5EF4-FFF2-40B4-BE49-F238E27FC236}">
                <a16:creationId xmlns:a16="http://schemas.microsoft.com/office/drawing/2014/main" id="{2A634C6F-1900-C065-F25B-22C235014F44}"/>
              </a:ext>
            </a:extLst>
          </p:cNvPr>
          <p:cNvSpPr>
            <a:spLocks noGrp="1"/>
          </p:cNvSpPr>
          <p:nvPr>
            <p:ph type="title"/>
          </p:nvPr>
        </p:nvSpPr>
        <p:spPr>
          <a:xfrm>
            <a:off x="7287699" y="1035388"/>
            <a:ext cx="3878404" cy="1330277"/>
          </a:xfrm>
        </p:spPr>
        <p:txBody>
          <a:bodyPr rtlCol="0">
            <a:normAutofit fontScale="90000"/>
          </a:bodyPr>
          <a:lstStyle/>
          <a:p>
            <a:pPr rtl="0"/>
            <a:br>
              <a:rPr lang="en-US" sz="2000" dirty="0">
                <a:solidFill>
                  <a:schemeClr val="bg1"/>
                </a:solidFill>
              </a:rPr>
            </a:br>
            <a:r>
              <a:rPr lang="en-US" sz="2000" dirty="0">
                <a:solidFill>
                  <a:schemeClr val="bg1"/>
                </a:solidFill>
              </a:rPr>
              <a:t>d) </a:t>
            </a:r>
            <a:r>
              <a:rPr lang="en-US" sz="2200" dirty="0">
                <a:solidFill>
                  <a:schemeClr val="bg1"/>
                </a:solidFill>
                <a:latin typeface="+mn-lt"/>
              </a:rPr>
              <a:t>Encouraging customers to buy newly introduced products with discounts and many launch offers and benefits.</a:t>
            </a:r>
            <a:br>
              <a:rPr lang="en-US" sz="1800" dirty="0">
                <a:solidFill>
                  <a:schemeClr val="bg1"/>
                </a:solidFill>
              </a:rPr>
            </a:br>
            <a:endParaRPr lang="en-GB" sz="1800" dirty="0">
              <a:solidFill>
                <a:schemeClr val="bg1"/>
              </a:solidFill>
            </a:endParaRPr>
          </a:p>
        </p:txBody>
      </p:sp>
      <p:sp>
        <p:nvSpPr>
          <p:cNvPr id="18" name="Title 1">
            <a:extLst>
              <a:ext uri="{FF2B5EF4-FFF2-40B4-BE49-F238E27FC236}">
                <a16:creationId xmlns:a16="http://schemas.microsoft.com/office/drawing/2014/main" id="{A137BBB0-6AE8-8D72-D0CD-9911B8FE6E3A}"/>
              </a:ext>
            </a:extLst>
          </p:cNvPr>
          <p:cNvSpPr txBox="1">
            <a:spLocks/>
          </p:cNvSpPr>
          <p:nvPr/>
        </p:nvSpPr>
        <p:spPr>
          <a:xfrm>
            <a:off x="7301179" y="2261283"/>
            <a:ext cx="3878404" cy="126587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200" b="1" kern="1200">
                <a:solidFill>
                  <a:schemeClr val="accent2"/>
                </a:solidFill>
                <a:latin typeface="+mj-lt"/>
                <a:ea typeface="+mj-ea"/>
                <a:cs typeface="+mj-cs"/>
              </a:defRPr>
            </a:lvl1pPr>
          </a:lstStyle>
          <a:p>
            <a:endParaRPr lang="en-US" sz="2000" dirty="0">
              <a:solidFill>
                <a:schemeClr val="bg1"/>
              </a:solidFill>
              <a:latin typeface="+mn-lt"/>
            </a:endParaRPr>
          </a:p>
          <a:p>
            <a:endParaRPr lang="en-US" sz="2000" dirty="0">
              <a:solidFill>
                <a:schemeClr val="bg1"/>
              </a:solidFill>
              <a:latin typeface="+mn-lt"/>
            </a:endParaRPr>
          </a:p>
          <a:p>
            <a:endParaRPr lang="en-US" sz="2000" dirty="0">
              <a:solidFill>
                <a:schemeClr val="bg1"/>
              </a:solidFill>
              <a:latin typeface="+mn-lt"/>
            </a:endParaRPr>
          </a:p>
          <a:p>
            <a:r>
              <a:rPr lang="en-US" sz="2000" dirty="0">
                <a:solidFill>
                  <a:schemeClr val="bg1"/>
                </a:solidFill>
                <a:latin typeface="+mn-lt"/>
              </a:rPr>
              <a:t>e) Giving yearly gift hampers to the best customers.</a:t>
            </a:r>
            <a:endParaRPr lang="en-GB" sz="2000" dirty="0">
              <a:solidFill>
                <a:schemeClr val="bg1"/>
              </a:solidFill>
              <a:latin typeface="+mn-lt"/>
            </a:endParaRPr>
          </a:p>
        </p:txBody>
      </p:sp>
      <p:sp>
        <p:nvSpPr>
          <p:cNvPr id="2" name="Title 1">
            <a:extLst>
              <a:ext uri="{FF2B5EF4-FFF2-40B4-BE49-F238E27FC236}">
                <a16:creationId xmlns:a16="http://schemas.microsoft.com/office/drawing/2014/main" id="{BDD272A8-6795-AE09-367F-D83186903BBC}"/>
              </a:ext>
            </a:extLst>
          </p:cNvPr>
          <p:cNvSpPr txBox="1">
            <a:spLocks/>
          </p:cNvSpPr>
          <p:nvPr/>
        </p:nvSpPr>
        <p:spPr>
          <a:xfrm>
            <a:off x="7453579" y="1627687"/>
            <a:ext cx="3878404" cy="1416324"/>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3200" b="1" kern="1200">
                <a:solidFill>
                  <a:schemeClr val="accent2"/>
                </a:solidFill>
                <a:latin typeface="+mj-lt"/>
                <a:ea typeface="+mj-ea"/>
                <a:cs typeface="+mj-cs"/>
              </a:defRPr>
            </a:lvl1pPr>
          </a:lstStyle>
          <a:p>
            <a:endParaRPr lang="en-GB" sz="1800" dirty="0">
              <a:solidFill>
                <a:schemeClr val="bg1"/>
              </a:solidFill>
            </a:endParaRPr>
          </a:p>
        </p:txBody>
      </p:sp>
      <p:sp>
        <p:nvSpPr>
          <p:cNvPr id="19" name="Text Placeholder 17">
            <a:extLst>
              <a:ext uri="{FF2B5EF4-FFF2-40B4-BE49-F238E27FC236}">
                <a16:creationId xmlns:a16="http://schemas.microsoft.com/office/drawing/2014/main" id="{7C8E18D1-79DE-050A-65E9-EA35AAEF5A55}"/>
              </a:ext>
            </a:extLst>
          </p:cNvPr>
          <p:cNvSpPr txBox="1">
            <a:spLocks/>
          </p:cNvSpPr>
          <p:nvPr/>
        </p:nvSpPr>
        <p:spPr>
          <a:xfrm>
            <a:off x="7472815" y="5017294"/>
            <a:ext cx="3307960" cy="1422400"/>
          </a:xfrm>
          <a:prstGeom prst="rect">
            <a:avLst/>
          </a:prstGeom>
        </p:spPr>
        <p:txBody>
          <a:bodyPr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rtl="0">
              <a:buNone/>
            </a:pPr>
            <a:r>
              <a:rPr lang="en-US" sz="2000" b="1" dirty="0">
                <a:solidFill>
                  <a:schemeClr val="bg2">
                    <a:lumMod val="20000"/>
                    <a:lumOff val="80000"/>
                  </a:schemeClr>
                </a:solidFill>
              </a:rPr>
              <a:t> </a:t>
            </a:r>
            <a:endParaRPr lang="en-GB" sz="2000" b="1" dirty="0">
              <a:solidFill>
                <a:schemeClr val="bg2">
                  <a:lumMod val="20000"/>
                  <a:lumOff val="80000"/>
                </a:schemeClr>
              </a:solidFill>
            </a:endParaRPr>
          </a:p>
        </p:txBody>
      </p:sp>
    </p:spTree>
    <p:extLst>
      <p:ext uri="{BB962C8B-B14F-4D97-AF65-F5344CB8AC3E}">
        <p14:creationId xmlns:p14="http://schemas.microsoft.com/office/powerpoint/2010/main" val="10770678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6" descr="Girl with documents">
            <a:extLst>
              <a:ext uri="{FF2B5EF4-FFF2-40B4-BE49-F238E27FC236}">
                <a16:creationId xmlns:a16="http://schemas.microsoft.com/office/drawing/2014/main" id="{BD5BAEF8-04EE-4148-AB9D-25427A92689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01" y="675"/>
            <a:ext cx="12189600" cy="6856650"/>
          </a:xfrm>
          <a:prstGeom prst="rect">
            <a:avLst/>
          </a:prstGeom>
        </p:spPr>
      </p:pic>
      <p:sp>
        <p:nvSpPr>
          <p:cNvPr id="5" name="Content Placeholder 4">
            <a:extLst>
              <a:ext uri="{FF2B5EF4-FFF2-40B4-BE49-F238E27FC236}">
                <a16:creationId xmlns:a16="http://schemas.microsoft.com/office/drawing/2014/main" id="{D5537408-2125-4CE5-92A7-F7E0FCBA31D0}"/>
              </a:ext>
            </a:extLst>
          </p:cNvPr>
          <p:cNvSpPr txBox="1">
            <a:spLocks/>
          </p:cNvSpPr>
          <p:nvPr/>
        </p:nvSpPr>
        <p:spPr>
          <a:xfrm>
            <a:off x="193040" y="1602740"/>
            <a:ext cx="6348413" cy="4140200"/>
          </a:xfrm>
          <a:prstGeom prst="rect">
            <a:avLst/>
          </a:prstGeom>
          <a:solidFill>
            <a:schemeClr val="accent2"/>
          </a:solidFill>
        </p:spPr>
        <p:txBody>
          <a:bodyPr lIns="1548000" tIns="216000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rtl="0">
              <a:lnSpc>
                <a:spcPct val="125000"/>
              </a:lnSpc>
              <a:buFont typeface="Arial" panose="020B0604020202020204" pitchFamily="34" charset="0"/>
              <a:buNone/>
            </a:pPr>
            <a:endParaRPr lang="en-GB" sz="2500" b="1" dirty="0">
              <a:solidFill>
                <a:schemeClr val="bg2">
                  <a:alpha val="50000"/>
                </a:schemeClr>
              </a:solidFill>
            </a:endParaRPr>
          </a:p>
        </p:txBody>
      </p:sp>
      <p:sp>
        <p:nvSpPr>
          <p:cNvPr id="6" name="object 6" descr="Beige rectangle">
            <a:extLst>
              <a:ext uri="{FF2B5EF4-FFF2-40B4-BE49-F238E27FC236}">
                <a16:creationId xmlns:a16="http://schemas.microsoft.com/office/drawing/2014/main" id="{B0C70F64-F3E5-413B-AF4F-E15CE944B761}"/>
              </a:ext>
            </a:extLst>
          </p:cNvPr>
          <p:cNvSpPr/>
          <p:nvPr/>
        </p:nvSpPr>
        <p:spPr>
          <a:xfrm>
            <a:off x="838200" y="4063301"/>
            <a:ext cx="4176000" cy="0"/>
          </a:xfrm>
          <a:custGeom>
            <a:avLst/>
            <a:gdLst/>
            <a:ahLst/>
            <a:cxnLst/>
            <a:rect l="l" t="t" r="r" b="b"/>
            <a:pathLst>
              <a:path w="4206240">
                <a:moveTo>
                  <a:pt x="0" y="0"/>
                </a:moveTo>
                <a:lnTo>
                  <a:pt x="4206240" y="0"/>
                </a:lnTo>
              </a:path>
            </a:pathLst>
          </a:custGeom>
          <a:ln w="54863">
            <a:solidFill>
              <a:schemeClr val="accent1"/>
            </a:solidFill>
          </a:ln>
        </p:spPr>
        <p:txBody>
          <a:bodyPr wrap="square" lIns="0" tIns="0" rIns="0" bIns="0" rtlCol="0"/>
          <a:lstStyle/>
          <a:p>
            <a:pPr rtl="0"/>
            <a:endParaRPr lang="en-GB" dirty="0"/>
          </a:p>
        </p:txBody>
      </p:sp>
      <p:sp>
        <p:nvSpPr>
          <p:cNvPr id="2" name="Title 1">
            <a:extLst>
              <a:ext uri="{FF2B5EF4-FFF2-40B4-BE49-F238E27FC236}">
                <a16:creationId xmlns:a16="http://schemas.microsoft.com/office/drawing/2014/main" id="{1BD43A5E-77DF-44FD-800D-158434A3ABC6}"/>
              </a:ext>
            </a:extLst>
          </p:cNvPr>
          <p:cNvSpPr>
            <a:spLocks noGrp="1"/>
          </p:cNvSpPr>
          <p:nvPr>
            <p:ph type="title"/>
          </p:nvPr>
        </p:nvSpPr>
        <p:spPr>
          <a:xfrm>
            <a:off x="838200" y="2235200"/>
            <a:ext cx="4859215" cy="2875280"/>
          </a:xfrm>
        </p:spPr>
        <p:txBody>
          <a:bodyPr rtlCol="0">
            <a:normAutofit/>
          </a:bodyPr>
          <a:lstStyle/>
          <a:p>
            <a:pPr rtl="0"/>
            <a:r>
              <a:rPr lang="en-GB" sz="5000" dirty="0">
                <a:solidFill>
                  <a:schemeClr val="bg1"/>
                </a:solidFill>
              </a:rPr>
              <a:t>THANK YOU!</a:t>
            </a:r>
            <a:endParaRPr lang="en-GB" sz="5000" dirty="0"/>
          </a:p>
        </p:txBody>
      </p:sp>
    </p:spTree>
    <p:extLst>
      <p:ext uri="{BB962C8B-B14F-4D97-AF65-F5344CB8AC3E}">
        <p14:creationId xmlns:p14="http://schemas.microsoft.com/office/powerpoint/2010/main" val="14869512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2" descr="Blue rectangle">
            <a:extLst>
              <a:ext uri="{FF2B5EF4-FFF2-40B4-BE49-F238E27FC236}">
                <a16:creationId xmlns:a16="http://schemas.microsoft.com/office/drawing/2014/main" id="{482BBC39-5D4C-4E24-ADB1-5FFFBA7198DC}"/>
              </a:ext>
            </a:extLst>
          </p:cNvPr>
          <p:cNvSpPr/>
          <p:nvPr/>
        </p:nvSpPr>
        <p:spPr>
          <a:xfrm>
            <a:off x="0" y="0"/>
            <a:ext cx="12188952" cy="6858000"/>
          </a:xfrm>
          <a:prstGeom prst="rect">
            <a:avLst/>
          </a:prstGeom>
          <a:blipFill>
            <a:blip r:embed="rId3"/>
            <a:srcRect/>
            <a:stretch>
              <a:fillRect l="-12" r="-12"/>
            </a:stretch>
          </a:blipFill>
        </p:spPr>
        <p:txBody>
          <a:bodyPr wrap="square" lIns="0" tIns="0" rIns="0" bIns="0" rtlCol="0"/>
          <a:lstStyle/>
          <a:p>
            <a:pPr rtl="0"/>
            <a:endParaRPr lang="en-GB" dirty="0"/>
          </a:p>
        </p:txBody>
      </p:sp>
      <p:sp>
        <p:nvSpPr>
          <p:cNvPr id="4" name="object 3" descr="People with documents">
            <a:extLst>
              <a:ext uri="{FF2B5EF4-FFF2-40B4-BE49-F238E27FC236}">
                <a16:creationId xmlns:a16="http://schemas.microsoft.com/office/drawing/2014/main" id="{0CA2E80D-F3EC-4A5F-8E65-56FEA206EE0F}"/>
              </a:ext>
            </a:extLst>
          </p:cNvPr>
          <p:cNvSpPr/>
          <p:nvPr/>
        </p:nvSpPr>
        <p:spPr>
          <a:xfrm>
            <a:off x="1270" y="0"/>
            <a:ext cx="12189460" cy="6858000"/>
          </a:xfrm>
          <a:custGeom>
            <a:avLst/>
            <a:gdLst/>
            <a:ahLst/>
            <a:cxnLst/>
            <a:rect l="l" t="t" r="r" b="b"/>
            <a:pathLst>
              <a:path w="12189460" h="6858000">
                <a:moveTo>
                  <a:pt x="0" y="6858000"/>
                </a:moveTo>
                <a:lnTo>
                  <a:pt x="12188952" y="6858000"/>
                </a:lnTo>
                <a:lnTo>
                  <a:pt x="12188952" y="0"/>
                </a:lnTo>
                <a:lnTo>
                  <a:pt x="0" y="0"/>
                </a:lnTo>
                <a:lnTo>
                  <a:pt x="0" y="6858000"/>
                </a:lnTo>
                <a:close/>
              </a:path>
            </a:pathLst>
          </a:custGeom>
          <a:solidFill>
            <a:schemeClr val="tx2">
              <a:alpha val="69999"/>
            </a:schemeClr>
          </a:solidFill>
        </p:spPr>
        <p:txBody>
          <a:bodyPr wrap="square" lIns="0" tIns="0" rIns="0" bIns="0" rtlCol="0"/>
          <a:lstStyle/>
          <a:p>
            <a:pPr rtl="0"/>
            <a:endParaRPr lang="en-GB" dirty="0"/>
          </a:p>
        </p:txBody>
      </p:sp>
      <p:sp>
        <p:nvSpPr>
          <p:cNvPr id="2" name="Title 1">
            <a:extLst>
              <a:ext uri="{FF2B5EF4-FFF2-40B4-BE49-F238E27FC236}">
                <a16:creationId xmlns:a16="http://schemas.microsoft.com/office/drawing/2014/main" id="{AFB6C91D-4B22-49F1-9A0B-ABEB9E1F5A26}"/>
              </a:ext>
            </a:extLst>
          </p:cNvPr>
          <p:cNvSpPr>
            <a:spLocks noGrp="1"/>
          </p:cNvSpPr>
          <p:nvPr>
            <p:ph type="ctrTitle"/>
          </p:nvPr>
        </p:nvSpPr>
        <p:spPr>
          <a:xfrm>
            <a:off x="1270000" y="812801"/>
            <a:ext cx="9408160" cy="1473196"/>
          </a:xfrm>
        </p:spPr>
        <p:txBody>
          <a:bodyPr rtlCol="0">
            <a:normAutofit/>
          </a:bodyPr>
          <a:lstStyle/>
          <a:p>
            <a:pPr rtl="0">
              <a:lnSpc>
                <a:spcPct val="125000"/>
              </a:lnSpc>
            </a:pPr>
            <a:r>
              <a:rPr lang="en-US" sz="5000" dirty="0">
                <a:solidFill>
                  <a:schemeClr val="bg1"/>
                </a:solidFill>
                <a:latin typeface="Gill Sans MT" panose="020B0502020104020203" pitchFamily="34" charset="0"/>
              </a:rPr>
              <a:t>Focus Points</a:t>
            </a:r>
            <a:endParaRPr lang="en-GB" sz="5000" dirty="0">
              <a:solidFill>
                <a:schemeClr val="bg1"/>
              </a:solidFill>
              <a:latin typeface="Gill Sans MT" panose="020B0502020104020203" pitchFamily="34" charset="0"/>
            </a:endParaRPr>
          </a:p>
        </p:txBody>
      </p:sp>
      <p:sp>
        <p:nvSpPr>
          <p:cNvPr id="3" name="Subtitle 2">
            <a:extLst>
              <a:ext uri="{FF2B5EF4-FFF2-40B4-BE49-F238E27FC236}">
                <a16:creationId xmlns:a16="http://schemas.microsoft.com/office/drawing/2014/main" id="{2F8CF06A-B594-4BA2-8B1E-D649096D742F}"/>
              </a:ext>
            </a:extLst>
          </p:cNvPr>
          <p:cNvSpPr>
            <a:spLocks noGrp="1"/>
          </p:cNvSpPr>
          <p:nvPr>
            <p:ph type="subTitle" idx="1"/>
          </p:nvPr>
        </p:nvSpPr>
        <p:spPr>
          <a:xfrm>
            <a:off x="4152000" y="2672081"/>
            <a:ext cx="6871600" cy="3870959"/>
          </a:xfrm>
          <a:solidFill>
            <a:schemeClr val="accent2">
              <a:alpha val="90000"/>
            </a:schemeClr>
          </a:solidFill>
        </p:spPr>
        <p:txBody>
          <a:bodyPr rtlCol="0" anchor="ctr" anchorCtr="0">
            <a:normAutofit fontScale="25000" lnSpcReduction="20000"/>
          </a:bodyPr>
          <a:lstStyle/>
          <a:p>
            <a:pPr rtl="0"/>
            <a:endParaRPr lang="en-US" sz="2500" b="1" i="1" spc="65" dirty="0">
              <a:solidFill>
                <a:schemeClr val="accent1"/>
              </a:solidFill>
              <a:latin typeface="Arial"/>
              <a:cs typeface="Arial"/>
            </a:endParaRPr>
          </a:p>
          <a:p>
            <a:pPr rtl="0"/>
            <a:endParaRPr lang="en-US" dirty="0"/>
          </a:p>
          <a:p>
            <a:pPr rtl="0"/>
            <a:endParaRPr lang="en-US" sz="2500" b="1" i="1" spc="65" dirty="0">
              <a:solidFill>
                <a:schemeClr val="accent1"/>
              </a:solidFill>
              <a:latin typeface="Arial"/>
              <a:cs typeface="Arial"/>
            </a:endParaRPr>
          </a:p>
          <a:p>
            <a:pPr rtl="0"/>
            <a:endParaRPr lang="en-US" sz="2800" b="1" i="1" spc="65" dirty="0">
              <a:solidFill>
                <a:schemeClr val="accent1"/>
              </a:solidFill>
              <a:latin typeface="Arial"/>
              <a:cs typeface="Arial"/>
            </a:endParaRPr>
          </a:p>
          <a:p>
            <a:pPr marL="457200" indent="-457200" rtl="0">
              <a:buFont typeface="Wingdings" panose="05000000000000000000" pitchFamily="2" charset="2"/>
              <a:buChar char="Ø"/>
            </a:pPr>
            <a:endParaRPr lang="en-US" sz="2800" dirty="0"/>
          </a:p>
          <a:p>
            <a:pPr marL="457200" indent="-457200" rtl="0">
              <a:buFont typeface="Wingdings" panose="05000000000000000000" pitchFamily="2" charset="2"/>
              <a:buChar char="Ø"/>
            </a:pPr>
            <a:endParaRPr lang="en-US" sz="2800" dirty="0"/>
          </a:p>
          <a:p>
            <a:pPr marL="457200" indent="-457200" rtl="0">
              <a:buFont typeface="Wingdings" panose="05000000000000000000" pitchFamily="2" charset="2"/>
              <a:buChar char="Ø"/>
            </a:pPr>
            <a:endParaRPr lang="en-US" sz="2800" dirty="0"/>
          </a:p>
          <a:p>
            <a:pPr marL="457200" indent="-457200" rtl="0">
              <a:buFont typeface="Wingdings" panose="05000000000000000000" pitchFamily="2" charset="2"/>
              <a:buChar char="Ø"/>
            </a:pPr>
            <a:endParaRPr lang="en-US" sz="9600" dirty="0"/>
          </a:p>
          <a:p>
            <a:pPr marL="457200" indent="-457200" algn="l" rtl="0">
              <a:buFont typeface="Wingdings" panose="05000000000000000000" pitchFamily="2" charset="2"/>
              <a:buChar char="Ø"/>
            </a:pPr>
            <a:endParaRPr lang="en-US" sz="9600" dirty="0"/>
          </a:p>
          <a:p>
            <a:pPr marL="457200" indent="-457200" algn="l" rtl="0">
              <a:buFont typeface="Wingdings" panose="05000000000000000000" pitchFamily="2" charset="2"/>
              <a:buChar char="Ø"/>
            </a:pPr>
            <a:r>
              <a:rPr lang="en-US" sz="9600" dirty="0"/>
              <a:t>Introduction</a:t>
            </a:r>
          </a:p>
          <a:p>
            <a:pPr marL="457200" indent="-457200" algn="l" rtl="0">
              <a:buFont typeface="Wingdings" panose="05000000000000000000" pitchFamily="2" charset="2"/>
              <a:buChar char="Ø"/>
            </a:pPr>
            <a:r>
              <a:rPr lang="en-US" sz="9600" dirty="0"/>
              <a:t>Services Offered</a:t>
            </a:r>
          </a:p>
          <a:p>
            <a:pPr marL="457200" indent="-457200" algn="l" rtl="0">
              <a:buFont typeface="Wingdings" panose="05000000000000000000" pitchFamily="2" charset="2"/>
              <a:buChar char="Ø"/>
            </a:pPr>
            <a:r>
              <a:rPr lang="en-US" sz="9600" dirty="0"/>
              <a:t>Business Requirement</a:t>
            </a:r>
          </a:p>
          <a:p>
            <a:pPr marL="457200" indent="-457200" algn="l" rtl="0">
              <a:buFont typeface="Wingdings" panose="05000000000000000000" pitchFamily="2" charset="2"/>
              <a:buChar char="Ø"/>
            </a:pPr>
            <a:r>
              <a:rPr lang="en-US" sz="9600" dirty="0"/>
              <a:t>Business Major Setbacks</a:t>
            </a:r>
          </a:p>
          <a:p>
            <a:pPr marL="457200" indent="-457200" algn="l" rtl="0">
              <a:buFont typeface="Wingdings" panose="05000000000000000000" pitchFamily="2" charset="2"/>
              <a:buChar char="Ø"/>
            </a:pPr>
            <a:r>
              <a:rPr lang="en-US" sz="9600" dirty="0"/>
              <a:t>Data Model</a:t>
            </a:r>
          </a:p>
          <a:p>
            <a:pPr marL="457200" indent="-457200" algn="l" rtl="0">
              <a:buFont typeface="Wingdings" panose="05000000000000000000" pitchFamily="2" charset="2"/>
              <a:buChar char="Ø"/>
            </a:pPr>
            <a:r>
              <a:rPr lang="en-US" sz="9600" dirty="0"/>
              <a:t>Data Model Challenges</a:t>
            </a:r>
          </a:p>
          <a:p>
            <a:pPr marL="457200" indent="-457200" algn="l" rtl="0">
              <a:buFont typeface="Wingdings" panose="05000000000000000000" pitchFamily="2" charset="2"/>
              <a:buChar char="Ø"/>
            </a:pPr>
            <a:r>
              <a:rPr lang="en-US" sz="9600" dirty="0"/>
              <a:t>Company Sales Outlook</a:t>
            </a:r>
          </a:p>
          <a:p>
            <a:pPr marL="457200" indent="-457200" algn="l" rtl="0">
              <a:buFont typeface="Wingdings" panose="05000000000000000000" pitchFamily="2" charset="2"/>
              <a:buChar char="Ø"/>
            </a:pPr>
            <a:r>
              <a:rPr lang="en-US" sz="9600" dirty="0"/>
              <a:t>Dashboard</a:t>
            </a:r>
          </a:p>
          <a:p>
            <a:pPr marL="457200" indent="-457200" algn="l" rtl="0">
              <a:buFont typeface="Wingdings" panose="05000000000000000000" pitchFamily="2" charset="2"/>
              <a:buChar char="Ø"/>
            </a:pPr>
            <a:r>
              <a:rPr lang="en-US" sz="9600" dirty="0"/>
              <a:t>Business Agenda</a:t>
            </a:r>
          </a:p>
          <a:p>
            <a:pPr marL="457200" indent="-457200" rtl="0">
              <a:buFont typeface="Wingdings" panose="05000000000000000000" pitchFamily="2" charset="2"/>
              <a:buChar char="Ø"/>
            </a:pPr>
            <a:endParaRPr lang="en-US" sz="2800" dirty="0"/>
          </a:p>
          <a:p>
            <a:pPr marL="457200" indent="-457200" rtl="0">
              <a:buFont typeface="Wingdings" panose="05000000000000000000" pitchFamily="2" charset="2"/>
              <a:buChar char="Ø"/>
            </a:pPr>
            <a:endParaRPr lang="en-US" sz="2800" dirty="0"/>
          </a:p>
          <a:p>
            <a:pPr marL="457200" indent="-457200" rtl="0">
              <a:buFont typeface="Wingdings" panose="05000000000000000000" pitchFamily="2" charset="2"/>
              <a:buChar char="Ø"/>
            </a:pPr>
            <a:endParaRPr lang="en-US" sz="2800" dirty="0"/>
          </a:p>
          <a:p>
            <a:pPr rtl="0"/>
            <a:endParaRPr lang="en-GB" sz="2800" b="1" i="1" spc="65" dirty="0">
              <a:solidFill>
                <a:schemeClr val="accent1"/>
              </a:solidFill>
              <a:latin typeface="Arial"/>
              <a:cs typeface="Arial"/>
            </a:endParaRPr>
          </a:p>
          <a:p>
            <a:pPr rtl="0"/>
            <a:endParaRPr lang="en-GB" sz="8000" dirty="0"/>
          </a:p>
          <a:p>
            <a:pPr rtl="0"/>
            <a:endParaRPr lang="en-GB" sz="8000" b="1" i="1" spc="65" dirty="0">
              <a:solidFill>
                <a:schemeClr val="accent1"/>
              </a:solidFill>
              <a:latin typeface="Arial"/>
              <a:cs typeface="Arial"/>
            </a:endParaRPr>
          </a:p>
          <a:p>
            <a:pPr rtl="0"/>
            <a:endParaRPr lang="en-GB" sz="8000" dirty="0"/>
          </a:p>
          <a:p>
            <a:pPr rtl="0"/>
            <a:endParaRPr lang="en-GB" sz="2500" b="1" i="1" spc="65" dirty="0">
              <a:solidFill>
                <a:schemeClr val="accent1"/>
              </a:solidFill>
              <a:latin typeface="Arial"/>
              <a:cs typeface="Arial"/>
            </a:endParaRPr>
          </a:p>
          <a:p>
            <a:pPr rtl="0"/>
            <a:endParaRPr lang="en-GB" sz="2500" b="1" i="1" spc="65" dirty="0">
              <a:solidFill>
                <a:schemeClr val="accent1"/>
              </a:solidFill>
              <a:latin typeface="Arial"/>
              <a:cs typeface="Arial"/>
            </a:endParaRPr>
          </a:p>
        </p:txBody>
      </p:sp>
      <p:sp>
        <p:nvSpPr>
          <p:cNvPr id="6" name="object 7" descr="Beige rectangle">
            <a:extLst>
              <a:ext uri="{FF2B5EF4-FFF2-40B4-BE49-F238E27FC236}">
                <a16:creationId xmlns:a16="http://schemas.microsoft.com/office/drawing/2014/main" id="{B36975AA-C62E-46BE-9382-E2CF56FDF817}"/>
              </a:ext>
            </a:extLst>
          </p:cNvPr>
          <p:cNvSpPr/>
          <p:nvPr/>
        </p:nvSpPr>
        <p:spPr>
          <a:xfrm flipV="1">
            <a:off x="4152000" y="2113279"/>
            <a:ext cx="3691520" cy="45719"/>
          </a:xfrm>
          <a:custGeom>
            <a:avLst/>
            <a:gdLst/>
            <a:ahLst/>
            <a:cxnLst/>
            <a:rect l="l" t="t" r="r" b="b"/>
            <a:pathLst>
              <a:path w="3935729">
                <a:moveTo>
                  <a:pt x="0" y="0"/>
                </a:moveTo>
                <a:lnTo>
                  <a:pt x="3935349" y="0"/>
                </a:lnTo>
              </a:path>
            </a:pathLst>
          </a:custGeom>
          <a:ln w="54863">
            <a:solidFill>
              <a:schemeClr val="accent1"/>
            </a:solidFill>
          </a:ln>
        </p:spPr>
        <p:txBody>
          <a:bodyPr wrap="square" lIns="0" tIns="0" rIns="0" bIns="0" rtlCol="0"/>
          <a:lstStyle/>
          <a:p>
            <a:pPr rtl="0"/>
            <a:endParaRPr lang="en-GB" dirty="0"/>
          </a:p>
        </p:txBody>
      </p:sp>
    </p:spTree>
    <p:extLst>
      <p:ext uri="{BB962C8B-B14F-4D97-AF65-F5344CB8AC3E}">
        <p14:creationId xmlns:p14="http://schemas.microsoft.com/office/powerpoint/2010/main" val="25692473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7" descr="Man talks by phone">
            <a:extLst>
              <a:ext uri="{FF2B5EF4-FFF2-40B4-BE49-F238E27FC236}">
                <a16:creationId xmlns:a16="http://schemas.microsoft.com/office/drawing/2014/main" id="{2894B736-0F24-454E-8A9D-717EB78697D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82" y="4665"/>
            <a:ext cx="6991350" cy="6848669"/>
          </a:xfrm>
          <a:prstGeom prst="rect">
            <a:avLst/>
          </a:prstGeom>
        </p:spPr>
      </p:pic>
      <p:sp>
        <p:nvSpPr>
          <p:cNvPr id="5" name="object 3" descr="Beige rectangle">
            <a:extLst>
              <a:ext uri="{FF2B5EF4-FFF2-40B4-BE49-F238E27FC236}">
                <a16:creationId xmlns:a16="http://schemas.microsoft.com/office/drawing/2014/main" id="{DCF29767-6635-4A46-AB77-672CC90C6FBE}"/>
              </a:ext>
            </a:extLst>
          </p:cNvPr>
          <p:cNvSpPr/>
          <p:nvPr/>
        </p:nvSpPr>
        <p:spPr>
          <a:xfrm>
            <a:off x="8181340" y="1359001"/>
            <a:ext cx="4010660" cy="4194074"/>
          </a:xfrm>
          <a:custGeom>
            <a:avLst/>
            <a:gdLst/>
            <a:ahLst/>
            <a:cxnLst/>
            <a:rect l="l" t="t" r="r" b="b"/>
            <a:pathLst>
              <a:path w="4010659" h="333375">
                <a:moveTo>
                  <a:pt x="0" y="333006"/>
                </a:moveTo>
                <a:lnTo>
                  <a:pt x="4010367" y="333006"/>
                </a:lnTo>
                <a:lnTo>
                  <a:pt x="4010367" y="0"/>
                </a:lnTo>
                <a:lnTo>
                  <a:pt x="0" y="0"/>
                </a:lnTo>
                <a:lnTo>
                  <a:pt x="0" y="333006"/>
                </a:lnTo>
                <a:close/>
              </a:path>
            </a:pathLst>
          </a:custGeom>
          <a:solidFill>
            <a:schemeClr val="accent1"/>
          </a:solidFill>
        </p:spPr>
        <p:txBody>
          <a:bodyPr wrap="square" lIns="0" tIns="0" rIns="0" bIns="0" rtlCol="0"/>
          <a:lstStyle/>
          <a:p>
            <a:pPr rtl="0"/>
            <a:endParaRPr lang="en-GB" dirty="0"/>
          </a:p>
        </p:txBody>
      </p:sp>
      <p:sp>
        <p:nvSpPr>
          <p:cNvPr id="6" name="object 6" descr="Blue rectangle">
            <a:extLst>
              <a:ext uri="{FF2B5EF4-FFF2-40B4-BE49-F238E27FC236}">
                <a16:creationId xmlns:a16="http://schemas.microsoft.com/office/drawing/2014/main" id="{9FABC344-E043-45BE-8588-06C658DBCE70}"/>
              </a:ext>
            </a:extLst>
          </p:cNvPr>
          <p:cNvSpPr/>
          <p:nvPr/>
        </p:nvSpPr>
        <p:spPr>
          <a:xfrm>
            <a:off x="5322571" y="317973"/>
            <a:ext cx="6991350" cy="4904267"/>
          </a:xfrm>
          <a:custGeom>
            <a:avLst/>
            <a:gdLst/>
            <a:ahLst/>
            <a:cxnLst/>
            <a:rect l="l" t="t" r="r" b="b"/>
            <a:pathLst>
              <a:path w="6689725" h="3528060">
                <a:moveTo>
                  <a:pt x="0" y="3527996"/>
                </a:moveTo>
                <a:lnTo>
                  <a:pt x="6689648" y="3527996"/>
                </a:lnTo>
                <a:lnTo>
                  <a:pt x="6689648" y="0"/>
                </a:lnTo>
                <a:lnTo>
                  <a:pt x="0" y="0"/>
                </a:lnTo>
                <a:lnTo>
                  <a:pt x="0" y="3527996"/>
                </a:lnTo>
                <a:close/>
              </a:path>
            </a:pathLst>
          </a:custGeom>
          <a:solidFill>
            <a:schemeClr val="accent2"/>
          </a:solidFill>
        </p:spPr>
        <p:txBody>
          <a:bodyPr wrap="square" lIns="0" tIns="0" rIns="0" bIns="0" rtlCol="0"/>
          <a:lstStyle/>
          <a:p>
            <a:pPr rtl="0"/>
            <a:endParaRPr lang="en-US" dirty="0"/>
          </a:p>
          <a:p>
            <a:pPr rtl="0"/>
            <a:endParaRPr lang="en-US" dirty="0"/>
          </a:p>
          <a:p>
            <a:pPr rtl="0"/>
            <a:endParaRPr lang="en-GB" dirty="0"/>
          </a:p>
          <a:p>
            <a:pPr rtl="0"/>
            <a:endParaRPr lang="en-GB" dirty="0"/>
          </a:p>
          <a:p>
            <a:pPr rtl="0"/>
            <a:endParaRPr lang="en-GB" dirty="0"/>
          </a:p>
          <a:p>
            <a:pPr rtl="0"/>
            <a:r>
              <a:rPr lang="en-GB" dirty="0"/>
              <a:t>	</a:t>
            </a:r>
            <a:r>
              <a:rPr lang="en-GB" b="1" dirty="0">
                <a:solidFill>
                  <a:schemeClr val="bg1">
                    <a:lumMod val="95000"/>
                  </a:schemeClr>
                </a:solidFill>
              </a:rPr>
              <a:t>Adventure works cycles is multinational 	  	 	manufacturing company based on North American, 	European and  Asian commercial markets.</a:t>
            </a:r>
          </a:p>
          <a:p>
            <a:pPr rtl="0"/>
            <a:endParaRPr lang="en-GB" b="1" dirty="0">
              <a:solidFill>
                <a:schemeClr val="bg1">
                  <a:lumMod val="95000"/>
                </a:schemeClr>
              </a:solidFill>
            </a:endParaRPr>
          </a:p>
          <a:p>
            <a:pPr rtl="0"/>
            <a:r>
              <a:rPr lang="en-GB" b="1" dirty="0">
                <a:solidFill>
                  <a:schemeClr val="bg1">
                    <a:lumMod val="95000"/>
                  </a:schemeClr>
                </a:solidFill>
              </a:rPr>
              <a:t>	The base operation was started in Bothell, Washington 	with 290 employees. In 2001,Bothell manufacturing 	plant become the sole manufacturer and distributor of 	the touring bicycle product group.</a:t>
            </a:r>
            <a:endParaRPr lang="en-US" b="1" dirty="0">
              <a:solidFill>
                <a:schemeClr val="bg1">
                  <a:lumMod val="95000"/>
                </a:schemeClr>
              </a:solidFill>
            </a:endParaRPr>
          </a:p>
        </p:txBody>
      </p:sp>
      <p:sp>
        <p:nvSpPr>
          <p:cNvPr id="2" name="Title 1">
            <a:extLst>
              <a:ext uri="{FF2B5EF4-FFF2-40B4-BE49-F238E27FC236}">
                <a16:creationId xmlns:a16="http://schemas.microsoft.com/office/drawing/2014/main" id="{345C5720-51D4-4632-91CD-936B8AB96750}"/>
              </a:ext>
            </a:extLst>
          </p:cNvPr>
          <p:cNvSpPr>
            <a:spLocks noGrp="1"/>
          </p:cNvSpPr>
          <p:nvPr>
            <p:ph type="title"/>
          </p:nvPr>
        </p:nvSpPr>
        <p:spPr>
          <a:xfrm>
            <a:off x="5933440" y="737175"/>
            <a:ext cx="5439816" cy="621826"/>
          </a:xfrm>
        </p:spPr>
        <p:txBody>
          <a:bodyPr rtlCol="0"/>
          <a:lstStyle/>
          <a:p>
            <a:pPr rtl="0"/>
            <a:r>
              <a:rPr lang="en-US" dirty="0">
                <a:solidFill>
                  <a:schemeClr val="bg1"/>
                </a:solidFill>
                <a:latin typeface="Gill Sans MT" panose="020B0502020104020203" pitchFamily="34" charset="0"/>
              </a:rPr>
              <a:t>   A</a:t>
            </a:r>
            <a:r>
              <a:rPr lang="en-GB" dirty="0" err="1">
                <a:solidFill>
                  <a:schemeClr val="bg1"/>
                </a:solidFill>
                <a:latin typeface="Gill Sans MT" panose="020B0502020104020203" pitchFamily="34" charset="0"/>
              </a:rPr>
              <a:t>dventure</a:t>
            </a:r>
            <a:r>
              <a:rPr lang="en-GB" dirty="0">
                <a:solidFill>
                  <a:schemeClr val="bg1"/>
                </a:solidFill>
                <a:latin typeface="Gill Sans MT" panose="020B0502020104020203" pitchFamily="34" charset="0"/>
              </a:rPr>
              <a:t> Works Cycles</a:t>
            </a:r>
            <a:endParaRPr lang="en-GB" dirty="0">
              <a:latin typeface="Gill Sans MT" panose="020B0502020104020203" pitchFamily="34" charset="0"/>
            </a:endParaRPr>
          </a:p>
        </p:txBody>
      </p:sp>
      <p:sp>
        <p:nvSpPr>
          <p:cNvPr id="3" name="Slide Number Placeholder 2">
            <a:extLst>
              <a:ext uri="{FF2B5EF4-FFF2-40B4-BE49-F238E27FC236}">
                <a16:creationId xmlns:a16="http://schemas.microsoft.com/office/drawing/2014/main" id="{24D506CC-0185-443E-82C7-1600C21D6E91}"/>
              </a:ext>
            </a:extLst>
          </p:cNvPr>
          <p:cNvSpPr>
            <a:spLocks noGrp="1"/>
          </p:cNvSpPr>
          <p:nvPr>
            <p:ph type="sldNum" sz="quarter" idx="12"/>
          </p:nvPr>
        </p:nvSpPr>
        <p:spPr/>
        <p:txBody>
          <a:bodyPr rtlCol="0"/>
          <a:lstStyle/>
          <a:p>
            <a:pPr rtl="0"/>
            <a:fld id="{82EE24B5-652C-4DB5-B7C3-B5BBEC1280B1}" type="slidenum">
              <a:rPr lang="en-GB" smtClean="0"/>
              <a:t>3</a:t>
            </a:fld>
            <a:endParaRPr lang="en-GB" dirty="0"/>
          </a:p>
        </p:txBody>
      </p:sp>
      <p:sp>
        <p:nvSpPr>
          <p:cNvPr id="7" name="object 9" descr="Beige rectangle">
            <a:extLst>
              <a:ext uri="{FF2B5EF4-FFF2-40B4-BE49-F238E27FC236}">
                <a16:creationId xmlns:a16="http://schemas.microsoft.com/office/drawing/2014/main" id="{02C6628C-972C-4717-AAF3-D882B30F6658}"/>
              </a:ext>
            </a:extLst>
          </p:cNvPr>
          <p:cNvSpPr/>
          <p:nvPr/>
        </p:nvSpPr>
        <p:spPr>
          <a:xfrm>
            <a:off x="6311468" y="1288022"/>
            <a:ext cx="4683760" cy="472794"/>
          </a:xfrm>
          <a:custGeom>
            <a:avLst/>
            <a:gdLst/>
            <a:ahLst/>
            <a:cxnLst/>
            <a:rect l="l" t="t" r="r" b="b"/>
            <a:pathLst>
              <a:path w="2642870">
                <a:moveTo>
                  <a:pt x="0" y="0"/>
                </a:moveTo>
                <a:lnTo>
                  <a:pt x="2642616" y="0"/>
                </a:lnTo>
              </a:path>
            </a:pathLst>
          </a:custGeom>
          <a:ln w="54863">
            <a:solidFill>
              <a:schemeClr val="accent1"/>
            </a:solidFill>
          </a:ln>
        </p:spPr>
        <p:txBody>
          <a:bodyPr wrap="square" lIns="0" tIns="0" rIns="0" bIns="0" rtlCol="0"/>
          <a:lstStyle/>
          <a:p>
            <a:pPr rtl="0"/>
            <a:endParaRPr lang="en-GB" dirty="0"/>
          </a:p>
        </p:txBody>
      </p:sp>
      <p:sp>
        <p:nvSpPr>
          <p:cNvPr id="9" name="Content Placeholder 3">
            <a:extLst>
              <a:ext uri="{FF2B5EF4-FFF2-40B4-BE49-F238E27FC236}">
                <a16:creationId xmlns:a16="http://schemas.microsoft.com/office/drawing/2014/main" id="{E7A818AB-B120-41D5-88A6-933AB9CAAE68}"/>
              </a:ext>
            </a:extLst>
          </p:cNvPr>
          <p:cNvSpPr txBox="1">
            <a:spLocks/>
          </p:cNvSpPr>
          <p:nvPr/>
        </p:nvSpPr>
        <p:spPr>
          <a:xfrm>
            <a:off x="6188242" y="3217631"/>
            <a:ext cx="5181600" cy="1603375"/>
          </a:xfrm>
          <a:prstGeom prst="rect">
            <a:avLst/>
          </a:prstGeom>
        </p:spPr>
        <p:txBody>
          <a:bodyPr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rtl="0">
              <a:buNone/>
            </a:pPr>
            <a:endParaRPr lang="en-GB" sz="1800" i="1" spc="-25" dirty="0">
              <a:solidFill>
                <a:schemeClr val="bg2">
                  <a:lumMod val="20000"/>
                  <a:lumOff val="80000"/>
                </a:schemeClr>
              </a:solidFill>
              <a:latin typeface="Arial"/>
              <a:cs typeface="Arial"/>
            </a:endParaRPr>
          </a:p>
        </p:txBody>
      </p:sp>
    </p:spTree>
    <p:extLst>
      <p:ext uri="{BB962C8B-B14F-4D97-AF65-F5344CB8AC3E}">
        <p14:creationId xmlns:p14="http://schemas.microsoft.com/office/powerpoint/2010/main" val="17939497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Placeholder 11" descr="Two men look at a plan">
            <a:extLst>
              <a:ext uri="{FF2B5EF4-FFF2-40B4-BE49-F238E27FC236}">
                <a16:creationId xmlns:a16="http://schemas.microsoft.com/office/drawing/2014/main" id="{97D2A81D-F7D1-4144-9EC5-03531DC5260D}"/>
              </a:ext>
            </a:extLst>
          </p:cNvPr>
          <p:cNvPicPr>
            <a:picLocks noGrp="1" noChangeAspect="1"/>
          </p:cNvPicPr>
          <p:nvPr>
            <p:ph type="pic" idx="1"/>
          </p:nvPr>
        </p:nvPicPr>
        <p:blipFill>
          <a:blip r:embed="rId3">
            <a:extLst>
              <a:ext uri="{28A0092B-C50C-407E-A947-70E740481C1C}">
                <a14:useLocalDpi xmlns:a14="http://schemas.microsoft.com/office/drawing/2010/main" val="0"/>
              </a:ext>
            </a:extLst>
          </a:blip>
          <a:stretch>
            <a:fillRect/>
          </a:stretch>
        </p:blipFill>
        <p:spPr>
          <a:xfrm>
            <a:off x="912813" y="1"/>
            <a:ext cx="11277598" cy="6857999"/>
          </a:xfrm>
        </p:spPr>
      </p:pic>
      <p:sp>
        <p:nvSpPr>
          <p:cNvPr id="16" name="object 3" descr="Beige rectangle">
            <a:extLst>
              <a:ext uri="{FF2B5EF4-FFF2-40B4-BE49-F238E27FC236}">
                <a16:creationId xmlns:a16="http://schemas.microsoft.com/office/drawing/2014/main" id="{C6CF32E2-A869-4259-A659-5EEE6BDA3B59}"/>
              </a:ext>
            </a:extLst>
          </p:cNvPr>
          <p:cNvSpPr/>
          <p:nvPr/>
        </p:nvSpPr>
        <p:spPr>
          <a:xfrm>
            <a:off x="579775" y="472492"/>
            <a:ext cx="4051368" cy="5913017"/>
          </a:xfrm>
          <a:custGeom>
            <a:avLst/>
            <a:gdLst/>
            <a:ahLst/>
            <a:cxnLst/>
            <a:rect l="l" t="t" r="r" b="b"/>
            <a:pathLst>
              <a:path w="4010659" h="333375">
                <a:moveTo>
                  <a:pt x="0" y="333006"/>
                </a:moveTo>
                <a:lnTo>
                  <a:pt x="4010367" y="333006"/>
                </a:lnTo>
                <a:lnTo>
                  <a:pt x="4010367" y="0"/>
                </a:lnTo>
                <a:lnTo>
                  <a:pt x="0" y="0"/>
                </a:lnTo>
                <a:lnTo>
                  <a:pt x="0" y="333006"/>
                </a:lnTo>
                <a:close/>
              </a:path>
            </a:pathLst>
          </a:custGeom>
          <a:solidFill>
            <a:schemeClr val="accent1"/>
          </a:solidFill>
        </p:spPr>
        <p:txBody>
          <a:bodyPr wrap="square" lIns="0" tIns="0" rIns="0" bIns="0" rtlCol="0"/>
          <a:lstStyle/>
          <a:p>
            <a:pPr rtl="0"/>
            <a:endParaRPr lang="en-GB" dirty="0"/>
          </a:p>
        </p:txBody>
      </p:sp>
      <p:sp>
        <p:nvSpPr>
          <p:cNvPr id="14" name="Oval 13" descr="Beige oval">
            <a:extLst>
              <a:ext uri="{FF2B5EF4-FFF2-40B4-BE49-F238E27FC236}">
                <a16:creationId xmlns:a16="http://schemas.microsoft.com/office/drawing/2014/main" id="{B8809DE3-0F1D-442A-8935-B40AD580864B}"/>
              </a:ext>
            </a:extLst>
          </p:cNvPr>
          <p:cNvSpPr/>
          <p:nvPr/>
        </p:nvSpPr>
        <p:spPr>
          <a:xfrm>
            <a:off x="11562237" y="6227432"/>
            <a:ext cx="266400" cy="2664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dirty="0"/>
          </a:p>
        </p:txBody>
      </p:sp>
      <p:sp>
        <p:nvSpPr>
          <p:cNvPr id="22" name="object 6" descr="Blue rectangle">
            <a:extLst>
              <a:ext uri="{FF2B5EF4-FFF2-40B4-BE49-F238E27FC236}">
                <a16:creationId xmlns:a16="http://schemas.microsoft.com/office/drawing/2014/main" id="{882E2F92-EB16-4B55-B49A-3C6AB7B2BF30}"/>
              </a:ext>
            </a:extLst>
          </p:cNvPr>
          <p:cNvSpPr/>
          <p:nvPr/>
        </p:nvSpPr>
        <p:spPr>
          <a:xfrm>
            <a:off x="896997" y="986062"/>
            <a:ext cx="5184775" cy="5184775"/>
          </a:xfrm>
          <a:custGeom>
            <a:avLst/>
            <a:gdLst/>
            <a:ahLst/>
            <a:cxnLst/>
            <a:rect l="l" t="t" r="r" b="b"/>
            <a:pathLst>
              <a:path w="6689725" h="3528060">
                <a:moveTo>
                  <a:pt x="0" y="3527996"/>
                </a:moveTo>
                <a:lnTo>
                  <a:pt x="6689648" y="3527996"/>
                </a:lnTo>
                <a:lnTo>
                  <a:pt x="6689648" y="0"/>
                </a:lnTo>
                <a:lnTo>
                  <a:pt x="0" y="0"/>
                </a:lnTo>
                <a:lnTo>
                  <a:pt x="0" y="3527996"/>
                </a:lnTo>
                <a:close/>
              </a:path>
            </a:pathLst>
          </a:custGeom>
          <a:solidFill>
            <a:schemeClr val="accent2"/>
          </a:solidFill>
        </p:spPr>
        <p:txBody>
          <a:bodyPr wrap="square" lIns="0" tIns="0" rIns="0" bIns="0" rtlCol="0"/>
          <a:lstStyle/>
          <a:p>
            <a:pPr rtl="0"/>
            <a:endParaRPr lang="en-GB" dirty="0"/>
          </a:p>
        </p:txBody>
      </p:sp>
      <p:sp>
        <p:nvSpPr>
          <p:cNvPr id="3" name="Title 2">
            <a:extLst>
              <a:ext uri="{FF2B5EF4-FFF2-40B4-BE49-F238E27FC236}">
                <a16:creationId xmlns:a16="http://schemas.microsoft.com/office/drawing/2014/main" id="{302303BC-9A39-470F-8733-A268BC16B299}"/>
              </a:ext>
            </a:extLst>
          </p:cNvPr>
          <p:cNvSpPr>
            <a:spLocks noGrp="1"/>
          </p:cNvSpPr>
          <p:nvPr>
            <p:ph type="title"/>
          </p:nvPr>
        </p:nvSpPr>
        <p:spPr>
          <a:xfrm>
            <a:off x="1379723" y="1137920"/>
            <a:ext cx="4770591" cy="551944"/>
          </a:xfrm>
        </p:spPr>
        <p:txBody>
          <a:bodyPr rtlCol="0">
            <a:normAutofit/>
          </a:bodyPr>
          <a:lstStyle/>
          <a:p>
            <a:pPr rtl="0"/>
            <a:r>
              <a:rPr lang="en-GB" sz="3000" dirty="0">
                <a:solidFill>
                  <a:schemeClr val="bg1"/>
                </a:solidFill>
              </a:rPr>
              <a:t>Services We Offer</a:t>
            </a:r>
          </a:p>
        </p:txBody>
      </p:sp>
      <p:sp>
        <p:nvSpPr>
          <p:cNvPr id="4" name="Text Placeholder 3">
            <a:extLst>
              <a:ext uri="{FF2B5EF4-FFF2-40B4-BE49-F238E27FC236}">
                <a16:creationId xmlns:a16="http://schemas.microsoft.com/office/drawing/2014/main" id="{23C936ED-4D5A-4897-BFCD-65082B328E0D}"/>
              </a:ext>
            </a:extLst>
          </p:cNvPr>
          <p:cNvSpPr>
            <a:spLocks noGrp="1"/>
          </p:cNvSpPr>
          <p:nvPr>
            <p:ph type="body" sz="half" idx="2"/>
          </p:nvPr>
        </p:nvSpPr>
        <p:spPr>
          <a:xfrm>
            <a:off x="2072476" y="2162356"/>
            <a:ext cx="4057961" cy="1003208"/>
          </a:xfrm>
        </p:spPr>
        <p:txBody>
          <a:bodyPr rtlCol="0">
            <a:normAutofit/>
          </a:bodyPr>
          <a:lstStyle/>
          <a:p>
            <a:pPr rtl="0"/>
            <a:r>
              <a:rPr lang="en-GB" b="1" dirty="0">
                <a:solidFill>
                  <a:schemeClr val="bg1">
                    <a:lumMod val="95000"/>
                  </a:schemeClr>
                </a:solidFill>
              </a:rPr>
              <a:t>The company is mainly focused on manufacturing critical subcomponents for the cycles.</a:t>
            </a:r>
            <a:endParaRPr lang="en-GB" b="1" dirty="0"/>
          </a:p>
        </p:txBody>
      </p:sp>
      <p:sp>
        <p:nvSpPr>
          <p:cNvPr id="5" name="Slide Number Placeholder 4">
            <a:extLst>
              <a:ext uri="{FF2B5EF4-FFF2-40B4-BE49-F238E27FC236}">
                <a16:creationId xmlns:a16="http://schemas.microsoft.com/office/drawing/2014/main" id="{77C2D5CA-E2DA-4224-B2BC-C872D2EF6596}"/>
              </a:ext>
            </a:extLst>
          </p:cNvPr>
          <p:cNvSpPr>
            <a:spLocks noGrp="1"/>
          </p:cNvSpPr>
          <p:nvPr>
            <p:ph type="sldNum" sz="quarter" idx="12"/>
          </p:nvPr>
        </p:nvSpPr>
        <p:spPr/>
        <p:txBody>
          <a:bodyPr rtlCol="0"/>
          <a:lstStyle/>
          <a:p>
            <a:pPr rtl="0"/>
            <a:fld id="{82EE24B5-652C-4DB5-B7C3-B5BBEC1280B1}" type="slidenum">
              <a:rPr lang="en-GB" smtClean="0"/>
              <a:t>4</a:t>
            </a:fld>
            <a:endParaRPr lang="en-GB" dirty="0"/>
          </a:p>
        </p:txBody>
      </p:sp>
      <p:pic>
        <p:nvPicPr>
          <p:cNvPr id="28" name="Picture Placeholder 27" descr="Check icon">
            <a:extLst>
              <a:ext uri="{FF2B5EF4-FFF2-40B4-BE49-F238E27FC236}">
                <a16:creationId xmlns:a16="http://schemas.microsoft.com/office/drawing/2014/main" id="{3CDD98F8-113E-4FB2-A33D-039AFCD9C225}"/>
              </a:ext>
            </a:extLst>
          </p:cNvPr>
          <p:cNvPicPr>
            <a:picLocks noGrp="1" noChangeAspect="1"/>
          </p:cNvPicPr>
          <p:nvPr>
            <p:ph type="pic" sz="quarter" idx="19"/>
          </p:nvPr>
        </p:nvPicPr>
        <p:blipFill>
          <a:blip r:embed="rId4">
            <a:extLst>
              <a:ext uri="{28A0092B-C50C-407E-A947-70E740481C1C}">
                <a14:useLocalDpi xmlns:a14="http://schemas.microsoft.com/office/drawing/2010/main" val="0"/>
              </a:ext>
            </a:extLst>
          </a:blip>
          <a:srcRect/>
          <a:stretch>
            <a:fillRect/>
          </a:stretch>
        </p:blipFill>
        <p:spPr>
          <a:xfrm>
            <a:off x="1352476" y="2127518"/>
            <a:ext cx="720000" cy="720000"/>
          </a:xfrm>
        </p:spPr>
      </p:pic>
      <p:pic>
        <p:nvPicPr>
          <p:cNvPr id="30" name="Picture Placeholder 29" descr="Check icon">
            <a:extLst>
              <a:ext uri="{FF2B5EF4-FFF2-40B4-BE49-F238E27FC236}">
                <a16:creationId xmlns:a16="http://schemas.microsoft.com/office/drawing/2014/main" id="{3CFFE792-5644-4DB8-9A25-D855F9B155E1}"/>
              </a:ext>
            </a:extLst>
          </p:cNvPr>
          <p:cNvPicPr>
            <a:picLocks noGrp="1" noChangeAspect="1"/>
          </p:cNvPicPr>
          <p:nvPr>
            <p:ph type="pic" sz="quarter" idx="22"/>
          </p:nvPr>
        </p:nvPicPr>
        <p:blipFill>
          <a:blip r:embed="rId4">
            <a:extLst>
              <a:ext uri="{28A0092B-C50C-407E-A947-70E740481C1C}">
                <a14:useLocalDpi xmlns:a14="http://schemas.microsoft.com/office/drawing/2010/main" val="0"/>
              </a:ext>
            </a:extLst>
          </a:blip>
          <a:srcRect/>
          <a:stretch>
            <a:fillRect/>
          </a:stretch>
        </p:blipFill>
        <p:spPr>
          <a:xfrm>
            <a:off x="1303810" y="3121316"/>
            <a:ext cx="720000" cy="719999"/>
          </a:xfrm>
        </p:spPr>
      </p:pic>
      <p:sp>
        <p:nvSpPr>
          <p:cNvPr id="18" name="Text Placeholder 17">
            <a:extLst>
              <a:ext uri="{FF2B5EF4-FFF2-40B4-BE49-F238E27FC236}">
                <a16:creationId xmlns:a16="http://schemas.microsoft.com/office/drawing/2014/main" id="{C3A22FC4-1B49-46F9-A55E-33AACF2DEBBB}"/>
              </a:ext>
            </a:extLst>
          </p:cNvPr>
          <p:cNvSpPr>
            <a:spLocks noGrp="1"/>
          </p:cNvSpPr>
          <p:nvPr>
            <p:ph type="body" sz="half" idx="23"/>
          </p:nvPr>
        </p:nvSpPr>
        <p:spPr>
          <a:xfrm>
            <a:off x="2072475" y="3200402"/>
            <a:ext cx="4057961" cy="640913"/>
          </a:xfrm>
        </p:spPr>
        <p:txBody>
          <a:bodyPr rtlCol="0"/>
          <a:lstStyle/>
          <a:p>
            <a:pPr rtl="0"/>
            <a:r>
              <a:rPr lang="en-GB" b="1" dirty="0">
                <a:solidFill>
                  <a:schemeClr val="bg1">
                    <a:lumMod val="95000"/>
                  </a:schemeClr>
                </a:solidFill>
              </a:rPr>
              <a:t>Selling metals of various parts of the cycle</a:t>
            </a:r>
            <a:endParaRPr lang="en-GB" b="1" dirty="0"/>
          </a:p>
        </p:txBody>
      </p:sp>
      <p:pic>
        <p:nvPicPr>
          <p:cNvPr id="32" name="Picture Placeholder 31" descr="Check icon">
            <a:extLst>
              <a:ext uri="{FF2B5EF4-FFF2-40B4-BE49-F238E27FC236}">
                <a16:creationId xmlns:a16="http://schemas.microsoft.com/office/drawing/2014/main" id="{A80E0D18-9ED0-4449-BE73-35CBF01D1A4D}"/>
              </a:ext>
            </a:extLst>
          </p:cNvPr>
          <p:cNvPicPr>
            <a:picLocks noGrp="1" noChangeAspect="1"/>
          </p:cNvPicPr>
          <p:nvPr>
            <p:ph type="pic" sz="quarter" idx="24"/>
          </p:nvPr>
        </p:nvPicPr>
        <p:blipFill>
          <a:blip r:embed="rId4">
            <a:extLst>
              <a:ext uri="{28A0092B-C50C-407E-A947-70E740481C1C}">
                <a14:useLocalDpi xmlns:a14="http://schemas.microsoft.com/office/drawing/2010/main" val="0"/>
              </a:ext>
            </a:extLst>
          </a:blip>
          <a:srcRect/>
          <a:stretch>
            <a:fillRect/>
          </a:stretch>
        </p:blipFill>
        <p:spPr>
          <a:xfrm>
            <a:off x="1283933" y="3994885"/>
            <a:ext cx="720000" cy="719999"/>
          </a:xfrm>
        </p:spPr>
      </p:pic>
      <p:sp>
        <p:nvSpPr>
          <p:cNvPr id="20" name="Text Placeholder 19">
            <a:extLst>
              <a:ext uri="{FF2B5EF4-FFF2-40B4-BE49-F238E27FC236}">
                <a16:creationId xmlns:a16="http://schemas.microsoft.com/office/drawing/2014/main" id="{53C06E93-5E4C-46CA-9FB4-1640A2DC1748}"/>
              </a:ext>
            </a:extLst>
          </p:cNvPr>
          <p:cNvSpPr>
            <a:spLocks noGrp="1"/>
          </p:cNvSpPr>
          <p:nvPr>
            <p:ph type="body" sz="half" idx="25"/>
          </p:nvPr>
        </p:nvSpPr>
        <p:spPr>
          <a:xfrm>
            <a:off x="2072475" y="4116069"/>
            <a:ext cx="4057961" cy="598815"/>
          </a:xfrm>
        </p:spPr>
        <p:txBody>
          <a:bodyPr rtlCol="0"/>
          <a:lstStyle/>
          <a:p>
            <a:pPr rtl="0"/>
            <a:r>
              <a:rPr lang="en-GB" b="1" dirty="0">
                <a:solidFill>
                  <a:schemeClr val="bg1">
                    <a:lumMod val="95000"/>
                  </a:schemeClr>
                </a:solidFill>
              </a:rPr>
              <a:t>Composite bicycles.</a:t>
            </a:r>
            <a:endParaRPr lang="en-GB" b="1" dirty="0"/>
          </a:p>
        </p:txBody>
      </p:sp>
      <p:sp>
        <p:nvSpPr>
          <p:cNvPr id="15" name="object 27" descr="Beige rectangle">
            <a:extLst>
              <a:ext uri="{FF2B5EF4-FFF2-40B4-BE49-F238E27FC236}">
                <a16:creationId xmlns:a16="http://schemas.microsoft.com/office/drawing/2014/main" id="{C5B67D68-F2A3-48A2-B2A0-C9DF8BA55D80}"/>
              </a:ext>
            </a:extLst>
          </p:cNvPr>
          <p:cNvSpPr/>
          <p:nvPr/>
        </p:nvSpPr>
        <p:spPr>
          <a:xfrm flipV="1">
            <a:off x="1473384" y="1513099"/>
            <a:ext cx="4032000" cy="75489"/>
          </a:xfrm>
          <a:custGeom>
            <a:avLst/>
            <a:gdLst/>
            <a:ahLst/>
            <a:cxnLst/>
            <a:rect l="l" t="t" r="r" b="b"/>
            <a:pathLst>
              <a:path w="2501265">
                <a:moveTo>
                  <a:pt x="0" y="0"/>
                </a:moveTo>
                <a:lnTo>
                  <a:pt x="2500883" y="0"/>
                </a:lnTo>
              </a:path>
            </a:pathLst>
          </a:custGeom>
          <a:ln w="54863">
            <a:solidFill>
              <a:schemeClr val="accent1"/>
            </a:solidFill>
          </a:ln>
        </p:spPr>
        <p:txBody>
          <a:bodyPr wrap="square" lIns="0" tIns="0" rIns="0" bIns="0" rtlCol="0"/>
          <a:lstStyle/>
          <a:p>
            <a:pPr rtl="0"/>
            <a:endParaRPr lang="en-GB" dirty="0"/>
          </a:p>
        </p:txBody>
      </p:sp>
    </p:spTree>
    <p:extLst>
      <p:ext uri="{BB962C8B-B14F-4D97-AF65-F5344CB8AC3E}">
        <p14:creationId xmlns:p14="http://schemas.microsoft.com/office/powerpoint/2010/main" val="520873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 name="Picture Placeholder 32" descr="Handshake">
            <a:extLst>
              <a:ext uri="{FF2B5EF4-FFF2-40B4-BE49-F238E27FC236}">
                <a16:creationId xmlns:a16="http://schemas.microsoft.com/office/drawing/2014/main" id="{2F5DB649-A4D3-4E21-BA31-0C84C9B36031}"/>
              </a:ext>
            </a:extLst>
          </p:cNvPr>
          <p:cNvPicPr>
            <a:picLocks noGrp="1" noChangeAspect="1"/>
          </p:cNvPicPr>
          <p:nvPr>
            <p:ph type="pic" sz="quarter" idx="13"/>
          </p:nvPr>
        </p:nvPicPr>
        <p:blipFill rotWithShape="1">
          <a:blip r:embed="rId3" cstate="hqprint">
            <a:extLst>
              <a:ext uri="{28A0092B-C50C-407E-A947-70E740481C1C}">
                <a14:useLocalDpi xmlns:a14="http://schemas.microsoft.com/office/drawing/2010/main" val="0"/>
              </a:ext>
            </a:extLst>
          </a:blip>
          <a:srcRect l="-10"/>
          <a:stretch/>
        </p:blipFill>
        <p:spPr>
          <a:xfrm>
            <a:off x="1200" y="3115388"/>
            <a:ext cx="12189600" cy="3743586"/>
          </a:xfrm>
        </p:spPr>
      </p:pic>
      <p:sp>
        <p:nvSpPr>
          <p:cNvPr id="12" name="object 3" descr="Blue rectangle">
            <a:extLst>
              <a:ext uri="{FF2B5EF4-FFF2-40B4-BE49-F238E27FC236}">
                <a16:creationId xmlns:a16="http://schemas.microsoft.com/office/drawing/2014/main" id="{CDEEA71D-C3B3-45BB-A776-D17D92A58127}"/>
              </a:ext>
            </a:extLst>
          </p:cNvPr>
          <p:cNvSpPr/>
          <p:nvPr/>
        </p:nvSpPr>
        <p:spPr>
          <a:xfrm>
            <a:off x="0" y="3253005"/>
            <a:ext cx="12189600" cy="3742611"/>
          </a:xfrm>
          <a:custGeom>
            <a:avLst/>
            <a:gdLst/>
            <a:ahLst/>
            <a:cxnLst/>
            <a:rect l="l" t="t" r="r" b="b"/>
            <a:pathLst>
              <a:path w="12189460" h="6858000">
                <a:moveTo>
                  <a:pt x="0" y="6858000"/>
                </a:moveTo>
                <a:lnTo>
                  <a:pt x="12188952" y="6858000"/>
                </a:lnTo>
                <a:lnTo>
                  <a:pt x="12188952" y="0"/>
                </a:lnTo>
                <a:lnTo>
                  <a:pt x="0" y="0"/>
                </a:lnTo>
                <a:lnTo>
                  <a:pt x="0" y="6858000"/>
                </a:lnTo>
                <a:close/>
              </a:path>
            </a:pathLst>
          </a:custGeom>
          <a:solidFill>
            <a:schemeClr val="tx2">
              <a:alpha val="80000"/>
            </a:schemeClr>
          </a:solidFill>
        </p:spPr>
        <p:txBody>
          <a:bodyPr wrap="square" lIns="0" tIns="0" rIns="0" bIns="0" rtlCol="0"/>
          <a:lstStyle/>
          <a:p>
            <a:pPr rtl="0"/>
            <a:endParaRPr lang="en-GB" dirty="0"/>
          </a:p>
        </p:txBody>
      </p:sp>
      <p:sp>
        <p:nvSpPr>
          <p:cNvPr id="13" name="Oval 12" descr="Beige oval">
            <a:extLst>
              <a:ext uri="{FF2B5EF4-FFF2-40B4-BE49-F238E27FC236}">
                <a16:creationId xmlns:a16="http://schemas.microsoft.com/office/drawing/2014/main" id="{F336552F-CA64-452F-9BD8-01334388BFF5}"/>
              </a:ext>
            </a:extLst>
          </p:cNvPr>
          <p:cNvSpPr/>
          <p:nvPr/>
        </p:nvSpPr>
        <p:spPr>
          <a:xfrm>
            <a:off x="11562237" y="6227432"/>
            <a:ext cx="266400" cy="2664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dirty="0"/>
          </a:p>
        </p:txBody>
      </p:sp>
      <p:sp>
        <p:nvSpPr>
          <p:cNvPr id="3" name="Title 2">
            <a:extLst>
              <a:ext uri="{FF2B5EF4-FFF2-40B4-BE49-F238E27FC236}">
                <a16:creationId xmlns:a16="http://schemas.microsoft.com/office/drawing/2014/main" id="{F9ADB42F-AE48-4323-897F-DB5A083BD103}"/>
              </a:ext>
            </a:extLst>
          </p:cNvPr>
          <p:cNvSpPr>
            <a:spLocks noGrp="1"/>
          </p:cNvSpPr>
          <p:nvPr>
            <p:ph type="title"/>
          </p:nvPr>
        </p:nvSpPr>
        <p:spPr>
          <a:xfrm>
            <a:off x="798064" y="361648"/>
            <a:ext cx="10515600" cy="1325563"/>
          </a:xfrm>
        </p:spPr>
        <p:txBody>
          <a:bodyPr rtlCol="0"/>
          <a:lstStyle/>
          <a:p>
            <a:pPr rtl="0"/>
            <a:r>
              <a:rPr lang="en-GB" dirty="0"/>
              <a:t>Business Requirement</a:t>
            </a:r>
          </a:p>
        </p:txBody>
      </p:sp>
      <p:sp>
        <p:nvSpPr>
          <p:cNvPr id="5" name="Content Placeholder 4">
            <a:extLst>
              <a:ext uri="{FF2B5EF4-FFF2-40B4-BE49-F238E27FC236}">
                <a16:creationId xmlns:a16="http://schemas.microsoft.com/office/drawing/2014/main" id="{6DEAD4F2-C5CC-44E9-A092-76413D5CA7F4}"/>
              </a:ext>
            </a:extLst>
          </p:cNvPr>
          <p:cNvSpPr>
            <a:spLocks noGrp="1"/>
          </p:cNvSpPr>
          <p:nvPr>
            <p:ph sz="half" idx="2"/>
          </p:nvPr>
        </p:nvSpPr>
        <p:spPr>
          <a:xfrm>
            <a:off x="821373" y="3434046"/>
            <a:ext cx="3094913" cy="3352833"/>
          </a:xfrm>
        </p:spPr>
        <p:txBody>
          <a:bodyPr rtlCol="0">
            <a:noAutofit/>
          </a:bodyPr>
          <a:lstStyle/>
          <a:p>
            <a:pPr rtl="0">
              <a:lnSpc>
                <a:spcPct val="100000"/>
              </a:lnSpc>
              <a:spcBef>
                <a:spcPts val="600"/>
              </a:spcBef>
              <a:buClr>
                <a:schemeClr val="accent1"/>
              </a:buClr>
            </a:pPr>
            <a:r>
              <a:rPr lang="en-US" sz="1800" b="1" i="1" dirty="0">
                <a:solidFill>
                  <a:srgbClr val="FFFFFF"/>
                </a:solidFill>
                <a:cs typeface="Arial"/>
              </a:rPr>
              <a:t>Achieve maximum sales over  various month, quarter and year.</a:t>
            </a:r>
          </a:p>
          <a:p>
            <a:pPr rtl="0">
              <a:lnSpc>
                <a:spcPct val="100000"/>
              </a:lnSpc>
              <a:spcBef>
                <a:spcPts val="600"/>
              </a:spcBef>
              <a:buClr>
                <a:schemeClr val="accent1"/>
              </a:buClr>
            </a:pPr>
            <a:r>
              <a:rPr lang="en-US" sz="1800" b="1" i="1" dirty="0">
                <a:solidFill>
                  <a:srgbClr val="FFFFFF"/>
                </a:solidFill>
                <a:cs typeface="Arial"/>
              </a:rPr>
              <a:t>Extracting the best-selling products over the years.</a:t>
            </a:r>
          </a:p>
          <a:p>
            <a:pPr rtl="0">
              <a:lnSpc>
                <a:spcPct val="100000"/>
              </a:lnSpc>
              <a:spcBef>
                <a:spcPts val="600"/>
              </a:spcBef>
              <a:buClr>
                <a:schemeClr val="accent1"/>
              </a:buClr>
            </a:pPr>
            <a:r>
              <a:rPr lang="en-US" sz="1800" b="1" i="1" dirty="0">
                <a:solidFill>
                  <a:srgbClr val="FFFFFF"/>
                </a:solidFill>
                <a:cs typeface="Arial"/>
              </a:rPr>
              <a:t>Analyzing the regions with better sales and increasing the production accordingly.</a:t>
            </a:r>
          </a:p>
          <a:p>
            <a:pPr marL="0" indent="0" rtl="0">
              <a:lnSpc>
                <a:spcPct val="100000"/>
              </a:lnSpc>
              <a:spcBef>
                <a:spcPts val="600"/>
              </a:spcBef>
              <a:buClr>
                <a:schemeClr val="accent1"/>
              </a:buClr>
              <a:buNone/>
            </a:pPr>
            <a:endParaRPr lang="en-US" sz="1800" b="1" i="1" dirty="0">
              <a:solidFill>
                <a:srgbClr val="FFFFFF"/>
              </a:solidFill>
              <a:cs typeface="Arial"/>
            </a:endParaRPr>
          </a:p>
          <a:p>
            <a:pPr rtl="0">
              <a:lnSpc>
                <a:spcPct val="100000"/>
              </a:lnSpc>
              <a:spcBef>
                <a:spcPts val="600"/>
              </a:spcBef>
              <a:buClr>
                <a:schemeClr val="accent1"/>
              </a:buClr>
            </a:pPr>
            <a:endParaRPr lang="en-US" sz="1800" b="1" i="1" dirty="0">
              <a:solidFill>
                <a:srgbClr val="FFFFFF"/>
              </a:solidFill>
              <a:cs typeface="Arial"/>
            </a:endParaRPr>
          </a:p>
          <a:p>
            <a:pPr rtl="0">
              <a:lnSpc>
                <a:spcPct val="100000"/>
              </a:lnSpc>
              <a:spcBef>
                <a:spcPts val="600"/>
              </a:spcBef>
              <a:buClr>
                <a:schemeClr val="accent1"/>
              </a:buClr>
            </a:pPr>
            <a:endParaRPr lang="en-US" sz="1800" b="1" i="1" dirty="0">
              <a:solidFill>
                <a:srgbClr val="FFFFFF"/>
              </a:solidFill>
              <a:cs typeface="Arial"/>
            </a:endParaRPr>
          </a:p>
          <a:p>
            <a:pPr rtl="0">
              <a:lnSpc>
                <a:spcPct val="100000"/>
              </a:lnSpc>
              <a:spcBef>
                <a:spcPts val="600"/>
              </a:spcBef>
              <a:buClr>
                <a:schemeClr val="accent1"/>
              </a:buClr>
            </a:pPr>
            <a:endParaRPr lang="en-US" sz="1800" b="1" i="1" dirty="0">
              <a:solidFill>
                <a:srgbClr val="FFFFFF"/>
              </a:solidFill>
              <a:cs typeface="Arial"/>
            </a:endParaRPr>
          </a:p>
          <a:p>
            <a:pPr rtl="0">
              <a:lnSpc>
                <a:spcPct val="100000"/>
              </a:lnSpc>
              <a:spcBef>
                <a:spcPts val="600"/>
              </a:spcBef>
              <a:buClr>
                <a:schemeClr val="accent1"/>
              </a:buClr>
            </a:pPr>
            <a:endParaRPr lang="en-GB" sz="1800" b="1" i="1" dirty="0">
              <a:solidFill>
                <a:srgbClr val="FFFFFF"/>
              </a:solidFill>
              <a:cs typeface="Arial"/>
            </a:endParaRPr>
          </a:p>
        </p:txBody>
      </p:sp>
      <p:sp>
        <p:nvSpPr>
          <p:cNvPr id="6" name="Text Placeholder 5">
            <a:extLst>
              <a:ext uri="{FF2B5EF4-FFF2-40B4-BE49-F238E27FC236}">
                <a16:creationId xmlns:a16="http://schemas.microsoft.com/office/drawing/2014/main" id="{38A73375-FA03-4191-8AD5-B40CD9B59B94}"/>
              </a:ext>
            </a:extLst>
          </p:cNvPr>
          <p:cNvSpPr>
            <a:spLocks noGrp="1"/>
          </p:cNvSpPr>
          <p:nvPr>
            <p:ph type="body" sz="quarter" idx="3"/>
          </p:nvPr>
        </p:nvSpPr>
        <p:spPr>
          <a:xfrm>
            <a:off x="4552950" y="2130341"/>
            <a:ext cx="3778250" cy="823912"/>
          </a:xfrm>
        </p:spPr>
        <p:txBody>
          <a:bodyPr rtlCol="0">
            <a:normAutofit/>
          </a:bodyPr>
          <a:lstStyle/>
          <a:p>
            <a:pPr rtl="0"/>
            <a:r>
              <a:rPr lang="en-US" sz="2000" dirty="0"/>
              <a:t>       </a:t>
            </a:r>
            <a:r>
              <a:rPr lang="en-US" dirty="0"/>
              <a:t>Profit</a:t>
            </a:r>
            <a:endParaRPr lang="en-GB" dirty="0"/>
          </a:p>
        </p:txBody>
      </p:sp>
      <p:sp>
        <p:nvSpPr>
          <p:cNvPr id="7" name="Content Placeholder 6">
            <a:extLst>
              <a:ext uri="{FF2B5EF4-FFF2-40B4-BE49-F238E27FC236}">
                <a16:creationId xmlns:a16="http://schemas.microsoft.com/office/drawing/2014/main" id="{7E0C6FDF-5982-4E37-B65D-F7B05D0FFB52}"/>
              </a:ext>
            </a:extLst>
          </p:cNvPr>
          <p:cNvSpPr>
            <a:spLocks noGrp="1"/>
          </p:cNvSpPr>
          <p:nvPr>
            <p:ph sz="quarter" idx="4"/>
          </p:nvPr>
        </p:nvSpPr>
        <p:spPr>
          <a:xfrm>
            <a:off x="4553711" y="3434047"/>
            <a:ext cx="3361615" cy="3105980"/>
          </a:xfrm>
        </p:spPr>
        <p:txBody>
          <a:bodyPr rtlCol="0">
            <a:noAutofit/>
          </a:bodyPr>
          <a:lstStyle/>
          <a:p>
            <a:pPr rtl="0">
              <a:lnSpc>
                <a:spcPct val="100000"/>
              </a:lnSpc>
              <a:spcBef>
                <a:spcPts val="600"/>
              </a:spcBef>
              <a:buClr>
                <a:schemeClr val="accent1"/>
              </a:buClr>
            </a:pPr>
            <a:r>
              <a:rPr lang="en-US" sz="1800" b="1" i="1" dirty="0">
                <a:solidFill>
                  <a:srgbClr val="FFFFFF"/>
                </a:solidFill>
                <a:cs typeface="Arial"/>
              </a:rPr>
              <a:t>Targeting better profit among various products over month , quarter and year .</a:t>
            </a:r>
          </a:p>
          <a:p>
            <a:pPr rtl="0">
              <a:lnSpc>
                <a:spcPct val="100000"/>
              </a:lnSpc>
              <a:spcBef>
                <a:spcPts val="600"/>
              </a:spcBef>
              <a:buClr>
                <a:schemeClr val="accent1"/>
              </a:buClr>
            </a:pPr>
            <a:r>
              <a:rPr lang="en-US" sz="1800" b="1" i="1" dirty="0">
                <a:solidFill>
                  <a:srgbClr val="FFFFFF"/>
                </a:solidFill>
                <a:cs typeface="Arial"/>
              </a:rPr>
              <a:t>Finding the best profitable products.</a:t>
            </a:r>
          </a:p>
          <a:p>
            <a:pPr rtl="0">
              <a:lnSpc>
                <a:spcPct val="100000"/>
              </a:lnSpc>
              <a:spcBef>
                <a:spcPts val="600"/>
              </a:spcBef>
              <a:buClr>
                <a:schemeClr val="accent1"/>
              </a:buClr>
            </a:pPr>
            <a:r>
              <a:rPr lang="en-US" sz="1800" b="1" i="1" dirty="0">
                <a:solidFill>
                  <a:srgbClr val="FFFFFF"/>
                </a:solidFill>
                <a:cs typeface="Arial"/>
              </a:rPr>
              <a:t>Finding the best customers.</a:t>
            </a:r>
          </a:p>
          <a:p>
            <a:pPr rtl="0">
              <a:lnSpc>
                <a:spcPct val="100000"/>
              </a:lnSpc>
              <a:spcBef>
                <a:spcPts val="600"/>
              </a:spcBef>
              <a:buClr>
                <a:schemeClr val="accent1"/>
              </a:buClr>
            </a:pPr>
            <a:endParaRPr lang="en-GB" i="1" dirty="0">
              <a:solidFill>
                <a:srgbClr val="FFFFFF"/>
              </a:solidFill>
              <a:cs typeface="Arial"/>
            </a:endParaRPr>
          </a:p>
        </p:txBody>
      </p:sp>
      <p:sp>
        <p:nvSpPr>
          <p:cNvPr id="8" name="Slide Number Placeholder 7">
            <a:extLst>
              <a:ext uri="{FF2B5EF4-FFF2-40B4-BE49-F238E27FC236}">
                <a16:creationId xmlns:a16="http://schemas.microsoft.com/office/drawing/2014/main" id="{68F7FB6B-EAC9-40F7-9522-61A8D53EFAF9}"/>
              </a:ext>
            </a:extLst>
          </p:cNvPr>
          <p:cNvSpPr>
            <a:spLocks noGrp="1"/>
          </p:cNvSpPr>
          <p:nvPr>
            <p:ph type="sldNum" sz="quarter" idx="12"/>
          </p:nvPr>
        </p:nvSpPr>
        <p:spPr/>
        <p:txBody>
          <a:bodyPr rtlCol="0"/>
          <a:lstStyle/>
          <a:p>
            <a:pPr rtl="0"/>
            <a:fld id="{82EE24B5-652C-4DB5-B7C3-B5BBEC1280B1}" type="slidenum">
              <a:rPr lang="en-GB" smtClean="0"/>
              <a:t>5</a:t>
            </a:fld>
            <a:endParaRPr lang="en-GB" dirty="0"/>
          </a:p>
        </p:txBody>
      </p:sp>
      <p:sp>
        <p:nvSpPr>
          <p:cNvPr id="9" name="object 5" descr="Beige rectangle">
            <a:extLst>
              <a:ext uri="{FF2B5EF4-FFF2-40B4-BE49-F238E27FC236}">
                <a16:creationId xmlns:a16="http://schemas.microsoft.com/office/drawing/2014/main" id="{890F7762-BD37-4D33-9F80-1DA07B5E172E}"/>
              </a:ext>
            </a:extLst>
          </p:cNvPr>
          <p:cNvSpPr/>
          <p:nvPr/>
        </p:nvSpPr>
        <p:spPr>
          <a:xfrm>
            <a:off x="915636" y="1305556"/>
            <a:ext cx="4276124" cy="96523"/>
          </a:xfrm>
          <a:custGeom>
            <a:avLst/>
            <a:gdLst/>
            <a:ahLst/>
            <a:cxnLst/>
            <a:rect l="l" t="t" r="r" b="b"/>
            <a:pathLst>
              <a:path w="3931920">
                <a:moveTo>
                  <a:pt x="0" y="0"/>
                </a:moveTo>
                <a:lnTo>
                  <a:pt x="3931920" y="0"/>
                </a:lnTo>
              </a:path>
            </a:pathLst>
          </a:custGeom>
          <a:ln w="54864">
            <a:solidFill>
              <a:schemeClr val="accent1"/>
            </a:solidFill>
          </a:ln>
        </p:spPr>
        <p:txBody>
          <a:bodyPr wrap="square" lIns="0" tIns="0" rIns="0" bIns="0" rtlCol="0"/>
          <a:lstStyle/>
          <a:p>
            <a:pPr rtl="0"/>
            <a:endParaRPr lang="en-GB" dirty="0"/>
          </a:p>
        </p:txBody>
      </p:sp>
      <p:sp>
        <p:nvSpPr>
          <p:cNvPr id="14" name="Text Placeholder 5">
            <a:extLst>
              <a:ext uri="{FF2B5EF4-FFF2-40B4-BE49-F238E27FC236}">
                <a16:creationId xmlns:a16="http://schemas.microsoft.com/office/drawing/2014/main" id="{A93FB3A3-CCE4-43B1-B396-B8819D20B354}"/>
              </a:ext>
            </a:extLst>
          </p:cNvPr>
          <p:cNvSpPr txBox="1">
            <a:spLocks/>
          </p:cNvSpPr>
          <p:nvPr/>
        </p:nvSpPr>
        <p:spPr>
          <a:xfrm>
            <a:off x="8568793" y="2133184"/>
            <a:ext cx="3429699" cy="823912"/>
          </a:xfrm>
          <a:prstGeom prst="rect">
            <a:avLst/>
          </a:prstGeom>
        </p:spPr>
        <p:txBody>
          <a:bodyPr vert="horz" lIns="91440" tIns="45720" rIns="91440" bIns="45720" rtlCol="0" anchor="b">
            <a:norm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bg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lumMod val="75000"/>
                    <a:lumOff val="2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lumMod val="75000"/>
                    <a:lumOff val="2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lumMod val="75000"/>
                    <a:lumOff val="2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lumMod val="75000"/>
                    <a:lumOff val="2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pPr rtl="0"/>
            <a:r>
              <a:rPr lang="en-US" sz="2000" dirty="0"/>
              <a:t>	</a:t>
            </a:r>
            <a:r>
              <a:rPr lang="en-GB" dirty="0"/>
              <a:t>Cost</a:t>
            </a:r>
          </a:p>
        </p:txBody>
      </p:sp>
      <p:sp>
        <p:nvSpPr>
          <p:cNvPr id="15" name="Content Placeholder 6">
            <a:extLst>
              <a:ext uri="{FF2B5EF4-FFF2-40B4-BE49-F238E27FC236}">
                <a16:creationId xmlns:a16="http://schemas.microsoft.com/office/drawing/2014/main" id="{17423A2D-9BA5-4783-9D7D-85F493300696}"/>
              </a:ext>
            </a:extLst>
          </p:cNvPr>
          <p:cNvSpPr txBox="1">
            <a:spLocks/>
          </p:cNvSpPr>
          <p:nvPr/>
        </p:nvSpPr>
        <p:spPr>
          <a:xfrm>
            <a:off x="8552751" y="3436890"/>
            <a:ext cx="3132000" cy="275561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rtl="0">
              <a:lnSpc>
                <a:spcPct val="100000"/>
              </a:lnSpc>
              <a:spcBef>
                <a:spcPts val="600"/>
              </a:spcBef>
              <a:buClr>
                <a:schemeClr val="accent1"/>
              </a:buClr>
            </a:pPr>
            <a:r>
              <a:rPr lang="en-US" sz="1800" b="1" i="1" dirty="0">
                <a:solidFill>
                  <a:srgbClr val="FFFFFF"/>
                </a:solidFill>
                <a:cs typeface="Arial"/>
              </a:rPr>
              <a:t>Reducing the production cost and increasing the sales and profit.</a:t>
            </a:r>
            <a:endParaRPr lang="en-GB" sz="1800" b="1" i="1" dirty="0">
              <a:solidFill>
                <a:srgbClr val="FFFFFF"/>
              </a:solidFill>
              <a:cs typeface="Arial"/>
            </a:endParaRPr>
          </a:p>
        </p:txBody>
      </p:sp>
      <p:sp>
        <p:nvSpPr>
          <p:cNvPr id="10" name="Text Placeholder 9">
            <a:extLst>
              <a:ext uri="{FF2B5EF4-FFF2-40B4-BE49-F238E27FC236}">
                <a16:creationId xmlns:a16="http://schemas.microsoft.com/office/drawing/2014/main" id="{C4D7F2AD-49A6-EC37-18E3-AA525CBA5A89}"/>
              </a:ext>
            </a:extLst>
          </p:cNvPr>
          <p:cNvSpPr>
            <a:spLocks noGrp="1"/>
          </p:cNvSpPr>
          <p:nvPr>
            <p:ph type="body" idx="1"/>
          </p:nvPr>
        </p:nvSpPr>
        <p:spPr>
          <a:xfrm>
            <a:off x="844182" y="2130341"/>
            <a:ext cx="3589972" cy="823912"/>
          </a:xfrm>
        </p:spPr>
        <p:txBody>
          <a:bodyPr/>
          <a:lstStyle/>
          <a:p>
            <a:r>
              <a:rPr lang="en-US" dirty="0"/>
              <a:t>     Sales  </a:t>
            </a:r>
            <a:endParaRPr lang="en-GB" dirty="0"/>
          </a:p>
        </p:txBody>
      </p:sp>
    </p:spTree>
    <p:extLst>
      <p:ext uri="{BB962C8B-B14F-4D97-AF65-F5344CB8AC3E}">
        <p14:creationId xmlns:p14="http://schemas.microsoft.com/office/powerpoint/2010/main" val="33270198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F54379-12DC-488A-96E2-264D244A381B}"/>
              </a:ext>
            </a:extLst>
          </p:cNvPr>
          <p:cNvSpPr>
            <a:spLocks noGrp="1"/>
          </p:cNvSpPr>
          <p:nvPr>
            <p:ph type="title"/>
          </p:nvPr>
        </p:nvSpPr>
        <p:spPr>
          <a:xfrm>
            <a:off x="794587" y="438224"/>
            <a:ext cx="3932237" cy="1302111"/>
          </a:xfrm>
        </p:spPr>
        <p:txBody>
          <a:bodyPr rtlCol="0"/>
          <a:lstStyle/>
          <a:p>
            <a:pPr rtl="0"/>
            <a:r>
              <a:rPr lang="en-GB" dirty="0"/>
              <a:t>Major Business Setbacks</a:t>
            </a:r>
          </a:p>
        </p:txBody>
      </p:sp>
      <p:sp>
        <p:nvSpPr>
          <p:cNvPr id="3" name="Text Placeholder 2">
            <a:extLst>
              <a:ext uri="{FF2B5EF4-FFF2-40B4-BE49-F238E27FC236}">
                <a16:creationId xmlns:a16="http://schemas.microsoft.com/office/drawing/2014/main" id="{18397F9A-0355-4091-BDD7-5C578348C1FB}"/>
              </a:ext>
            </a:extLst>
          </p:cNvPr>
          <p:cNvSpPr>
            <a:spLocks noGrp="1"/>
          </p:cNvSpPr>
          <p:nvPr>
            <p:ph type="body" sz="half" idx="2"/>
          </p:nvPr>
        </p:nvSpPr>
        <p:spPr>
          <a:xfrm>
            <a:off x="7046601" y="731521"/>
            <a:ext cx="4505012" cy="1182728"/>
          </a:xfrm>
        </p:spPr>
        <p:txBody>
          <a:bodyPr rtlCol="0">
            <a:noAutofit/>
          </a:bodyPr>
          <a:lstStyle/>
          <a:p>
            <a:pPr rtl="0">
              <a:lnSpc>
                <a:spcPct val="110000"/>
              </a:lnSpc>
              <a:spcBef>
                <a:spcPts val="400"/>
              </a:spcBef>
            </a:pPr>
            <a:r>
              <a:rPr lang="en-US" sz="1800" b="1" spc="-15" dirty="0">
                <a:solidFill>
                  <a:schemeClr val="bg1"/>
                </a:solidFill>
                <a:latin typeface="+mj-lt"/>
                <a:cs typeface="Arial"/>
              </a:rPr>
              <a:t>The expansion of the manufacturing plant in Mexico is crucial as it is the sole manufacturer of the critical subcomponents for the adventure cycles which is spread across North American, European and Asian Markets.</a:t>
            </a:r>
          </a:p>
          <a:p>
            <a:pPr rtl="0">
              <a:lnSpc>
                <a:spcPct val="110000"/>
              </a:lnSpc>
              <a:spcBef>
                <a:spcPts val="400"/>
              </a:spcBef>
            </a:pPr>
            <a:endParaRPr lang="en-US" sz="1800" b="1" spc="-15" dirty="0">
              <a:solidFill>
                <a:schemeClr val="bg1"/>
              </a:solidFill>
              <a:latin typeface="+mj-lt"/>
              <a:cs typeface="Arial"/>
            </a:endParaRPr>
          </a:p>
          <a:p>
            <a:pPr rtl="0">
              <a:lnSpc>
                <a:spcPct val="110000"/>
              </a:lnSpc>
              <a:spcBef>
                <a:spcPts val="400"/>
              </a:spcBef>
            </a:pPr>
            <a:endParaRPr lang="en-GB" sz="1800" b="1" spc="-15" dirty="0">
              <a:solidFill>
                <a:schemeClr val="bg1"/>
              </a:solidFill>
              <a:latin typeface="+mj-lt"/>
              <a:cs typeface="Arial"/>
            </a:endParaRPr>
          </a:p>
        </p:txBody>
      </p:sp>
      <p:sp>
        <p:nvSpPr>
          <p:cNvPr id="4" name="Slide Number Placeholder 3">
            <a:extLst>
              <a:ext uri="{FF2B5EF4-FFF2-40B4-BE49-F238E27FC236}">
                <a16:creationId xmlns:a16="http://schemas.microsoft.com/office/drawing/2014/main" id="{1330DBC9-EEFC-416D-BFAD-DB6D1A9E8CB2}"/>
              </a:ext>
            </a:extLst>
          </p:cNvPr>
          <p:cNvSpPr>
            <a:spLocks noGrp="1"/>
          </p:cNvSpPr>
          <p:nvPr>
            <p:ph type="sldNum" sz="quarter" idx="12"/>
          </p:nvPr>
        </p:nvSpPr>
        <p:spPr>
          <a:xfrm>
            <a:off x="11515338" y="6174902"/>
            <a:ext cx="357116" cy="365125"/>
          </a:xfrm>
        </p:spPr>
        <p:txBody>
          <a:bodyPr rtlCol="0"/>
          <a:lstStyle/>
          <a:p>
            <a:pPr algn="just" rtl="0"/>
            <a:fld id="{82EE24B5-652C-4DB5-B7C3-B5BBEC1280B1}" type="slidenum">
              <a:rPr lang="en-GB" smtClean="0"/>
              <a:pPr algn="just" rtl="0"/>
              <a:t>6</a:t>
            </a:fld>
            <a:endParaRPr lang="en-GB" dirty="0"/>
          </a:p>
        </p:txBody>
      </p:sp>
      <p:pic>
        <p:nvPicPr>
          <p:cNvPr id="16" name="Picture Placeholder 15" descr="Group of people">
            <a:extLst>
              <a:ext uri="{FF2B5EF4-FFF2-40B4-BE49-F238E27FC236}">
                <a16:creationId xmlns:a16="http://schemas.microsoft.com/office/drawing/2014/main" id="{48FA199D-A4E2-45BF-978A-675A900780A0}"/>
              </a:ext>
            </a:extLst>
          </p:cNvPr>
          <p:cNvPicPr>
            <a:picLocks noGrp="1" noChangeAspect="1"/>
          </p:cNvPicPr>
          <p:nvPr>
            <p:ph type="pic" idx="1"/>
          </p:nvPr>
        </p:nvPicPr>
        <p:blipFill>
          <a:blip r:embed="rId3">
            <a:extLst>
              <a:ext uri="{28A0092B-C50C-407E-A947-70E740481C1C}">
                <a14:useLocalDpi xmlns:a14="http://schemas.microsoft.com/office/drawing/2010/main" val="0"/>
              </a:ext>
            </a:extLst>
          </a:blip>
          <a:stretch>
            <a:fillRect/>
          </a:stretch>
        </p:blipFill>
        <p:spPr>
          <a:xfrm>
            <a:off x="0" y="2781319"/>
            <a:ext cx="6024562" cy="2736709"/>
          </a:xfrm>
        </p:spPr>
      </p:pic>
      <p:sp>
        <p:nvSpPr>
          <p:cNvPr id="8" name="Text Placeholder 7">
            <a:extLst>
              <a:ext uri="{FF2B5EF4-FFF2-40B4-BE49-F238E27FC236}">
                <a16:creationId xmlns:a16="http://schemas.microsoft.com/office/drawing/2014/main" id="{0D9263D0-7B10-45A1-AD9E-D040B170EFE2}"/>
              </a:ext>
            </a:extLst>
          </p:cNvPr>
          <p:cNvSpPr>
            <a:spLocks noGrp="1"/>
          </p:cNvSpPr>
          <p:nvPr>
            <p:ph type="body" sz="half" idx="23"/>
          </p:nvPr>
        </p:nvSpPr>
        <p:spPr>
          <a:xfrm>
            <a:off x="7046600" y="2812047"/>
            <a:ext cx="4422244" cy="1815604"/>
          </a:xfrm>
        </p:spPr>
        <p:txBody>
          <a:bodyPr rtlCol="0">
            <a:noAutofit/>
          </a:bodyPr>
          <a:lstStyle/>
          <a:p>
            <a:pPr rtl="0">
              <a:lnSpc>
                <a:spcPct val="130000"/>
              </a:lnSpc>
              <a:spcBef>
                <a:spcPts val="400"/>
              </a:spcBef>
            </a:pPr>
            <a:r>
              <a:rPr lang="en-US" sz="1800" b="1" spc="-15" dirty="0">
                <a:solidFill>
                  <a:schemeClr val="bg1"/>
                </a:solidFill>
                <a:latin typeface="+mj-lt"/>
                <a:cs typeface="Arial"/>
              </a:rPr>
              <a:t>Difficulty in starting a manufacturing plant in Australia due to higher production cost and labor cost, even though Australia hold the second highest market. </a:t>
            </a:r>
          </a:p>
          <a:p>
            <a:pPr rtl="0">
              <a:lnSpc>
                <a:spcPct val="130000"/>
              </a:lnSpc>
              <a:spcBef>
                <a:spcPts val="400"/>
              </a:spcBef>
            </a:pPr>
            <a:endParaRPr lang="en-GB" sz="1800" b="1" spc="-15" dirty="0">
              <a:solidFill>
                <a:schemeClr val="bg1"/>
              </a:solidFill>
              <a:latin typeface="+mj-lt"/>
              <a:cs typeface="Arial"/>
            </a:endParaRPr>
          </a:p>
        </p:txBody>
      </p:sp>
      <p:sp>
        <p:nvSpPr>
          <p:cNvPr id="10" name="Text Placeholder 9">
            <a:extLst>
              <a:ext uri="{FF2B5EF4-FFF2-40B4-BE49-F238E27FC236}">
                <a16:creationId xmlns:a16="http://schemas.microsoft.com/office/drawing/2014/main" id="{9884D43A-F693-45B5-941E-26162517B9A6}"/>
              </a:ext>
            </a:extLst>
          </p:cNvPr>
          <p:cNvSpPr>
            <a:spLocks noGrp="1"/>
          </p:cNvSpPr>
          <p:nvPr>
            <p:ph type="body" sz="half" idx="25"/>
          </p:nvPr>
        </p:nvSpPr>
        <p:spPr>
          <a:xfrm>
            <a:off x="7046600" y="4627653"/>
            <a:ext cx="4505012" cy="1912373"/>
          </a:xfrm>
        </p:spPr>
        <p:txBody>
          <a:bodyPr rtlCol="0">
            <a:normAutofit lnSpcReduction="10000"/>
          </a:bodyPr>
          <a:lstStyle/>
          <a:p>
            <a:pPr rtl="0">
              <a:lnSpc>
                <a:spcPct val="110000"/>
              </a:lnSpc>
              <a:spcBef>
                <a:spcPts val="400"/>
              </a:spcBef>
            </a:pPr>
            <a:endParaRPr lang="en-US" sz="1800" b="1" dirty="0">
              <a:solidFill>
                <a:schemeClr val="bg1"/>
              </a:solidFill>
              <a:latin typeface="+mj-lt"/>
            </a:endParaRPr>
          </a:p>
          <a:p>
            <a:pPr rtl="0">
              <a:lnSpc>
                <a:spcPct val="110000"/>
              </a:lnSpc>
              <a:spcBef>
                <a:spcPts val="400"/>
              </a:spcBef>
            </a:pPr>
            <a:r>
              <a:rPr lang="en-GB" sz="1800" b="1" dirty="0">
                <a:solidFill>
                  <a:schemeClr val="bg1"/>
                </a:solidFill>
                <a:latin typeface="+mj-lt"/>
              </a:rPr>
              <a:t> The market is growing substantially high with many varieties and types which imposes a competition on the company to introduce better and efficient ones.</a:t>
            </a:r>
          </a:p>
          <a:p>
            <a:pPr rtl="0">
              <a:lnSpc>
                <a:spcPct val="110000"/>
              </a:lnSpc>
              <a:spcBef>
                <a:spcPts val="400"/>
              </a:spcBef>
            </a:pPr>
            <a:endParaRPr lang="en-GB" sz="1800" b="1" dirty="0">
              <a:solidFill>
                <a:schemeClr val="bg1"/>
              </a:solidFill>
              <a:latin typeface="+mj-lt"/>
            </a:endParaRPr>
          </a:p>
        </p:txBody>
      </p:sp>
      <p:pic>
        <p:nvPicPr>
          <p:cNvPr id="11" name="Picture Placeholder 14" descr="Check icon">
            <a:extLst>
              <a:ext uri="{FF2B5EF4-FFF2-40B4-BE49-F238E27FC236}">
                <a16:creationId xmlns:a16="http://schemas.microsoft.com/office/drawing/2014/main" id="{380A2BFD-1794-4338-8BAC-66A30B88D033}"/>
              </a:ext>
            </a:extLst>
          </p:cNvPr>
          <p:cNvPicPr>
            <a:picLocks noGrp="1" noChangeAspect="1"/>
          </p:cNvPicPr>
          <p:nvPr>
            <p:ph type="pic" sz="quarter" idx="19"/>
          </p:nvPr>
        </p:nvPicPr>
        <p:blipFill>
          <a:blip r:embed="rId4" cstate="hqprint">
            <a:extLst>
              <a:ext uri="{28A0092B-C50C-407E-A947-70E740481C1C}">
                <a14:useLocalDpi xmlns:a14="http://schemas.microsoft.com/office/drawing/2010/main" val="0"/>
              </a:ext>
            </a:extLst>
          </a:blip>
          <a:srcRect/>
          <a:stretch>
            <a:fillRect/>
          </a:stretch>
        </p:blipFill>
        <p:spPr>
          <a:xfrm>
            <a:off x="6537397" y="731520"/>
            <a:ext cx="576000" cy="576000"/>
          </a:xfrm>
        </p:spPr>
      </p:pic>
      <p:pic>
        <p:nvPicPr>
          <p:cNvPr id="12" name="Picture Placeholder 16" descr="Check icon">
            <a:extLst>
              <a:ext uri="{FF2B5EF4-FFF2-40B4-BE49-F238E27FC236}">
                <a16:creationId xmlns:a16="http://schemas.microsoft.com/office/drawing/2014/main" id="{AC1F4E71-E6F8-490B-A9E9-61DC2025EBEE}"/>
              </a:ext>
            </a:extLst>
          </p:cNvPr>
          <p:cNvPicPr>
            <a:picLocks noGrp="1" noChangeAspect="1"/>
          </p:cNvPicPr>
          <p:nvPr>
            <p:ph type="pic" sz="quarter" idx="22"/>
          </p:nvPr>
        </p:nvPicPr>
        <p:blipFill>
          <a:blip r:embed="rId4" cstate="hqprint">
            <a:extLst>
              <a:ext uri="{28A0092B-C50C-407E-A947-70E740481C1C}">
                <a14:useLocalDpi xmlns:a14="http://schemas.microsoft.com/office/drawing/2010/main" val="0"/>
              </a:ext>
            </a:extLst>
          </a:blip>
          <a:srcRect/>
          <a:stretch>
            <a:fillRect/>
          </a:stretch>
        </p:blipFill>
        <p:spPr>
          <a:xfrm>
            <a:off x="6537397" y="2901382"/>
            <a:ext cx="576000" cy="576001"/>
          </a:xfrm>
        </p:spPr>
      </p:pic>
      <p:pic>
        <p:nvPicPr>
          <p:cNvPr id="13" name="Picture Placeholder 18" descr="Check icon">
            <a:extLst>
              <a:ext uri="{FF2B5EF4-FFF2-40B4-BE49-F238E27FC236}">
                <a16:creationId xmlns:a16="http://schemas.microsoft.com/office/drawing/2014/main" id="{138322BF-F85B-4C19-9968-C0582151091B}"/>
              </a:ext>
            </a:extLst>
          </p:cNvPr>
          <p:cNvPicPr>
            <a:picLocks noGrp="1" noChangeAspect="1"/>
          </p:cNvPicPr>
          <p:nvPr>
            <p:ph type="pic" sz="quarter" idx="24"/>
          </p:nvPr>
        </p:nvPicPr>
        <p:blipFill>
          <a:blip r:embed="rId4" cstate="hqprint">
            <a:extLst>
              <a:ext uri="{28A0092B-C50C-407E-A947-70E740481C1C}">
                <a14:useLocalDpi xmlns:a14="http://schemas.microsoft.com/office/drawing/2010/main" val="0"/>
              </a:ext>
            </a:extLst>
          </a:blip>
          <a:srcRect/>
          <a:stretch>
            <a:fillRect/>
          </a:stretch>
        </p:blipFill>
        <p:spPr>
          <a:xfrm>
            <a:off x="6470600" y="5071245"/>
            <a:ext cx="576000" cy="576001"/>
          </a:xfrm>
        </p:spPr>
      </p:pic>
      <p:sp>
        <p:nvSpPr>
          <p:cNvPr id="14" name="object 13" descr="Beige rectangle">
            <a:extLst>
              <a:ext uri="{FF2B5EF4-FFF2-40B4-BE49-F238E27FC236}">
                <a16:creationId xmlns:a16="http://schemas.microsoft.com/office/drawing/2014/main" id="{FEBB8673-0A72-4C5C-8239-7EF600504010}"/>
              </a:ext>
            </a:extLst>
          </p:cNvPr>
          <p:cNvSpPr/>
          <p:nvPr/>
        </p:nvSpPr>
        <p:spPr>
          <a:xfrm>
            <a:off x="915657" y="1732552"/>
            <a:ext cx="2843543" cy="45719"/>
          </a:xfrm>
          <a:custGeom>
            <a:avLst/>
            <a:gdLst/>
            <a:ahLst/>
            <a:cxnLst/>
            <a:rect l="l" t="t" r="r" b="b"/>
            <a:pathLst>
              <a:path w="2694304">
                <a:moveTo>
                  <a:pt x="0" y="0"/>
                </a:moveTo>
                <a:lnTo>
                  <a:pt x="2694127" y="0"/>
                </a:lnTo>
              </a:path>
            </a:pathLst>
          </a:custGeom>
          <a:ln w="54863">
            <a:solidFill>
              <a:schemeClr val="accent1"/>
            </a:solidFill>
          </a:ln>
        </p:spPr>
        <p:txBody>
          <a:bodyPr wrap="square" lIns="0" tIns="0" rIns="0" bIns="0" rtlCol="0"/>
          <a:lstStyle/>
          <a:p>
            <a:pPr rtl="0"/>
            <a:endParaRPr lang="en-GB" dirty="0"/>
          </a:p>
        </p:txBody>
      </p:sp>
    </p:spTree>
    <p:extLst>
      <p:ext uri="{BB962C8B-B14F-4D97-AF65-F5344CB8AC3E}">
        <p14:creationId xmlns:p14="http://schemas.microsoft.com/office/powerpoint/2010/main" val="27296538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Placeholder 11" descr="Two men look at a plan">
            <a:extLst>
              <a:ext uri="{FF2B5EF4-FFF2-40B4-BE49-F238E27FC236}">
                <a16:creationId xmlns:a16="http://schemas.microsoft.com/office/drawing/2014/main" id="{97D2A81D-F7D1-4144-9EC5-03531DC5260D}"/>
              </a:ext>
            </a:extLst>
          </p:cNvPr>
          <p:cNvPicPr>
            <a:picLocks noGrp="1" noChangeAspect="1"/>
          </p:cNvPicPr>
          <p:nvPr>
            <p:ph type="pic" idx="1"/>
          </p:nvPr>
        </p:nvPicPr>
        <p:blipFill>
          <a:blip r:embed="rId3">
            <a:extLst>
              <a:ext uri="{28A0092B-C50C-407E-A947-70E740481C1C}">
                <a14:useLocalDpi xmlns:a14="http://schemas.microsoft.com/office/drawing/2010/main" val="0"/>
              </a:ext>
            </a:extLst>
          </a:blip>
          <a:stretch>
            <a:fillRect/>
          </a:stretch>
        </p:blipFill>
        <p:spPr>
          <a:xfrm>
            <a:off x="912813" y="1"/>
            <a:ext cx="11277598" cy="6857999"/>
          </a:xfrm>
        </p:spPr>
      </p:pic>
      <p:sp>
        <p:nvSpPr>
          <p:cNvPr id="16" name="object 3" descr="Beige rectangle">
            <a:extLst>
              <a:ext uri="{FF2B5EF4-FFF2-40B4-BE49-F238E27FC236}">
                <a16:creationId xmlns:a16="http://schemas.microsoft.com/office/drawing/2014/main" id="{C6CF32E2-A869-4259-A659-5EEE6BDA3B59}"/>
              </a:ext>
            </a:extLst>
          </p:cNvPr>
          <p:cNvSpPr/>
          <p:nvPr/>
        </p:nvSpPr>
        <p:spPr>
          <a:xfrm>
            <a:off x="579775" y="472492"/>
            <a:ext cx="4051368" cy="5913017"/>
          </a:xfrm>
          <a:custGeom>
            <a:avLst/>
            <a:gdLst/>
            <a:ahLst/>
            <a:cxnLst/>
            <a:rect l="l" t="t" r="r" b="b"/>
            <a:pathLst>
              <a:path w="4010659" h="333375">
                <a:moveTo>
                  <a:pt x="0" y="333006"/>
                </a:moveTo>
                <a:lnTo>
                  <a:pt x="4010367" y="333006"/>
                </a:lnTo>
                <a:lnTo>
                  <a:pt x="4010367" y="0"/>
                </a:lnTo>
                <a:lnTo>
                  <a:pt x="0" y="0"/>
                </a:lnTo>
                <a:lnTo>
                  <a:pt x="0" y="333006"/>
                </a:lnTo>
                <a:close/>
              </a:path>
            </a:pathLst>
          </a:custGeom>
          <a:solidFill>
            <a:schemeClr val="accent1"/>
          </a:solidFill>
        </p:spPr>
        <p:txBody>
          <a:bodyPr wrap="square" lIns="0" tIns="0" rIns="0" bIns="0" rtlCol="0"/>
          <a:lstStyle/>
          <a:p>
            <a:pPr rtl="0"/>
            <a:endParaRPr lang="en-GB" dirty="0"/>
          </a:p>
        </p:txBody>
      </p:sp>
      <p:sp>
        <p:nvSpPr>
          <p:cNvPr id="14" name="Oval 13" descr="Beige oval">
            <a:extLst>
              <a:ext uri="{FF2B5EF4-FFF2-40B4-BE49-F238E27FC236}">
                <a16:creationId xmlns:a16="http://schemas.microsoft.com/office/drawing/2014/main" id="{B8809DE3-0F1D-442A-8935-B40AD580864B}"/>
              </a:ext>
            </a:extLst>
          </p:cNvPr>
          <p:cNvSpPr/>
          <p:nvPr/>
        </p:nvSpPr>
        <p:spPr>
          <a:xfrm>
            <a:off x="11562237" y="6227432"/>
            <a:ext cx="266400" cy="2664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dirty="0"/>
          </a:p>
        </p:txBody>
      </p:sp>
      <p:sp>
        <p:nvSpPr>
          <p:cNvPr id="22" name="object 6" descr="Blue rectangle">
            <a:extLst>
              <a:ext uri="{FF2B5EF4-FFF2-40B4-BE49-F238E27FC236}">
                <a16:creationId xmlns:a16="http://schemas.microsoft.com/office/drawing/2014/main" id="{882E2F92-EB16-4B55-B49A-3C6AB7B2BF30}"/>
              </a:ext>
            </a:extLst>
          </p:cNvPr>
          <p:cNvSpPr/>
          <p:nvPr/>
        </p:nvSpPr>
        <p:spPr>
          <a:xfrm>
            <a:off x="777558" y="778986"/>
            <a:ext cx="6641244" cy="5997734"/>
          </a:xfrm>
          <a:custGeom>
            <a:avLst/>
            <a:gdLst/>
            <a:ahLst/>
            <a:cxnLst/>
            <a:rect l="l" t="t" r="r" b="b"/>
            <a:pathLst>
              <a:path w="6689725" h="3528060">
                <a:moveTo>
                  <a:pt x="0" y="3527996"/>
                </a:moveTo>
                <a:lnTo>
                  <a:pt x="6689648" y="3527996"/>
                </a:lnTo>
                <a:lnTo>
                  <a:pt x="6689648" y="0"/>
                </a:lnTo>
                <a:lnTo>
                  <a:pt x="0" y="0"/>
                </a:lnTo>
                <a:lnTo>
                  <a:pt x="0" y="3527996"/>
                </a:lnTo>
                <a:close/>
              </a:path>
            </a:pathLst>
          </a:custGeom>
          <a:solidFill>
            <a:schemeClr val="accent2"/>
          </a:solidFill>
        </p:spPr>
        <p:txBody>
          <a:bodyPr wrap="square" lIns="0" tIns="0" rIns="0" bIns="0" rtlCol="0"/>
          <a:lstStyle/>
          <a:p>
            <a:pPr rtl="0"/>
            <a:endParaRPr lang="en-GB" dirty="0"/>
          </a:p>
        </p:txBody>
      </p:sp>
      <p:sp>
        <p:nvSpPr>
          <p:cNvPr id="3" name="Title 2">
            <a:extLst>
              <a:ext uri="{FF2B5EF4-FFF2-40B4-BE49-F238E27FC236}">
                <a16:creationId xmlns:a16="http://schemas.microsoft.com/office/drawing/2014/main" id="{302303BC-9A39-470F-8733-A268BC16B299}"/>
              </a:ext>
            </a:extLst>
          </p:cNvPr>
          <p:cNvSpPr>
            <a:spLocks noGrp="1"/>
          </p:cNvSpPr>
          <p:nvPr>
            <p:ph type="title"/>
          </p:nvPr>
        </p:nvSpPr>
        <p:spPr>
          <a:xfrm>
            <a:off x="1379723" y="1168400"/>
            <a:ext cx="4770591" cy="532447"/>
          </a:xfrm>
        </p:spPr>
        <p:txBody>
          <a:bodyPr rtlCol="0">
            <a:normAutofit/>
          </a:bodyPr>
          <a:lstStyle/>
          <a:p>
            <a:pPr rtl="0"/>
            <a:r>
              <a:rPr lang="en-US" sz="3000" dirty="0">
                <a:solidFill>
                  <a:schemeClr val="bg1"/>
                </a:solidFill>
              </a:rPr>
              <a:t>Date Model to Achieve</a:t>
            </a:r>
            <a:endParaRPr lang="en-GB" sz="3000" dirty="0">
              <a:solidFill>
                <a:schemeClr val="bg1"/>
              </a:solidFill>
            </a:endParaRPr>
          </a:p>
        </p:txBody>
      </p:sp>
      <p:sp>
        <p:nvSpPr>
          <p:cNvPr id="4" name="Text Placeholder 3">
            <a:extLst>
              <a:ext uri="{FF2B5EF4-FFF2-40B4-BE49-F238E27FC236}">
                <a16:creationId xmlns:a16="http://schemas.microsoft.com/office/drawing/2014/main" id="{23C936ED-4D5A-4897-BFCD-65082B328E0D}"/>
              </a:ext>
            </a:extLst>
          </p:cNvPr>
          <p:cNvSpPr>
            <a:spLocks noGrp="1"/>
          </p:cNvSpPr>
          <p:nvPr>
            <p:ph type="body" sz="half" idx="2"/>
          </p:nvPr>
        </p:nvSpPr>
        <p:spPr>
          <a:xfrm>
            <a:off x="2072476" y="2875186"/>
            <a:ext cx="4057961" cy="1431234"/>
          </a:xfrm>
        </p:spPr>
        <p:txBody>
          <a:bodyPr rtlCol="0"/>
          <a:lstStyle/>
          <a:p>
            <a:pPr rtl="0"/>
            <a:endParaRPr lang="en-GB" b="1" dirty="0"/>
          </a:p>
        </p:txBody>
      </p:sp>
      <p:sp>
        <p:nvSpPr>
          <p:cNvPr id="5" name="Slide Number Placeholder 4">
            <a:extLst>
              <a:ext uri="{FF2B5EF4-FFF2-40B4-BE49-F238E27FC236}">
                <a16:creationId xmlns:a16="http://schemas.microsoft.com/office/drawing/2014/main" id="{77C2D5CA-E2DA-4224-B2BC-C872D2EF6596}"/>
              </a:ext>
            </a:extLst>
          </p:cNvPr>
          <p:cNvSpPr>
            <a:spLocks noGrp="1"/>
          </p:cNvSpPr>
          <p:nvPr>
            <p:ph type="sldNum" sz="quarter" idx="12"/>
          </p:nvPr>
        </p:nvSpPr>
        <p:spPr/>
        <p:txBody>
          <a:bodyPr rtlCol="0"/>
          <a:lstStyle/>
          <a:p>
            <a:pPr rtl="0"/>
            <a:fld id="{82EE24B5-652C-4DB5-B7C3-B5BBEC1280B1}" type="slidenum">
              <a:rPr lang="en-GB" smtClean="0"/>
              <a:t>7</a:t>
            </a:fld>
            <a:endParaRPr lang="en-GB" dirty="0"/>
          </a:p>
        </p:txBody>
      </p:sp>
      <p:sp>
        <p:nvSpPr>
          <p:cNvPr id="15" name="object 27" descr="Beige rectangle">
            <a:extLst>
              <a:ext uri="{FF2B5EF4-FFF2-40B4-BE49-F238E27FC236}">
                <a16:creationId xmlns:a16="http://schemas.microsoft.com/office/drawing/2014/main" id="{C5B67D68-F2A3-48A2-B2A0-C9DF8BA55D80}"/>
              </a:ext>
            </a:extLst>
          </p:cNvPr>
          <p:cNvSpPr/>
          <p:nvPr/>
        </p:nvSpPr>
        <p:spPr>
          <a:xfrm flipV="1">
            <a:off x="1473385" y="1463039"/>
            <a:ext cx="4032000" cy="237808"/>
          </a:xfrm>
          <a:custGeom>
            <a:avLst/>
            <a:gdLst/>
            <a:ahLst/>
            <a:cxnLst/>
            <a:rect l="l" t="t" r="r" b="b"/>
            <a:pathLst>
              <a:path w="2501265">
                <a:moveTo>
                  <a:pt x="0" y="0"/>
                </a:moveTo>
                <a:lnTo>
                  <a:pt x="2500883" y="0"/>
                </a:lnTo>
              </a:path>
            </a:pathLst>
          </a:custGeom>
          <a:ln w="54863">
            <a:solidFill>
              <a:schemeClr val="accent1"/>
            </a:solidFill>
          </a:ln>
        </p:spPr>
        <p:txBody>
          <a:bodyPr wrap="square" lIns="0" tIns="0" rIns="0" bIns="0" rtlCol="0"/>
          <a:lstStyle/>
          <a:p>
            <a:pPr rtl="0"/>
            <a:endParaRPr lang="en-GB" dirty="0"/>
          </a:p>
        </p:txBody>
      </p:sp>
      <p:pic>
        <p:nvPicPr>
          <p:cNvPr id="11" name="Picture 10">
            <a:extLst>
              <a:ext uri="{FF2B5EF4-FFF2-40B4-BE49-F238E27FC236}">
                <a16:creationId xmlns:a16="http://schemas.microsoft.com/office/drawing/2014/main" id="{3B1764AC-3B74-3079-89FE-B834FF6EF254}"/>
              </a:ext>
            </a:extLst>
          </p:cNvPr>
          <p:cNvPicPr>
            <a:picLocks noChangeAspect="1"/>
          </p:cNvPicPr>
          <p:nvPr/>
        </p:nvPicPr>
        <p:blipFill>
          <a:blip r:embed="rId4"/>
          <a:stretch>
            <a:fillRect/>
          </a:stretch>
        </p:blipFill>
        <p:spPr>
          <a:xfrm>
            <a:off x="926696" y="2007340"/>
            <a:ext cx="6442098" cy="4532687"/>
          </a:xfrm>
          <a:prstGeom prst="rect">
            <a:avLst/>
          </a:prstGeom>
          <a:solidFill>
            <a:schemeClr val="bg2"/>
          </a:solidFill>
          <a:effectLst>
            <a:outerShdw blurRad="50800" dist="38100" dir="5400000" algn="t" rotWithShape="0">
              <a:schemeClr val="bg2">
                <a:alpha val="40000"/>
              </a:schemeClr>
            </a:outerShdw>
          </a:effectLst>
        </p:spPr>
      </p:pic>
    </p:spTree>
    <p:extLst>
      <p:ext uri="{BB962C8B-B14F-4D97-AF65-F5344CB8AC3E}">
        <p14:creationId xmlns:p14="http://schemas.microsoft.com/office/powerpoint/2010/main" val="28240399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F54379-12DC-488A-96E2-264D244A381B}"/>
              </a:ext>
            </a:extLst>
          </p:cNvPr>
          <p:cNvSpPr>
            <a:spLocks noGrp="1"/>
          </p:cNvSpPr>
          <p:nvPr>
            <p:ph type="title"/>
          </p:nvPr>
        </p:nvSpPr>
        <p:spPr>
          <a:xfrm>
            <a:off x="794587" y="438224"/>
            <a:ext cx="3932237" cy="1302111"/>
          </a:xfrm>
        </p:spPr>
        <p:txBody>
          <a:bodyPr rtlCol="0"/>
          <a:lstStyle/>
          <a:p>
            <a:pPr rtl="0"/>
            <a:r>
              <a:rPr lang="en-US" dirty="0"/>
              <a:t>Data Model Challenges</a:t>
            </a:r>
            <a:endParaRPr lang="en-GB" dirty="0"/>
          </a:p>
        </p:txBody>
      </p:sp>
      <p:sp>
        <p:nvSpPr>
          <p:cNvPr id="3" name="Text Placeholder 2">
            <a:extLst>
              <a:ext uri="{FF2B5EF4-FFF2-40B4-BE49-F238E27FC236}">
                <a16:creationId xmlns:a16="http://schemas.microsoft.com/office/drawing/2014/main" id="{18397F9A-0355-4091-BDD7-5C578348C1FB}"/>
              </a:ext>
            </a:extLst>
          </p:cNvPr>
          <p:cNvSpPr>
            <a:spLocks noGrp="1"/>
          </p:cNvSpPr>
          <p:nvPr>
            <p:ph type="body" sz="half" idx="2"/>
          </p:nvPr>
        </p:nvSpPr>
        <p:spPr>
          <a:xfrm>
            <a:off x="7046600" y="731521"/>
            <a:ext cx="4932039" cy="922826"/>
          </a:xfrm>
        </p:spPr>
        <p:txBody>
          <a:bodyPr rtlCol="0">
            <a:noAutofit/>
          </a:bodyPr>
          <a:lstStyle/>
          <a:p>
            <a:pPr>
              <a:lnSpc>
                <a:spcPct val="110000"/>
              </a:lnSpc>
              <a:spcBef>
                <a:spcPts val="400"/>
              </a:spcBef>
            </a:pPr>
            <a:r>
              <a:rPr lang="en-GB" sz="1800" b="1" i="1" dirty="0">
                <a:solidFill>
                  <a:schemeClr val="bg1"/>
                </a:solidFill>
                <a:effectLst/>
                <a:latin typeface="Arial" panose="020B0604020202020204" pitchFamily="34" charset="0"/>
              </a:rPr>
              <a:t>Cleaning</a:t>
            </a:r>
            <a:r>
              <a:rPr lang="en-GB" sz="1800" b="1" i="0" dirty="0">
                <a:solidFill>
                  <a:schemeClr val="bg1"/>
                </a:solidFill>
                <a:effectLst/>
                <a:latin typeface="Arial" panose="020B0604020202020204" pitchFamily="34" charset="0"/>
              </a:rPr>
              <a:t> : The cleaning of the raw data was crucial as there were many missin</a:t>
            </a:r>
            <a:r>
              <a:rPr lang="en-GB" sz="1800" b="1" dirty="0">
                <a:solidFill>
                  <a:schemeClr val="bg1"/>
                </a:solidFill>
                <a:latin typeface="Arial" panose="020B0604020202020204" pitchFamily="34" charset="0"/>
              </a:rPr>
              <a:t>g data.</a:t>
            </a:r>
            <a:endParaRPr lang="en-GB" sz="1800" b="1" i="0" dirty="0">
              <a:solidFill>
                <a:schemeClr val="bg1"/>
              </a:solidFill>
              <a:effectLst/>
              <a:latin typeface="Arial" panose="020B0604020202020204" pitchFamily="34" charset="0"/>
            </a:endParaRPr>
          </a:p>
          <a:p>
            <a:pPr>
              <a:lnSpc>
                <a:spcPct val="110000"/>
              </a:lnSpc>
              <a:spcBef>
                <a:spcPts val="400"/>
              </a:spcBef>
            </a:pPr>
            <a:endParaRPr lang="en-GB" sz="1800" b="1" dirty="0">
              <a:solidFill>
                <a:schemeClr val="bg1"/>
              </a:solidFill>
              <a:latin typeface="Arial" panose="020B0604020202020204" pitchFamily="34" charset="0"/>
            </a:endParaRPr>
          </a:p>
          <a:p>
            <a:pPr>
              <a:lnSpc>
                <a:spcPct val="110000"/>
              </a:lnSpc>
              <a:spcBef>
                <a:spcPts val="400"/>
              </a:spcBef>
            </a:pPr>
            <a:r>
              <a:rPr lang="en-GB" sz="1800" b="1" i="1" dirty="0">
                <a:solidFill>
                  <a:schemeClr val="bg1"/>
                </a:solidFill>
                <a:effectLst/>
                <a:latin typeface="Arial" panose="020B0604020202020204" pitchFamily="34" charset="0"/>
              </a:rPr>
              <a:t>Loading and transformation</a:t>
            </a:r>
            <a:r>
              <a:rPr lang="en-GB" sz="1800" b="1" i="0" dirty="0">
                <a:solidFill>
                  <a:schemeClr val="bg1"/>
                </a:solidFill>
                <a:effectLst/>
                <a:latin typeface="Arial" panose="020B0604020202020204" pitchFamily="34" charset="0"/>
              </a:rPr>
              <a:t>: The loading and transforming raw data to handle inconsistencies was bit tricky.</a:t>
            </a:r>
          </a:p>
          <a:p>
            <a:pPr rtl="0">
              <a:lnSpc>
                <a:spcPct val="110000"/>
              </a:lnSpc>
              <a:spcBef>
                <a:spcPts val="400"/>
              </a:spcBef>
            </a:pPr>
            <a:endParaRPr lang="en-GB" sz="1800" b="1" spc="-15" dirty="0">
              <a:solidFill>
                <a:schemeClr val="bg1"/>
              </a:solidFill>
              <a:latin typeface="Arial" panose="020B0604020202020204" pitchFamily="34" charset="0"/>
              <a:cs typeface="Arial"/>
            </a:endParaRPr>
          </a:p>
          <a:p>
            <a:pPr rtl="0">
              <a:lnSpc>
                <a:spcPct val="110000"/>
              </a:lnSpc>
              <a:spcBef>
                <a:spcPts val="400"/>
              </a:spcBef>
            </a:pPr>
            <a:endParaRPr lang="en-GB" sz="1800" b="1" spc="-15" dirty="0">
              <a:solidFill>
                <a:schemeClr val="bg1"/>
              </a:solidFill>
              <a:latin typeface="+mj-lt"/>
              <a:cs typeface="Arial"/>
            </a:endParaRPr>
          </a:p>
        </p:txBody>
      </p:sp>
      <p:sp>
        <p:nvSpPr>
          <p:cNvPr id="4" name="Slide Number Placeholder 3">
            <a:extLst>
              <a:ext uri="{FF2B5EF4-FFF2-40B4-BE49-F238E27FC236}">
                <a16:creationId xmlns:a16="http://schemas.microsoft.com/office/drawing/2014/main" id="{1330DBC9-EEFC-416D-BFAD-DB6D1A9E8CB2}"/>
              </a:ext>
            </a:extLst>
          </p:cNvPr>
          <p:cNvSpPr>
            <a:spLocks noGrp="1"/>
          </p:cNvSpPr>
          <p:nvPr>
            <p:ph type="sldNum" sz="quarter" idx="12"/>
          </p:nvPr>
        </p:nvSpPr>
        <p:spPr>
          <a:xfrm>
            <a:off x="11515338" y="6174902"/>
            <a:ext cx="357116" cy="365125"/>
          </a:xfrm>
        </p:spPr>
        <p:txBody>
          <a:bodyPr rtlCol="0"/>
          <a:lstStyle/>
          <a:p>
            <a:pPr algn="just" rtl="0"/>
            <a:fld id="{82EE24B5-652C-4DB5-B7C3-B5BBEC1280B1}" type="slidenum">
              <a:rPr lang="en-GB" smtClean="0"/>
              <a:pPr algn="just" rtl="0"/>
              <a:t>8</a:t>
            </a:fld>
            <a:endParaRPr lang="en-GB" dirty="0"/>
          </a:p>
        </p:txBody>
      </p:sp>
      <p:pic>
        <p:nvPicPr>
          <p:cNvPr id="16" name="Picture Placeholder 15" descr="Group of people">
            <a:extLst>
              <a:ext uri="{FF2B5EF4-FFF2-40B4-BE49-F238E27FC236}">
                <a16:creationId xmlns:a16="http://schemas.microsoft.com/office/drawing/2014/main" id="{48FA199D-A4E2-45BF-978A-675A900780A0}"/>
              </a:ext>
            </a:extLst>
          </p:cNvPr>
          <p:cNvPicPr>
            <a:picLocks noGrp="1" noChangeAspect="1"/>
          </p:cNvPicPr>
          <p:nvPr>
            <p:ph type="pic" idx="1"/>
          </p:nvPr>
        </p:nvPicPr>
        <p:blipFill>
          <a:blip r:embed="rId3">
            <a:extLst>
              <a:ext uri="{28A0092B-C50C-407E-A947-70E740481C1C}">
                <a14:useLocalDpi xmlns:a14="http://schemas.microsoft.com/office/drawing/2010/main" val="0"/>
              </a:ext>
            </a:extLst>
          </a:blip>
          <a:stretch>
            <a:fillRect/>
          </a:stretch>
        </p:blipFill>
        <p:spPr>
          <a:xfrm>
            <a:off x="0" y="2781319"/>
            <a:ext cx="6024562" cy="2736709"/>
          </a:xfrm>
        </p:spPr>
      </p:pic>
      <p:sp>
        <p:nvSpPr>
          <p:cNvPr id="8" name="Text Placeholder 7">
            <a:extLst>
              <a:ext uri="{FF2B5EF4-FFF2-40B4-BE49-F238E27FC236}">
                <a16:creationId xmlns:a16="http://schemas.microsoft.com/office/drawing/2014/main" id="{0D9263D0-7B10-45A1-AD9E-D040B170EFE2}"/>
              </a:ext>
            </a:extLst>
          </p:cNvPr>
          <p:cNvSpPr>
            <a:spLocks noGrp="1"/>
          </p:cNvSpPr>
          <p:nvPr>
            <p:ph type="body" sz="half" idx="23"/>
          </p:nvPr>
        </p:nvSpPr>
        <p:spPr>
          <a:xfrm>
            <a:off x="7046600" y="2781319"/>
            <a:ext cx="4422244" cy="1361401"/>
          </a:xfrm>
        </p:spPr>
        <p:txBody>
          <a:bodyPr rtlCol="0">
            <a:noAutofit/>
          </a:bodyPr>
          <a:lstStyle/>
          <a:p>
            <a:pPr rtl="0">
              <a:lnSpc>
                <a:spcPct val="130000"/>
              </a:lnSpc>
              <a:spcBef>
                <a:spcPts val="400"/>
              </a:spcBef>
            </a:pPr>
            <a:r>
              <a:rPr lang="en-US" sz="1800" b="1" i="1" spc="-15" dirty="0">
                <a:solidFill>
                  <a:schemeClr val="bg1"/>
                </a:solidFill>
                <a:cs typeface="Arial"/>
              </a:rPr>
              <a:t>In Tableau </a:t>
            </a:r>
            <a:r>
              <a:rPr lang="en-US" sz="1800" b="1" spc="-15" dirty="0">
                <a:solidFill>
                  <a:schemeClr val="bg1"/>
                </a:solidFill>
                <a:cs typeface="Arial"/>
              </a:rPr>
              <a:t>,as each import makes a new connection ,we needed to incorporate all the dataset in one excel to achieve the data model and to work with single data source connection.</a:t>
            </a:r>
            <a:endParaRPr lang="en-GB" sz="1800" b="1" spc="-15" dirty="0">
              <a:solidFill>
                <a:schemeClr val="bg1"/>
              </a:solidFill>
              <a:cs typeface="Arial"/>
            </a:endParaRPr>
          </a:p>
        </p:txBody>
      </p:sp>
      <p:sp>
        <p:nvSpPr>
          <p:cNvPr id="10" name="Text Placeholder 9">
            <a:extLst>
              <a:ext uri="{FF2B5EF4-FFF2-40B4-BE49-F238E27FC236}">
                <a16:creationId xmlns:a16="http://schemas.microsoft.com/office/drawing/2014/main" id="{9884D43A-F693-45B5-941E-26162517B9A6}"/>
              </a:ext>
            </a:extLst>
          </p:cNvPr>
          <p:cNvSpPr>
            <a:spLocks noGrp="1"/>
          </p:cNvSpPr>
          <p:nvPr>
            <p:ph type="body" sz="half" idx="25"/>
          </p:nvPr>
        </p:nvSpPr>
        <p:spPr>
          <a:xfrm>
            <a:off x="7046600" y="4627653"/>
            <a:ext cx="4505012" cy="1912373"/>
          </a:xfrm>
        </p:spPr>
        <p:txBody>
          <a:bodyPr rtlCol="0">
            <a:normAutofit/>
          </a:bodyPr>
          <a:lstStyle/>
          <a:p>
            <a:pPr rtl="0">
              <a:lnSpc>
                <a:spcPct val="110000"/>
              </a:lnSpc>
              <a:spcBef>
                <a:spcPts val="400"/>
              </a:spcBef>
            </a:pPr>
            <a:r>
              <a:rPr lang="en-GB" sz="1800" b="1" i="1" dirty="0">
                <a:solidFill>
                  <a:schemeClr val="bg1"/>
                </a:solidFill>
              </a:rPr>
              <a:t>In My SQL , </a:t>
            </a:r>
            <a:r>
              <a:rPr lang="en-GB" sz="1800" b="1" dirty="0">
                <a:solidFill>
                  <a:schemeClr val="bg1"/>
                </a:solidFill>
              </a:rPr>
              <a:t>as the sales dataset was larger in size, the import was taking much time. The unused columns has been removed to speed up the import process.</a:t>
            </a:r>
          </a:p>
        </p:txBody>
      </p:sp>
      <p:pic>
        <p:nvPicPr>
          <p:cNvPr id="11" name="Picture Placeholder 14" descr="Check icon">
            <a:extLst>
              <a:ext uri="{FF2B5EF4-FFF2-40B4-BE49-F238E27FC236}">
                <a16:creationId xmlns:a16="http://schemas.microsoft.com/office/drawing/2014/main" id="{380A2BFD-1794-4338-8BAC-66A30B88D033}"/>
              </a:ext>
            </a:extLst>
          </p:cNvPr>
          <p:cNvPicPr>
            <a:picLocks noGrp="1" noChangeAspect="1"/>
          </p:cNvPicPr>
          <p:nvPr>
            <p:ph type="pic" sz="quarter" idx="19"/>
          </p:nvPr>
        </p:nvPicPr>
        <p:blipFill>
          <a:blip r:embed="rId4" cstate="hqprint">
            <a:extLst>
              <a:ext uri="{28A0092B-C50C-407E-A947-70E740481C1C}">
                <a14:useLocalDpi xmlns:a14="http://schemas.microsoft.com/office/drawing/2010/main" val="0"/>
              </a:ext>
            </a:extLst>
          </a:blip>
          <a:srcRect/>
          <a:stretch>
            <a:fillRect/>
          </a:stretch>
        </p:blipFill>
        <p:spPr>
          <a:xfrm>
            <a:off x="6537397" y="731520"/>
            <a:ext cx="576000" cy="576000"/>
          </a:xfrm>
        </p:spPr>
      </p:pic>
      <p:pic>
        <p:nvPicPr>
          <p:cNvPr id="12" name="Picture Placeholder 16" descr="Check icon">
            <a:extLst>
              <a:ext uri="{FF2B5EF4-FFF2-40B4-BE49-F238E27FC236}">
                <a16:creationId xmlns:a16="http://schemas.microsoft.com/office/drawing/2014/main" id="{AC1F4E71-E6F8-490B-A9E9-61DC2025EBEE}"/>
              </a:ext>
            </a:extLst>
          </p:cNvPr>
          <p:cNvPicPr>
            <a:picLocks noGrp="1" noChangeAspect="1"/>
          </p:cNvPicPr>
          <p:nvPr>
            <p:ph type="pic" sz="quarter" idx="22"/>
          </p:nvPr>
        </p:nvPicPr>
        <p:blipFill>
          <a:blip r:embed="rId4" cstate="hqprint">
            <a:extLst>
              <a:ext uri="{28A0092B-C50C-407E-A947-70E740481C1C}">
                <a14:useLocalDpi xmlns:a14="http://schemas.microsoft.com/office/drawing/2010/main" val="0"/>
              </a:ext>
            </a:extLst>
          </a:blip>
          <a:srcRect/>
          <a:stretch>
            <a:fillRect/>
          </a:stretch>
        </p:blipFill>
        <p:spPr>
          <a:xfrm>
            <a:off x="6542755" y="2703872"/>
            <a:ext cx="576000" cy="576001"/>
          </a:xfrm>
        </p:spPr>
      </p:pic>
      <p:pic>
        <p:nvPicPr>
          <p:cNvPr id="13" name="Picture Placeholder 18" descr="Check icon">
            <a:extLst>
              <a:ext uri="{FF2B5EF4-FFF2-40B4-BE49-F238E27FC236}">
                <a16:creationId xmlns:a16="http://schemas.microsoft.com/office/drawing/2014/main" id="{138322BF-F85B-4C19-9968-C0582151091B}"/>
              </a:ext>
            </a:extLst>
          </p:cNvPr>
          <p:cNvPicPr>
            <a:picLocks noGrp="1" noChangeAspect="1"/>
          </p:cNvPicPr>
          <p:nvPr>
            <p:ph type="pic" sz="quarter" idx="24"/>
          </p:nvPr>
        </p:nvPicPr>
        <p:blipFill>
          <a:blip r:embed="rId4" cstate="hqprint">
            <a:extLst>
              <a:ext uri="{28A0092B-C50C-407E-A947-70E740481C1C}">
                <a14:useLocalDpi xmlns:a14="http://schemas.microsoft.com/office/drawing/2010/main" val="0"/>
              </a:ext>
            </a:extLst>
          </a:blip>
          <a:srcRect/>
          <a:stretch>
            <a:fillRect/>
          </a:stretch>
        </p:blipFill>
        <p:spPr>
          <a:xfrm>
            <a:off x="6542755" y="4627652"/>
            <a:ext cx="576000" cy="576001"/>
          </a:xfrm>
        </p:spPr>
      </p:pic>
      <p:sp>
        <p:nvSpPr>
          <p:cNvPr id="14" name="object 13" descr="Beige rectangle">
            <a:extLst>
              <a:ext uri="{FF2B5EF4-FFF2-40B4-BE49-F238E27FC236}">
                <a16:creationId xmlns:a16="http://schemas.microsoft.com/office/drawing/2014/main" id="{FEBB8673-0A72-4C5C-8239-7EF600504010}"/>
              </a:ext>
            </a:extLst>
          </p:cNvPr>
          <p:cNvSpPr/>
          <p:nvPr/>
        </p:nvSpPr>
        <p:spPr>
          <a:xfrm>
            <a:off x="915657" y="1732552"/>
            <a:ext cx="2843543" cy="45719"/>
          </a:xfrm>
          <a:custGeom>
            <a:avLst/>
            <a:gdLst/>
            <a:ahLst/>
            <a:cxnLst/>
            <a:rect l="l" t="t" r="r" b="b"/>
            <a:pathLst>
              <a:path w="2694304">
                <a:moveTo>
                  <a:pt x="0" y="0"/>
                </a:moveTo>
                <a:lnTo>
                  <a:pt x="2694127" y="0"/>
                </a:lnTo>
              </a:path>
            </a:pathLst>
          </a:custGeom>
          <a:ln w="54863">
            <a:solidFill>
              <a:schemeClr val="accent1"/>
            </a:solidFill>
          </a:ln>
        </p:spPr>
        <p:txBody>
          <a:bodyPr wrap="square" lIns="0" tIns="0" rIns="0" bIns="0" rtlCol="0"/>
          <a:lstStyle/>
          <a:p>
            <a:pPr rtl="0"/>
            <a:endParaRPr lang="en-GB" dirty="0"/>
          </a:p>
        </p:txBody>
      </p:sp>
      <p:pic>
        <p:nvPicPr>
          <p:cNvPr id="5" name="Picture Placeholder 14" descr="Check icon">
            <a:extLst>
              <a:ext uri="{FF2B5EF4-FFF2-40B4-BE49-F238E27FC236}">
                <a16:creationId xmlns:a16="http://schemas.microsoft.com/office/drawing/2014/main" id="{FA4A5948-10C8-7A70-1D15-92E9334A1D65}"/>
              </a:ext>
            </a:extLst>
          </p:cNvPr>
          <p:cNvPicPr>
            <a:picLocks noChangeAspect="1"/>
          </p:cNvPicPr>
          <p:nvPr/>
        </p:nvPicPr>
        <p:blipFill>
          <a:blip r:embed="rId4" cstate="hqprint">
            <a:extLst>
              <a:ext uri="{28A0092B-C50C-407E-A947-70E740481C1C}">
                <a14:useLocalDpi xmlns:a14="http://schemas.microsoft.com/office/drawing/2010/main" val="0"/>
              </a:ext>
            </a:extLst>
          </a:blip>
          <a:srcRect/>
          <a:stretch>
            <a:fillRect/>
          </a:stretch>
        </p:blipFill>
        <p:spPr>
          <a:xfrm>
            <a:off x="6537397" y="1721292"/>
            <a:ext cx="576000" cy="576000"/>
          </a:xfrm>
          <a:prstGeom prst="rect">
            <a:avLst/>
          </a:prstGeom>
        </p:spPr>
      </p:pic>
      <p:sp>
        <p:nvSpPr>
          <p:cNvPr id="6" name="Text Placeholder 2">
            <a:extLst>
              <a:ext uri="{FF2B5EF4-FFF2-40B4-BE49-F238E27FC236}">
                <a16:creationId xmlns:a16="http://schemas.microsoft.com/office/drawing/2014/main" id="{2AB83E33-EE2E-9CDC-CEB1-1B26B30DB506}"/>
              </a:ext>
            </a:extLst>
          </p:cNvPr>
          <p:cNvSpPr txBox="1">
            <a:spLocks/>
          </p:cNvSpPr>
          <p:nvPr/>
        </p:nvSpPr>
        <p:spPr>
          <a:xfrm>
            <a:off x="7046600" y="1844201"/>
            <a:ext cx="4505012" cy="975254"/>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bg2">
                    <a:lumMod val="40000"/>
                    <a:lumOff val="60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400" kern="1200">
                <a:solidFill>
                  <a:schemeClr val="tx1">
                    <a:lumMod val="75000"/>
                    <a:lumOff val="2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200" kern="1200">
                <a:solidFill>
                  <a:schemeClr val="tx1">
                    <a:lumMod val="75000"/>
                    <a:lumOff val="2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000" kern="1200">
                <a:solidFill>
                  <a:schemeClr val="tx1">
                    <a:lumMod val="75000"/>
                    <a:lumOff val="2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000" kern="1200">
                <a:solidFill>
                  <a:schemeClr val="tx1">
                    <a:lumMod val="75000"/>
                    <a:lumOff val="2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pPr>
              <a:lnSpc>
                <a:spcPct val="110000"/>
              </a:lnSpc>
              <a:spcBef>
                <a:spcPts val="400"/>
              </a:spcBef>
            </a:pPr>
            <a:endParaRPr lang="en-GB" sz="1800" b="1" spc="-15" dirty="0">
              <a:solidFill>
                <a:schemeClr val="bg1"/>
              </a:solidFill>
              <a:latin typeface="Arial" panose="020B0604020202020204" pitchFamily="34" charset="0"/>
              <a:cs typeface="Arial"/>
            </a:endParaRPr>
          </a:p>
          <a:p>
            <a:pPr>
              <a:lnSpc>
                <a:spcPct val="110000"/>
              </a:lnSpc>
              <a:spcBef>
                <a:spcPts val="400"/>
              </a:spcBef>
            </a:pPr>
            <a:endParaRPr lang="en-GB" sz="1800" b="1" spc="-15" dirty="0">
              <a:solidFill>
                <a:schemeClr val="bg1"/>
              </a:solidFill>
              <a:latin typeface="+mj-lt"/>
              <a:cs typeface="Arial"/>
            </a:endParaRPr>
          </a:p>
        </p:txBody>
      </p:sp>
    </p:spTree>
    <p:extLst>
      <p:ext uri="{BB962C8B-B14F-4D97-AF65-F5344CB8AC3E}">
        <p14:creationId xmlns:p14="http://schemas.microsoft.com/office/powerpoint/2010/main" val="20967562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descr="People’s hands">
            <a:extLst>
              <a:ext uri="{FF2B5EF4-FFF2-40B4-BE49-F238E27FC236}">
                <a16:creationId xmlns:a16="http://schemas.microsoft.com/office/drawing/2014/main" id="{7D87B918-371C-4B31-9C7A-1D9A08C8A3BB}"/>
              </a:ext>
            </a:extLst>
          </p:cNvPr>
          <p:cNvPicPr>
            <a:picLocks noGrp="1" noChangeAspect="1"/>
          </p:cNvPicPr>
          <p:nvPr>
            <p:ph sz="half" idx="4294967295"/>
          </p:nvPr>
        </p:nvPicPr>
        <p:blipFill rotWithShape="1">
          <a:blip r:embed="rId3">
            <a:extLst>
              <a:ext uri="{28A0092B-C50C-407E-A947-70E740481C1C}">
                <a14:useLocalDpi xmlns:a14="http://schemas.microsoft.com/office/drawing/2010/main" val="0"/>
              </a:ext>
            </a:extLst>
          </a:blip>
          <a:srcRect/>
          <a:stretch/>
        </p:blipFill>
        <p:spPr>
          <a:xfrm>
            <a:off x="1200" y="0"/>
            <a:ext cx="12189600" cy="6856650"/>
          </a:xfrm>
        </p:spPr>
      </p:pic>
      <p:sp>
        <p:nvSpPr>
          <p:cNvPr id="8" name="object 3" descr="Blue rectangle">
            <a:extLst>
              <a:ext uri="{FF2B5EF4-FFF2-40B4-BE49-F238E27FC236}">
                <a16:creationId xmlns:a16="http://schemas.microsoft.com/office/drawing/2014/main" id="{A277388B-76FD-44C4-B506-F8A157E57C65}"/>
              </a:ext>
            </a:extLst>
          </p:cNvPr>
          <p:cNvSpPr/>
          <p:nvPr/>
        </p:nvSpPr>
        <p:spPr>
          <a:xfrm>
            <a:off x="1200" y="0"/>
            <a:ext cx="12189600" cy="6858000"/>
          </a:xfrm>
          <a:custGeom>
            <a:avLst/>
            <a:gdLst/>
            <a:ahLst/>
            <a:cxnLst/>
            <a:rect l="l" t="t" r="r" b="b"/>
            <a:pathLst>
              <a:path w="12189460" h="6858000">
                <a:moveTo>
                  <a:pt x="0" y="6858000"/>
                </a:moveTo>
                <a:lnTo>
                  <a:pt x="12188952" y="6858000"/>
                </a:lnTo>
                <a:lnTo>
                  <a:pt x="12188952" y="0"/>
                </a:lnTo>
                <a:lnTo>
                  <a:pt x="0" y="0"/>
                </a:lnTo>
                <a:lnTo>
                  <a:pt x="0" y="6858000"/>
                </a:lnTo>
                <a:close/>
              </a:path>
            </a:pathLst>
          </a:custGeom>
          <a:solidFill>
            <a:schemeClr val="tx2">
              <a:alpha val="69999"/>
            </a:schemeClr>
          </a:solidFill>
        </p:spPr>
        <p:txBody>
          <a:bodyPr wrap="square" lIns="0" tIns="0" rIns="0" bIns="0" rtlCol="0"/>
          <a:lstStyle/>
          <a:p>
            <a:pPr rtl="0"/>
            <a:endParaRPr lang="en-GB" dirty="0"/>
          </a:p>
        </p:txBody>
      </p:sp>
      <p:sp>
        <p:nvSpPr>
          <p:cNvPr id="9" name="Oval 8" descr="Beige oval">
            <a:extLst>
              <a:ext uri="{FF2B5EF4-FFF2-40B4-BE49-F238E27FC236}">
                <a16:creationId xmlns:a16="http://schemas.microsoft.com/office/drawing/2014/main" id="{1191A09B-8CB4-416A-B1F9-ABC3B476DE1F}"/>
              </a:ext>
            </a:extLst>
          </p:cNvPr>
          <p:cNvSpPr/>
          <p:nvPr/>
        </p:nvSpPr>
        <p:spPr>
          <a:xfrm>
            <a:off x="11562237" y="6227432"/>
            <a:ext cx="266400" cy="2664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dirty="0"/>
          </a:p>
        </p:txBody>
      </p:sp>
      <p:sp>
        <p:nvSpPr>
          <p:cNvPr id="2" name="Title 1">
            <a:extLst>
              <a:ext uri="{FF2B5EF4-FFF2-40B4-BE49-F238E27FC236}">
                <a16:creationId xmlns:a16="http://schemas.microsoft.com/office/drawing/2014/main" id="{04D00B79-44BB-4D5F-B51D-2270A854D77A}"/>
              </a:ext>
            </a:extLst>
          </p:cNvPr>
          <p:cNvSpPr>
            <a:spLocks noGrp="1"/>
          </p:cNvSpPr>
          <p:nvPr>
            <p:ph type="title"/>
          </p:nvPr>
        </p:nvSpPr>
        <p:spPr>
          <a:xfrm>
            <a:off x="806116" y="329956"/>
            <a:ext cx="10515600" cy="1325563"/>
          </a:xfrm>
        </p:spPr>
        <p:txBody>
          <a:bodyPr rtlCol="0"/>
          <a:lstStyle/>
          <a:p>
            <a:pPr rtl="0"/>
            <a:r>
              <a:rPr lang="en-GB" dirty="0">
                <a:solidFill>
                  <a:schemeClr val="bg1"/>
                </a:solidFill>
              </a:rPr>
              <a:t>INDUSTRY OUTLOOK</a:t>
            </a:r>
            <a:endParaRPr lang="en-GB" dirty="0"/>
          </a:p>
        </p:txBody>
      </p:sp>
      <p:sp>
        <p:nvSpPr>
          <p:cNvPr id="5" name="Slide Number Placeholder 4">
            <a:extLst>
              <a:ext uri="{FF2B5EF4-FFF2-40B4-BE49-F238E27FC236}">
                <a16:creationId xmlns:a16="http://schemas.microsoft.com/office/drawing/2014/main" id="{CDF3C1EE-D9A0-406A-9A3A-75C82527E0DC}"/>
              </a:ext>
            </a:extLst>
          </p:cNvPr>
          <p:cNvSpPr>
            <a:spLocks noGrp="1"/>
          </p:cNvSpPr>
          <p:nvPr>
            <p:ph type="sldNum" sz="quarter" idx="12"/>
          </p:nvPr>
        </p:nvSpPr>
        <p:spPr/>
        <p:txBody>
          <a:bodyPr rtlCol="0"/>
          <a:lstStyle/>
          <a:p>
            <a:pPr rtl="0"/>
            <a:fld id="{82EE24B5-652C-4DB5-B7C3-B5BBEC1280B1}" type="slidenum">
              <a:rPr lang="en-GB" smtClean="0"/>
              <a:t>9</a:t>
            </a:fld>
            <a:endParaRPr lang="en-GB" dirty="0"/>
          </a:p>
        </p:txBody>
      </p:sp>
      <p:graphicFrame>
        <p:nvGraphicFramePr>
          <p:cNvPr id="13" name="Content Placeholder 12" descr="Table">
            <a:extLst>
              <a:ext uri="{FF2B5EF4-FFF2-40B4-BE49-F238E27FC236}">
                <a16:creationId xmlns:a16="http://schemas.microsoft.com/office/drawing/2014/main" id="{1D6AB21B-0AB3-44DD-AD8E-D2EDD77DEA42}"/>
              </a:ext>
            </a:extLst>
          </p:cNvPr>
          <p:cNvGraphicFramePr>
            <a:graphicFrameLocks noGrp="1"/>
          </p:cNvGraphicFramePr>
          <p:nvPr>
            <p:ph sz="half" idx="4294967295"/>
            <p:extLst>
              <p:ext uri="{D42A27DB-BD31-4B8C-83A1-F6EECF244321}">
                <p14:modId xmlns:p14="http://schemas.microsoft.com/office/powerpoint/2010/main" val="1690055957"/>
              </p:ext>
            </p:extLst>
          </p:nvPr>
        </p:nvGraphicFramePr>
        <p:xfrm>
          <a:off x="859454" y="2544763"/>
          <a:ext cx="10473092" cy="1587120"/>
        </p:xfrm>
        <a:graphic>
          <a:graphicData uri="http://schemas.openxmlformats.org/drawingml/2006/table">
            <a:tbl>
              <a:tblPr firstRow="1" bandRow="1">
                <a:tableStyleId>{5C22544A-7EE6-4342-B048-85BDC9FD1C3A}</a:tableStyleId>
              </a:tblPr>
              <a:tblGrid>
                <a:gridCol w="2094618">
                  <a:extLst>
                    <a:ext uri="{9D8B030D-6E8A-4147-A177-3AD203B41FA5}">
                      <a16:colId xmlns:a16="http://schemas.microsoft.com/office/drawing/2014/main" val="3572385518"/>
                    </a:ext>
                  </a:extLst>
                </a:gridCol>
                <a:gridCol w="2094618">
                  <a:extLst>
                    <a:ext uri="{9D8B030D-6E8A-4147-A177-3AD203B41FA5}">
                      <a16:colId xmlns:a16="http://schemas.microsoft.com/office/drawing/2014/main" val="1440817424"/>
                    </a:ext>
                  </a:extLst>
                </a:gridCol>
                <a:gridCol w="2094620">
                  <a:extLst>
                    <a:ext uri="{9D8B030D-6E8A-4147-A177-3AD203B41FA5}">
                      <a16:colId xmlns:a16="http://schemas.microsoft.com/office/drawing/2014/main" val="1835666774"/>
                    </a:ext>
                  </a:extLst>
                </a:gridCol>
                <a:gridCol w="2094618">
                  <a:extLst>
                    <a:ext uri="{9D8B030D-6E8A-4147-A177-3AD203B41FA5}">
                      <a16:colId xmlns:a16="http://schemas.microsoft.com/office/drawing/2014/main" val="3312468757"/>
                    </a:ext>
                  </a:extLst>
                </a:gridCol>
                <a:gridCol w="2094618">
                  <a:extLst>
                    <a:ext uri="{9D8B030D-6E8A-4147-A177-3AD203B41FA5}">
                      <a16:colId xmlns:a16="http://schemas.microsoft.com/office/drawing/2014/main" val="388103177"/>
                    </a:ext>
                  </a:extLst>
                </a:gridCol>
              </a:tblGrid>
              <a:tr h="370840">
                <a:tc>
                  <a:txBody>
                    <a:bodyPr/>
                    <a:lstStyle/>
                    <a:p>
                      <a:pPr algn="ctr" rtl="0"/>
                      <a:r>
                        <a:rPr lang="en-US" sz="3200" b="1" noProof="0" dirty="0">
                          <a:solidFill>
                            <a:schemeClr val="accent1"/>
                          </a:solidFill>
                          <a:latin typeface="+mj-lt"/>
                        </a:rPr>
                        <a:t>$29</a:t>
                      </a:r>
                      <a:r>
                        <a:rPr lang="en-gb" sz="3200" b="1" noProof="0" dirty="0">
                          <a:solidFill>
                            <a:schemeClr val="accent1"/>
                          </a:solidFill>
                          <a:latin typeface="+mj-lt"/>
                        </a:rPr>
                        <a:t>.4M</a:t>
                      </a: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3200" b="1" noProof="0" dirty="0">
                          <a:solidFill>
                            <a:schemeClr val="accent1"/>
                          </a:solidFill>
                          <a:latin typeface="+mj-lt"/>
                        </a:rPr>
                        <a:t>$1</a:t>
                      </a:r>
                      <a:r>
                        <a:rPr lang="en-gb" sz="3200" b="1" noProof="0" dirty="0">
                          <a:solidFill>
                            <a:schemeClr val="accent1"/>
                          </a:solidFill>
                          <a:latin typeface="+mj-lt"/>
                        </a:rPr>
                        <a:t>2.1M</a:t>
                      </a: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3200" b="1" noProof="0" dirty="0">
                          <a:solidFill>
                            <a:schemeClr val="accent1"/>
                          </a:solidFill>
                          <a:latin typeface="+mj-lt"/>
                        </a:rPr>
                        <a:t>$1</a:t>
                      </a:r>
                      <a:r>
                        <a:rPr lang="en-gb" sz="3200" b="1" noProof="0" dirty="0">
                          <a:solidFill>
                            <a:schemeClr val="accent1"/>
                          </a:solidFill>
                          <a:latin typeface="+mj-lt"/>
                        </a:rPr>
                        <a:t>7.3M</a:t>
                      </a: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3200" b="1" noProof="0" dirty="0">
                          <a:solidFill>
                            <a:schemeClr val="accent1"/>
                          </a:solidFill>
                          <a:latin typeface="+mj-lt"/>
                        </a:rPr>
                        <a:t>18.48K</a:t>
                      </a:r>
                      <a:endParaRPr lang="en-gb" sz="3200" b="1" noProof="0" dirty="0">
                        <a:solidFill>
                          <a:schemeClr val="accent1"/>
                        </a:solidFill>
                        <a:latin typeface="+mj-lt"/>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noFill/>
                  </a:tcPr>
                </a:tc>
                <a:tc>
                  <a:txBody>
                    <a:bodyPr/>
                    <a:lstStyle/>
                    <a:p>
                      <a:pPr algn="ctr" rtl="0"/>
                      <a:r>
                        <a:rPr lang="en-gb" sz="3200" b="1" noProof="0" dirty="0">
                          <a:solidFill>
                            <a:schemeClr val="accent1"/>
                          </a:solidFill>
                          <a:latin typeface="+mj-lt"/>
                        </a:rPr>
                        <a:t>60.40K</a:t>
                      </a: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888120738"/>
                  </a:ext>
                </a:extLst>
              </a:tr>
              <a:tr h="100800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2800" b="1" i="1" kern="1200" spc="-25" noProof="0" dirty="0">
                        <a:solidFill>
                          <a:schemeClr val="bg2">
                            <a:lumMod val="20000"/>
                            <a:lumOff val="80000"/>
                          </a:schemeClr>
                        </a:solidFill>
                        <a:latin typeface="+mn-lt"/>
                        <a:ea typeface="+mn-ea"/>
                        <a:cs typeface="Arial"/>
                      </a:endParaRPr>
                    </a:p>
                    <a:p>
                      <a:pPr marL="0" marR="0" lvl="0" indent="0" algn="ctr" defTabSz="914400" rtl="0" eaLnBrk="1" fontAlgn="auto" latinLnBrk="0" hangingPunct="1">
                        <a:lnSpc>
                          <a:spcPct val="100000"/>
                        </a:lnSpc>
                        <a:spcBef>
                          <a:spcPts val="0"/>
                        </a:spcBef>
                        <a:spcAft>
                          <a:spcPts val="0"/>
                        </a:spcAft>
                        <a:buClrTx/>
                        <a:buSzTx/>
                        <a:buFontTx/>
                        <a:buNone/>
                        <a:tabLst/>
                        <a:defRPr/>
                      </a:pPr>
                      <a:r>
                        <a:rPr lang="en-US" sz="2800" b="1" i="1" kern="1200" spc="-25" noProof="0" dirty="0">
                          <a:solidFill>
                            <a:schemeClr val="bg2">
                              <a:lumMod val="20000"/>
                              <a:lumOff val="80000"/>
                            </a:schemeClr>
                          </a:solidFill>
                          <a:latin typeface="+mn-lt"/>
                          <a:ea typeface="+mn-ea"/>
                          <a:cs typeface="Arial"/>
                        </a:rPr>
                        <a:t>Sales </a:t>
                      </a:r>
                      <a:endParaRPr lang="en-gb" sz="2800" b="1" i="1" kern="1200" spc="-25" noProof="0" dirty="0">
                        <a:solidFill>
                          <a:schemeClr val="bg2">
                            <a:lumMod val="20000"/>
                            <a:lumOff val="80000"/>
                          </a:schemeClr>
                        </a:solidFill>
                        <a:latin typeface="+mn-lt"/>
                        <a:ea typeface="+mn-ea"/>
                        <a:cs typeface="Aria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38100" cmpd="sng">
                      <a:noFill/>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gb" sz="2800" b="1" i="1" kern="1200" spc="-25" noProof="0" dirty="0">
                        <a:solidFill>
                          <a:schemeClr val="bg2">
                            <a:lumMod val="20000"/>
                            <a:lumOff val="80000"/>
                          </a:schemeClr>
                        </a:solidFill>
                        <a:latin typeface="+mn-lt"/>
                        <a:ea typeface="+mn-ea"/>
                        <a:cs typeface="Arial"/>
                      </a:endParaRPr>
                    </a:p>
                    <a:p>
                      <a:pPr marL="0" marR="0" lvl="0" indent="0" algn="ctr" defTabSz="914400" rtl="0" eaLnBrk="1" fontAlgn="auto" latinLnBrk="0" hangingPunct="1">
                        <a:lnSpc>
                          <a:spcPct val="100000"/>
                        </a:lnSpc>
                        <a:spcBef>
                          <a:spcPts val="0"/>
                        </a:spcBef>
                        <a:spcAft>
                          <a:spcPts val="0"/>
                        </a:spcAft>
                        <a:buClrTx/>
                        <a:buSzTx/>
                        <a:buFontTx/>
                        <a:buNone/>
                        <a:tabLst/>
                        <a:defRPr/>
                      </a:pPr>
                      <a:r>
                        <a:rPr lang="en-gb" sz="2800" b="1" i="1" kern="1200" spc="-25" noProof="0" dirty="0">
                          <a:solidFill>
                            <a:schemeClr val="bg2">
                              <a:lumMod val="20000"/>
                              <a:lumOff val="80000"/>
                            </a:schemeClr>
                          </a:solidFill>
                          <a:latin typeface="+mn-lt"/>
                          <a:ea typeface="+mn-ea"/>
                          <a:cs typeface="Arial"/>
                        </a:rPr>
                        <a:t>Profit</a:t>
                      </a:r>
                      <a:endParaRPr lang="en-US" sz="2800" b="1" i="1" kern="1200" spc="-25" noProof="0" dirty="0">
                        <a:solidFill>
                          <a:schemeClr val="bg2">
                            <a:lumMod val="20000"/>
                            <a:lumOff val="80000"/>
                          </a:schemeClr>
                        </a:solidFill>
                        <a:latin typeface="+mn-lt"/>
                        <a:ea typeface="+mn-ea"/>
                        <a:cs typeface="Aria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38100" cmpd="sng">
                      <a:noFill/>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2800" b="1" i="1" u="none" strike="noStrike" kern="1200" cap="none" spc="-25" normalizeH="0" noProof="0" dirty="0">
                        <a:ln>
                          <a:noFill/>
                        </a:ln>
                        <a:solidFill>
                          <a:srgbClr val="64B2C1">
                            <a:lumMod val="20000"/>
                            <a:lumOff val="80000"/>
                          </a:srgbClr>
                        </a:solidFill>
                        <a:effectLst/>
                        <a:uLnTx/>
                        <a:uFillTx/>
                        <a:latin typeface="Arial "/>
                        <a:ea typeface="+mn-ea"/>
                        <a:cs typeface="Arial"/>
                      </a:endParaRPr>
                    </a:p>
                    <a:p>
                      <a:pPr marL="0" marR="0" lvl="0" indent="0" algn="ctr" defTabSz="914400" rtl="0" eaLnBrk="1" fontAlgn="auto" latinLnBrk="0" hangingPunct="1">
                        <a:lnSpc>
                          <a:spcPct val="100000"/>
                        </a:lnSpc>
                        <a:spcBef>
                          <a:spcPts val="0"/>
                        </a:spcBef>
                        <a:spcAft>
                          <a:spcPts val="0"/>
                        </a:spcAft>
                        <a:buClrTx/>
                        <a:buSzTx/>
                        <a:buFontTx/>
                        <a:buNone/>
                        <a:tabLst/>
                        <a:defRPr/>
                      </a:pPr>
                      <a:r>
                        <a:rPr lang="en-US" sz="2800" b="1" i="1" u="none" strike="noStrike" kern="1200" cap="none" spc="-25" normalizeH="0" noProof="0" dirty="0">
                          <a:ln>
                            <a:noFill/>
                          </a:ln>
                          <a:solidFill>
                            <a:srgbClr val="64B2C1">
                              <a:lumMod val="20000"/>
                              <a:lumOff val="80000"/>
                            </a:srgbClr>
                          </a:solidFill>
                          <a:effectLst/>
                          <a:uLnTx/>
                          <a:uFillTx/>
                          <a:latin typeface="Arial "/>
                          <a:ea typeface="+mn-ea"/>
                          <a:cs typeface="Arial"/>
                        </a:rPr>
                        <a:t>C</a:t>
                      </a:r>
                      <a:r>
                        <a:rPr lang="en-GB" sz="2800" b="1" i="1" u="none" strike="noStrike" kern="1200" cap="none" spc="-25" normalizeH="0" noProof="0" dirty="0" err="1">
                          <a:ln>
                            <a:noFill/>
                          </a:ln>
                          <a:solidFill>
                            <a:srgbClr val="64B2C1">
                              <a:lumMod val="20000"/>
                              <a:lumOff val="80000"/>
                            </a:srgbClr>
                          </a:solidFill>
                          <a:effectLst/>
                          <a:uLnTx/>
                          <a:uFillTx/>
                          <a:latin typeface="Arial "/>
                          <a:ea typeface="+mn-ea"/>
                          <a:cs typeface="Arial"/>
                        </a:rPr>
                        <a:t>ost</a:t>
                      </a:r>
                      <a:endParaRPr lang="en-gb" sz="2800" b="1" i="1" u="none" strike="noStrike" kern="1200" cap="none" spc="-25" normalizeH="0" noProof="0" dirty="0">
                        <a:ln>
                          <a:noFill/>
                        </a:ln>
                        <a:solidFill>
                          <a:srgbClr val="64B2C1">
                            <a:lumMod val="20000"/>
                            <a:lumOff val="80000"/>
                          </a:srgbClr>
                        </a:solidFill>
                        <a:effectLst/>
                        <a:uLnTx/>
                        <a:uFillTx/>
                        <a:latin typeface="Arial "/>
                        <a:ea typeface="+mn-ea"/>
                        <a:cs typeface="Aria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38100" cmpd="sng">
                      <a:noFill/>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gb" sz="2800" b="1" i="1" u="none" strike="noStrike" kern="1200" cap="none" spc="-25" normalizeH="0" noProof="0" dirty="0">
                        <a:ln>
                          <a:noFill/>
                        </a:ln>
                        <a:solidFill>
                          <a:srgbClr val="64B2C1">
                            <a:lumMod val="20000"/>
                            <a:lumOff val="80000"/>
                          </a:srgbClr>
                        </a:solidFill>
                        <a:effectLst/>
                        <a:uLnTx/>
                        <a:uFillTx/>
                        <a:latin typeface="Arial "/>
                        <a:ea typeface="+mn-ea"/>
                        <a:cs typeface="Arial"/>
                      </a:endParaRPr>
                    </a:p>
                    <a:p>
                      <a:pPr marL="0" marR="0" lvl="0" indent="0" algn="ctr" defTabSz="914400" rtl="0" eaLnBrk="1" fontAlgn="auto" latinLnBrk="0" hangingPunct="1">
                        <a:lnSpc>
                          <a:spcPct val="100000"/>
                        </a:lnSpc>
                        <a:spcBef>
                          <a:spcPts val="0"/>
                        </a:spcBef>
                        <a:spcAft>
                          <a:spcPts val="0"/>
                        </a:spcAft>
                        <a:buClrTx/>
                        <a:buSzTx/>
                        <a:buFontTx/>
                        <a:buNone/>
                        <a:tabLst/>
                        <a:defRPr/>
                      </a:pPr>
                      <a:r>
                        <a:rPr lang="en-gb" sz="2800" b="1" i="1" u="none" strike="noStrike" kern="1200" cap="none" spc="-25" normalizeH="0" noProof="0" dirty="0">
                          <a:ln>
                            <a:noFill/>
                          </a:ln>
                          <a:solidFill>
                            <a:srgbClr val="64B2C1">
                              <a:lumMod val="20000"/>
                              <a:lumOff val="80000"/>
                            </a:srgbClr>
                          </a:solidFill>
                          <a:effectLst/>
                          <a:uLnTx/>
                          <a:uFillTx/>
                          <a:latin typeface="Arial "/>
                          <a:ea typeface="+mn-ea"/>
                          <a:cs typeface="Arial"/>
                        </a:rPr>
                        <a:t>Customers</a:t>
                      </a:r>
                      <a:endParaRPr lang="en-US" sz="2800" b="1" i="1" kern="1200" spc="-25" noProof="0" dirty="0">
                        <a:solidFill>
                          <a:schemeClr val="bg2">
                            <a:lumMod val="20000"/>
                            <a:lumOff val="80000"/>
                          </a:schemeClr>
                        </a:solidFill>
                        <a:latin typeface="+mn-lt"/>
                        <a:ea typeface="+mn-ea"/>
                        <a:cs typeface="Aria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38100" cmpd="sng">
                      <a:noFill/>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gb" sz="2800" b="1" i="1" u="none" strike="noStrike" kern="1200" cap="none" spc="-25" normalizeH="0" noProof="0" dirty="0">
                        <a:ln>
                          <a:noFill/>
                        </a:ln>
                        <a:solidFill>
                          <a:srgbClr val="64B2C1">
                            <a:lumMod val="20000"/>
                            <a:lumOff val="80000"/>
                          </a:srgbClr>
                        </a:solidFill>
                        <a:effectLst/>
                        <a:uLnTx/>
                        <a:uFillTx/>
                        <a:latin typeface="Arial "/>
                        <a:ea typeface="+mn-ea"/>
                        <a:cs typeface="Arial"/>
                      </a:endParaRPr>
                    </a:p>
                    <a:p>
                      <a:pPr marL="0" marR="0" lvl="0" indent="0" algn="ctr" defTabSz="914400" rtl="0" eaLnBrk="1" fontAlgn="auto" latinLnBrk="0" hangingPunct="1">
                        <a:lnSpc>
                          <a:spcPct val="100000"/>
                        </a:lnSpc>
                        <a:spcBef>
                          <a:spcPts val="0"/>
                        </a:spcBef>
                        <a:spcAft>
                          <a:spcPts val="0"/>
                        </a:spcAft>
                        <a:buClrTx/>
                        <a:buSzTx/>
                        <a:buFontTx/>
                        <a:buNone/>
                        <a:tabLst/>
                        <a:defRPr/>
                      </a:pPr>
                      <a:r>
                        <a:rPr lang="en-gb" sz="2800" b="1" i="1" u="none" strike="noStrike" kern="1200" cap="none" spc="-25" normalizeH="0" noProof="0" dirty="0">
                          <a:ln>
                            <a:noFill/>
                          </a:ln>
                          <a:solidFill>
                            <a:srgbClr val="64B2C1">
                              <a:lumMod val="20000"/>
                              <a:lumOff val="80000"/>
                            </a:srgbClr>
                          </a:solidFill>
                          <a:effectLst/>
                          <a:uLnTx/>
                          <a:uFillTx/>
                          <a:latin typeface="Arial "/>
                          <a:ea typeface="+mn-ea"/>
                          <a:cs typeface="Arial"/>
                        </a:rPr>
                        <a:t>Orders</a:t>
                      </a:r>
                      <a:endParaRPr lang="en-US" sz="2800" b="1" i="1" kern="1200" spc="-25" noProof="0" dirty="0">
                        <a:solidFill>
                          <a:schemeClr val="bg2">
                            <a:lumMod val="20000"/>
                            <a:lumOff val="80000"/>
                          </a:schemeClr>
                        </a:solidFill>
                        <a:latin typeface="+mn-lt"/>
                        <a:ea typeface="+mn-ea"/>
                        <a:cs typeface="Aria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38100" cmpd="sng">
                      <a:noFill/>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5001753"/>
                  </a:ext>
                </a:extLst>
              </a:tr>
            </a:tbl>
          </a:graphicData>
        </a:graphic>
      </p:graphicFrame>
      <p:sp>
        <p:nvSpPr>
          <p:cNvPr id="11" name="object 5" descr="Beige rectangle">
            <a:extLst>
              <a:ext uri="{FF2B5EF4-FFF2-40B4-BE49-F238E27FC236}">
                <a16:creationId xmlns:a16="http://schemas.microsoft.com/office/drawing/2014/main" id="{B07BA1F9-2C19-4C07-B29B-18B9FBCC4755}"/>
              </a:ext>
            </a:extLst>
          </p:cNvPr>
          <p:cNvSpPr/>
          <p:nvPr/>
        </p:nvSpPr>
        <p:spPr>
          <a:xfrm>
            <a:off x="915637" y="1309144"/>
            <a:ext cx="4608000" cy="0"/>
          </a:xfrm>
          <a:custGeom>
            <a:avLst/>
            <a:gdLst/>
            <a:ahLst/>
            <a:cxnLst/>
            <a:rect l="l" t="t" r="r" b="b"/>
            <a:pathLst>
              <a:path w="3931920">
                <a:moveTo>
                  <a:pt x="0" y="0"/>
                </a:moveTo>
                <a:lnTo>
                  <a:pt x="3931920" y="0"/>
                </a:lnTo>
              </a:path>
            </a:pathLst>
          </a:custGeom>
          <a:ln w="54864">
            <a:solidFill>
              <a:schemeClr val="accent1"/>
            </a:solidFill>
          </a:ln>
        </p:spPr>
        <p:txBody>
          <a:bodyPr wrap="square" lIns="0" tIns="0" rIns="0" bIns="0" rtlCol="0"/>
          <a:lstStyle/>
          <a:p>
            <a:pPr rtl="0"/>
            <a:endParaRPr lang="en-GB" dirty="0"/>
          </a:p>
        </p:txBody>
      </p:sp>
    </p:spTree>
    <p:extLst>
      <p:ext uri="{BB962C8B-B14F-4D97-AF65-F5344CB8AC3E}">
        <p14:creationId xmlns:p14="http://schemas.microsoft.com/office/powerpoint/2010/main" val="2809595571"/>
      </p:ext>
    </p:extLst>
  </p:cSld>
  <p:clrMapOvr>
    <a:masterClrMapping/>
  </p:clrMapOvr>
</p:sld>
</file>

<file path=ppt/theme/theme1.xml><?xml version="1.0" encoding="utf-8"?>
<a:theme xmlns:a="http://schemas.openxmlformats.org/drawingml/2006/main" name="Office Theme">
  <a:themeElements>
    <a:clrScheme name="Custom 30">
      <a:dk1>
        <a:sysClr val="windowText" lastClr="000000"/>
      </a:dk1>
      <a:lt1>
        <a:sysClr val="window" lastClr="FFFFFF"/>
      </a:lt1>
      <a:dk2>
        <a:srgbClr val="00292E"/>
      </a:dk2>
      <a:lt2>
        <a:srgbClr val="64B2C1"/>
      </a:lt2>
      <a:accent1>
        <a:srgbClr val="F0CDA1"/>
      </a:accent1>
      <a:accent2>
        <a:srgbClr val="107082"/>
      </a:accent2>
      <a:accent3>
        <a:srgbClr val="054854"/>
      </a:accent3>
      <a:accent4>
        <a:srgbClr val="00AEEF"/>
      </a:accent4>
      <a:accent5>
        <a:srgbClr val="F99927"/>
      </a:accent5>
      <a:accent6>
        <a:srgbClr val="EC7216"/>
      </a:accent6>
      <a:hlink>
        <a:srgbClr val="000000"/>
      </a:hlink>
      <a:folHlink>
        <a:srgbClr val="000000"/>
      </a:folHlink>
    </a:clrScheme>
    <a:fontScheme name="Custom 24">
      <a:majorFont>
        <a:latin typeface="Gill Sans MT"/>
        <a:ea typeface=""/>
        <a:cs typeface=""/>
      </a:majorFont>
      <a:minorFont>
        <a:latin typeface="Arial "/>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_35087805_TF45022061.potx" id="{224715C8-7543-4197-92BC-BD1A4F5FD61B}" vid="{9174FC19-62E9-46C2-B5AC-8EA9644EAFA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A2DDA16B-F3AC-4A5B-9F5F-6F5A8F47A9E6}">
  <ds:schemaRefs>
    <ds:schemaRef ds:uri="http://schemas.microsoft.com/sharepoint/v3/contenttype/forms"/>
  </ds:schemaRefs>
</ds:datastoreItem>
</file>

<file path=customXml/itemProps2.xml><?xml version="1.0" encoding="utf-8"?>
<ds:datastoreItem xmlns:ds="http://schemas.openxmlformats.org/officeDocument/2006/customXml" ds:itemID="{A426FE2C-7640-4BF0-9D68-FDFD4151FD5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3C118CE8-9293-4220-BA3B-5D353B13ABC9}">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Professional services marketing plan</Template>
  <TotalTime>438</TotalTime>
  <Words>556</Words>
  <Application>Microsoft Office PowerPoint</Application>
  <PresentationFormat>Widescreen</PresentationFormat>
  <Paragraphs>140</Paragraphs>
  <Slides>14</Slides>
  <Notes>14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Arial </vt:lpstr>
      <vt:lpstr>Calibri</vt:lpstr>
      <vt:lpstr>Gill Sans MT</vt:lpstr>
      <vt:lpstr>Wingdings</vt:lpstr>
      <vt:lpstr>Office Theme</vt:lpstr>
      <vt:lpstr>Adventure Works Sales Analytics</vt:lpstr>
      <vt:lpstr>Focus Points</vt:lpstr>
      <vt:lpstr>   Adventure Works Cycles</vt:lpstr>
      <vt:lpstr>Services We Offer</vt:lpstr>
      <vt:lpstr>Business Requirement</vt:lpstr>
      <vt:lpstr>Major Business Setbacks</vt:lpstr>
      <vt:lpstr>Date Model to Achieve</vt:lpstr>
      <vt:lpstr>Data Model Challenges</vt:lpstr>
      <vt:lpstr>INDUSTRY OUTLOOK</vt:lpstr>
      <vt:lpstr>PowerPoint Presentation</vt:lpstr>
      <vt:lpstr>PowerPoint Presentation</vt:lpstr>
      <vt:lpstr>Adventure works Business Agenda</vt:lpstr>
      <vt:lpstr> d) Encouraging customers to buy newly introduced products with discounts and many launch offers and benefits.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Adventure Works Sales Analytics</dc:title>
  <dc:creator>Nia Philip</dc:creator>
  <cp:lastModifiedBy>Nia Philip</cp:lastModifiedBy>
  <cp:revision>1</cp:revision>
  <dcterms:created xsi:type="dcterms:W3CDTF">2023-12-03T14:05:19Z</dcterms:created>
  <dcterms:modified xsi:type="dcterms:W3CDTF">2023-12-09T16:50:54Z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