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44E0-F745-4884-BCD2-44E2AE196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234DD-32BE-4045-9CE3-55ECD8541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4CA9-C84D-49EF-A966-9B616E92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1D7A-8DB1-441C-B58E-61E64B23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1160-58C5-4D86-9ED1-5832D34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1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B9AC-5661-4C09-96D5-F4922F28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CB2B-5AFE-4044-B2BE-9632F89C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0254-2626-4187-B6C4-4093A387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92EB-D727-476C-BDFA-023E8FFD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7630-2FC3-44AB-8B2B-325451B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5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6BA86-BB28-4EA4-B8EB-7F93F9896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F9C5E-16E1-41FA-BC47-950823EB8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93CC-F3FE-40C7-95FC-3FFAB1EB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A01B-DC4C-416D-B3BE-65E2467B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5CA9-0ACE-4C2A-B2A0-7F21834D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E51-FCC3-4D5A-8070-9718D07D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1448-84A7-413C-83C3-0AD0CE64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896E-DA98-4C99-92FD-598F5BE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1DCB-5AF5-4881-BF30-6FE839F0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5F18-90A8-4F58-9500-2EB403C5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0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E4D9-C249-4A98-8534-839F2F26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1EFB-3820-4E61-B478-162FD580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BEC5-F047-441B-8D75-0A9FFC64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BCFB-A3B8-4F55-B903-EC2BB048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8FD6-EBDB-449B-82BF-5559A210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ADDD-4570-4231-97FE-0B1DFA93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9E72-5944-4417-9057-C77DCB0CA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C0723-7CAC-4B55-9816-6CDADAF3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8B46-A17C-4B74-AB14-12DEE34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2E80-7442-4136-A85E-EF371117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8102-375A-4963-A481-5B32DC06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F6B4-8FC7-4BB2-BE97-F8CE68B2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15E21-32DB-4AEF-A287-4912F8E7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94D3B-D3F2-43B2-A57E-8B50F5F6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8C823-37C8-4D40-B190-2D64767E8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3C61-529E-472B-91C6-0BD11AF75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D4571-4067-4290-8603-C414004F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FC51A-AA0F-4736-8858-83CA5772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BF652-1DAA-4393-8BF1-8605E4A8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8EC1-A784-4B5F-9DF1-38D589DF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945FC-3490-4D3E-B0E8-870921C3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A1C4-6F60-4436-8EFD-1B8FE42E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9B606-2025-4F1F-98A3-7843AA39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2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EFE32-D32C-4DB6-B1F7-FA63AD58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042BA-A77D-4A85-AE5D-FA5F829A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3EAD3-48A7-40F9-89B7-D8D96A62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2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E33A-FC34-4ED6-8C01-F08B51B3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FE9D-602E-4731-B355-DEDD195D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1E6D-7677-4C2D-BD20-857E1BFC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32FA-FEE3-4812-A725-5C5C399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17C58-7F35-4340-AE5C-B6A148DE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4BC44-64A0-4143-A8F5-604AD5D8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886B-B211-43EC-BF18-1CCC1510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51425-5B70-47E1-9CA2-BEC544CA5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7C52F-F4AD-427F-83A9-F9D94D03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A3F47-C30F-4065-957D-98B76D60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06BFC-B872-4E01-A183-9BE8EEE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6A26-10E3-4ACE-96E2-0C525A2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B0E40-B950-4EC0-AC97-D4C1D5C9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DADA-B9E7-4D7D-B69B-DB95CF17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D7FE-8F7B-4274-AA32-A1197D65B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6288-1A87-4ECF-96ED-4A981BA97BB0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B8ED-FB8D-4F3B-B0AB-3D1A1D875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F600-7726-4D86-83EE-280DBE112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B138-C56F-4974-B68C-AE926C388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8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C114-292F-4294-A1CC-3A59A4881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1D2E3-693D-4A4D-A815-55FE42A8F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Nikhil Parmar</dc:creator>
  <cp:lastModifiedBy>Nikhil Parmar</cp:lastModifiedBy>
  <cp:revision>1</cp:revision>
  <dcterms:created xsi:type="dcterms:W3CDTF">2021-11-01T11:26:12Z</dcterms:created>
  <dcterms:modified xsi:type="dcterms:W3CDTF">2021-11-01T11:26:12Z</dcterms:modified>
</cp:coreProperties>
</file>