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Title Lorem Ipsum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1955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{57946884-0513-4948-B6C1-80E77A090078}tf78438558_win32</Template>
  <TotalTime>2</TotalTime>
  <Words>39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Garamond</vt:lpstr>
      <vt:lpstr>SavonVTI</vt:lpstr>
      <vt:lpstr>Title Lorem Ipsum</vt:lpstr>
      <vt:lpstr>Title Lorem Ipsum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Parmar Pranav</dc:creator>
  <cp:lastModifiedBy>Parmar Pranav</cp:lastModifiedBy>
  <cp:revision>1</cp:revision>
  <dcterms:created xsi:type="dcterms:W3CDTF">2022-04-29T13:10:03Z</dcterms:created>
  <dcterms:modified xsi:type="dcterms:W3CDTF">2022-04-29T13:12:19Z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