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3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9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7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3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9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5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4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BF4E2F-15FE-4E95-AB33-53A335693C0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7E288B-F765-4E65-AD42-AA5ED5B8EF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C2276A-6A73-40AC-B407-327203374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3468"/>
            <a:ext cx="12192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Project 2: Quiz met hartslagmeter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A2B249-3C88-418F-A3F3-5351C3963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400" dirty="0"/>
              <a:t>Berni Cortvriend</a:t>
            </a:r>
          </a:p>
          <a:p>
            <a:pPr algn="ctr"/>
            <a:r>
              <a:rPr lang="en-US" sz="2400" dirty="0"/>
              <a:t>Bryan </a:t>
            </a:r>
            <a:r>
              <a:rPr lang="en-US" sz="2400" dirty="0" err="1"/>
              <a:t>Vanoverschelde</a:t>
            </a:r>
            <a:endParaRPr lang="en-US" sz="2400" dirty="0"/>
          </a:p>
          <a:p>
            <a:pPr algn="ctr"/>
            <a:r>
              <a:rPr lang="en-US" sz="2400" dirty="0"/>
              <a:t>Gil </a:t>
            </a:r>
            <a:r>
              <a:rPr lang="en-US" sz="2400" dirty="0" err="1"/>
              <a:t>Parmentier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4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D2864-F8F3-41CC-AC56-04FC41DB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Rollenverdeling Team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6D4960-0110-465A-9085-D3538D14F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9180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BE" sz="3400" u="sng" dirty="0"/>
              <a:t>Berni Cortvriend</a:t>
            </a:r>
            <a:endParaRPr lang="en-US" sz="3400" dirty="0"/>
          </a:p>
          <a:p>
            <a:pPr lvl="1"/>
            <a:r>
              <a:rPr lang="nl-BE" sz="2900" dirty="0"/>
              <a:t>Structuurgever van het project</a:t>
            </a:r>
            <a:endParaRPr lang="en-US" sz="2900" dirty="0"/>
          </a:p>
          <a:p>
            <a:pPr lvl="1"/>
            <a:r>
              <a:rPr lang="nl-BE" sz="2900" dirty="0"/>
              <a:t>UI / Front-end</a:t>
            </a:r>
            <a:endParaRPr lang="en-US" sz="29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nl-BE" sz="3400" u="sng" dirty="0"/>
              <a:t>Bryan </a:t>
            </a:r>
            <a:r>
              <a:rPr lang="nl-BE" sz="3400" u="sng" dirty="0" err="1"/>
              <a:t>Vanoverschelde</a:t>
            </a:r>
            <a:endParaRPr lang="en-US" sz="3400" dirty="0"/>
          </a:p>
          <a:p>
            <a:pPr lvl="1"/>
            <a:r>
              <a:rPr lang="nl-BE" sz="2900" dirty="0"/>
              <a:t>UI / Front-end</a:t>
            </a:r>
            <a:endParaRPr lang="en-US" sz="2900" dirty="0"/>
          </a:p>
          <a:p>
            <a:pPr lvl="1"/>
            <a:r>
              <a:rPr lang="nl-BE" sz="2900" dirty="0"/>
              <a:t>Adobe XD</a:t>
            </a:r>
            <a:endParaRPr lang="en-US" sz="29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nl-BE" sz="3400" u="sng" dirty="0"/>
              <a:t>Gil Parmentier</a:t>
            </a:r>
            <a:endParaRPr lang="en-US" sz="3400" dirty="0"/>
          </a:p>
          <a:p>
            <a:pPr lvl="1"/>
            <a:r>
              <a:rPr lang="nl-BE" sz="2900" dirty="0" err="1"/>
              <a:t>Back-end</a:t>
            </a:r>
            <a:endParaRPr lang="en-US" sz="2900" dirty="0"/>
          </a:p>
          <a:p>
            <a:pPr lvl="1"/>
            <a:r>
              <a:rPr lang="nl-BE" sz="2900" dirty="0"/>
              <a:t>Javascript</a:t>
            </a:r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Afbeeldingsresultaat voor rollen">
            <a:extLst>
              <a:ext uri="{FF2B5EF4-FFF2-40B4-BE49-F238E27FC236}">
                <a16:creationId xmlns:a16="http://schemas.microsoft.com/office/drawing/2014/main" id="{02844B38-9381-4DB3-A04B-3CD175826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2500"/>
            <a:ext cx="4014787" cy="38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3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6E345-FD7F-453F-8AC4-8172864B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Projectomschrijving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BCB35A-F021-4C94-8406-AC540A494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Elk kind 1 </a:t>
            </a:r>
            <a:r>
              <a:rPr lang="en-US" dirty="0" err="1"/>
              <a:t>toestel</a:t>
            </a:r>
            <a:endParaRPr lang="en-US" dirty="0"/>
          </a:p>
          <a:p>
            <a:r>
              <a:rPr lang="en-US" dirty="0"/>
              <a:t>Code om </a:t>
            </a:r>
            <a:r>
              <a:rPr lang="en-US" dirty="0" err="1"/>
              <a:t>deel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nemen</a:t>
            </a:r>
            <a:endParaRPr lang="en-US" dirty="0"/>
          </a:p>
          <a:p>
            <a:r>
              <a:rPr lang="en-US" dirty="0"/>
              <a:t>Quizmaster</a:t>
            </a:r>
          </a:p>
          <a:p>
            <a:r>
              <a:rPr lang="en-US" dirty="0"/>
              <a:t>Hartslagmeter (polar)</a:t>
            </a:r>
          </a:p>
          <a:p>
            <a:r>
              <a:rPr lang="en-US" dirty="0" err="1"/>
              <a:t>Oefening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weergegeven</a:t>
            </a:r>
            <a:endParaRPr lang="en-US" dirty="0"/>
          </a:p>
          <a:p>
            <a:r>
              <a:rPr lang="en-US" dirty="0"/>
              <a:t>Minimum </a:t>
            </a:r>
            <a:r>
              <a:rPr lang="en-US" dirty="0" err="1"/>
              <a:t>hartslag</a:t>
            </a:r>
            <a:r>
              <a:rPr lang="en-US" dirty="0"/>
              <a:t> </a:t>
            </a:r>
            <a:r>
              <a:rPr lang="en-US" dirty="0" err="1"/>
              <a:t>bereiken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antwoorden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4B392-A117-465B-8F1F-8301DFB5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Doel van het </a:t>
            </a:r>
            <a:r>
              <a:rPr lang="en-US" dirty="0" err="1"/>
              <a:t>spel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0FD5DE-497C-4F7B-94C2-44DA815C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US" dirty="0"/>
              <a:t>Zo rap </a:t>
            </a:r>
            <a:r>
              <a:rPr lang="en-US" dirty="0" err="1"/>
              <a:t>mogelijk</a:t>
            </a:r>
            <a:r>
              <a:rPr lang="en-US" dirty="0"/>
              <a:t> correct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beantwoorden</a:t>
            </a:r>
            <a:endParaRPr lang="en-US" dirty="0"/>
          </a:p>
          <a:p>
            <a:r>
              <a:rPr lang="en-US" dirty="0" err="1"/>
              <a:t>Intensievere</a:t>
            </a:r>
            <a:r>
              <a:rPr lang="en-US" dirty="0"/>
              <a:t> </a:t>
            </a:r>
            <a:r>
              <a:rPr lang="en-US" dirty="0" err="1"/>
              <a:t>oefening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Sneller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kunnen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antwoorden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Hoe minder </a:t>
            </a:r>
            <a:r>
              <a:rPr lang="en-US" dirty="0" err="1">
                <a:sym typeface="Wingdings" panose="05000000000000000000" pitchFamily="2" charset="2"/>
              </a:rPr>
              <a:t>tijd</a:t>
            </a:r>
            <a:r>
              <a:rPr lang="en-US" dirty="0">
                <a:sym typeface="Wingdings" panose="05000000000000000000" pitchFamily="2" charset="2"/>
              </a:rPr>
              <a:t>, hoe </a:t>
            </a:r>
            <a:r>
              <a:rPr lang="en-US" dirty="0" err="1">
                <a:sym typeface="Wingdings" panose="05000000000000000000" pitchFamily="2" charset="2"/>
              </a:rPr>
              <a:t>beter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klassering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95BE-0BFE-436B-B28C-B6518446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Technische </a:t>
            </a:r>
            <a:r>
              <a:rPr lang="en-US" dirty="0" err="1"/>
              <a:t>elementen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F019EF-87A8-474E-AD3D-6C8CEAD6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/>
              <a:t>1 scherm per </a:t>
            </a:r>
            <a:r>
              <a:rPr lang="en-US" dirty="0" err="1"/>
              <a:t>deelnemer</a:t>
            </a:r>
            <a:r>
              <a:rPr lang="en-US" dirty="0"/>
              <a:t> (iPad)</a:t>
            </a:r>
          </a:p>
          <a:p>
            <a:r>
              <a:rPr lang="en-US" dirty="0"/>
              <a:t>1 hartslagmeter per </a:t>
            </a:r>
            <a:r>
              <a:rPr lang="en-US" dirty="0" err="1"/>
              <a:t>deelnemer</a:t>
            </a:r>
            <a:r>
              <a:rPr lang="en-US" dirty="0"/>
              <a:t> (Polar)</a:t>
            </a:r>
          </a:p>
          <a:p>
            <a:r>
              <a:rPr lang="en-US" dirty="0"/>
              <a:t>Electron (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html)</a:t>
            </a:r>
          </a:p>
          <a:p>
            <a:r>
              <a:rPr lang="en-US" dirty="0" err="1"/>
              <a:t>Vragen</a:t>
            </a:r>
            <a:r>
              <a:rPr lang="en-US" dirty="0"/>
              <a:t>, </a:t>
            </a:r>
            <a:r>
              <a:rPr lang="en-US" dirty="0" err="1"/>
              <a:t>antwoorden</a:t>
            </a:r>
            <a:r>
              <a:rPr lang="en-US" dirty="0"/>
              <a:t>, scores in Azure </a:t>
            </a:r>
            <a:br>
              <a:rPr lang="en-US" dirty="0"/>
            </a:br>
            <a:r>
              <a:rPr lang="en-US" dirty="0"/>
              <a:t>SQL database</a:t>
            </a:r>
          </a:p>
          <a:p>
            <a:r>
              <a:rPr lang="en-US" dirty="0"/>
              <a:t>Polar Open </a:t>
            </a:r>
            <a:r>
              <a:rPr lang="en-US" dirty="0" err="1"/>
              <a:t>AccesLink</a:t>
            </a:r>
            <a:r>
              <a:rPr lang="en-US" dirty="0"/>
              <a:t> (API)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1D82072-9B7C-44E2-AB10-AA2E04F0A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6" y="1920851"/>
            <a:ext cx="4483098" cy="49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1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D0DBB-1EAE-4A4B-B1E9-14441FC0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3C5DB01-77DD-4378-A4EE-C34001ED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3043D-BF97-4824-8941-C734C97A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C31E779-0594-4D2A-ACDD-553189AECF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96" y="2059938"/>
            <a:ext cx="9656528" cy="42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7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62</TotalTime>
  <Words>113</Words>
  <Application>Microsoft Office PowerPoint</Application>
  <PresentationFormat>Breedbeeld</PresentationFormat>
  <Paragraphs>34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Project 2: Quiz met hartslagmeter</vt:lpstr>
      <vt:lpstr>Rollenverdeling Team</vt:lpstr>
      <vt:lpstr>Projectomschrijving</vt:lpstr>
      <vt:lpstr>Doel van het spel</vt:lpstr>
      <vt:lpstr>Technische elementen</vt:lpstr>
      <vt:lpstr>PowerPoint-presentatie</vt:lpstr>
      <vt:lpstr>Trello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Quiz met hartslagmeter</dc:title>
  <dc:creator>Berni Cortvriend</dc:creator>
  <cp:lastModifiedBy>Berni Cortvriend</cp:lastModifiedBy>
  <cp:revision>7</cp:revision>
  <dcterms:created xsi:type="dcterms:W3CDTF">2019-11-07T09:36:19Z</dcterms:created>
  <dcterms:modified xsi:type="dcterms:W3CDTF">2019-11-07T10:50:39Z</dcterms:modified>
</cp:coreProperties>
</file>