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81" r:id="rId11"/>
    <p:sldId id="267" r:id="rId12"/>
    <p:sldId id="268" r:id="rId13"/>
    <p:sldId id="269" r:id="rId14"/>
    <p:sldId id="270" r:id="rId15"/>
    <p:sldId id="271" r:id="rId16"/>
    <p:sldId id="272" r:id="rId17"/>
    <p:sldId id="28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78" r:id="rId26"/>
  </p:sldIdLst>
  <p:sldSz cx="9144000" cy="6858000" type="screen4x3"/>
  <p:notesSz cx="6858000" cy="9144000"/>
  <p:embeddedFontLst>
    <p:embeddedFont>
      <p:font typeface="Tahoma" panose="020B0604030504040204" pitchFamily="34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901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j7T/bfkdrURiQM1m33qN9nth6l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48"/>
      </p:cViewPr>
      <p:guideLst>
        <p:guide orient="horz" pos="2160"/>
        <p:guide pos="29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657460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480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4022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6834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0"/>
          <p:cNvSpPr txBox="1">
            <a:spLocks noGrp="1"/>
          </p:cNvSpPr>
          <p:nvPr>
            <p:ph type="ctrTitle"/>
          </p:nvPr>
        </p:nvSpPr>
        <p:spPr>
          <a:xfrm>
            <a:off x="2520950" y="188913"/>
            <a:ext cx="6227763" cy="1109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ubTitle" idx="1"/>
          </p:nvPr>
        </p:nvSpPr>
        <p:spPr>
          <a:xfrm>
            <a:off x="2520950" y="1076325"/>
            <a:ext cx="6227763" cy="696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1">
                <a:solidFill>
                  <a:schemeClr val="accent1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title"/>
          </p:nvPr>
        </p:nvSpPr>
        <p:spPr>
          <a:xfrm rot="5400000">
            <a:off x="5076032" y="2348707"/>
            <a:ext cx="5976938" cy="180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body" idx="1"/>
          </p:nvPr>
        </p:nvSpPr>
        <p:spPr>
          <a:xfrm rot="5400000">
            <a:off x="1399382" y="624681"/>
            <a:ext cx="5976938" cy="524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title"/>
          </p:nvPr>
        </p:nvSpPr>
        <p:spPr>
          <a:xfrm>
            <a:off x="1763713" y="260350"/>
            <a:ext cx="7200900" cy="649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body" idx="1"/>
          </p:nvPr>
        </p:nvSpPr>
        <p:spPr>
          <a:xfrm>
            <a:off x="1763713" y="1412875"/>
            <a:ext cx="7200900" cy="482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1763713" y="260350"/>
            <a:ext cx="7200900" cy="649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1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>
            <a:spLocks noGrp="1"/>
          </p:cNvSpPr>
          <p:nvPr>
            <p:ph type="title"/>
          </p:nvPr>
        </p:nvSpPr>
        <p:spPr>
          <a:xfrm>
            <a:off x="1763713" y="260350"/>
            <a:ext cx="7200900" cy="649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1"/>
          </p:nvPr>
        </p:nvSpPr>
        <p:spPr>
          <a:xfrm rot="5400000">
            <a:off x="2951957" y="224632"/>
            <a:ext cx="4824413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1763713" y="260350"/>
            <a:ext cx="7200900" cy="649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1763713" y="1412875"/>
            <a:ext cx="7200900" cy="482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 txBox="1">
            <a:spLocks noGrp="1"/>
          </p:cNvSpPr>
          <p:nvPr>
            <p:ph type="ctrTitle"/>
          </p:nvPr>
        </p:nvSpPr>
        <p:spPr>
          <a:xfrm>
            <a:off x="3962400" y="333375"/>
            <a:ext cx="4787900" cy="760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My Fantasy Cricket  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" name="Google Shape;49;p1"/>
          <p:cNvSpPr txBox="1">
            <a:spLocks noGrp="1"/>
          </p:cNvSpPr>
          <p:nvPr>
            <p:ph type="subTitle" idx="1"/>
          </p:nvPr>
        </p:nvSpPr>
        <p:spPr>
          <a:xfrm>
            <a:off x="3924300" y="1125538"/>
            <a:ext cx="4826000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/>
              <a:t>By :- Parmesh Joshi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3E199-F27D-ECB9-F0ED-BEC85D729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&amp; DESC TABLE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A5810-7E03-9830-C6DF-2634FCDA9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412875"/>
            <a:ext cx="9144000" cy="5445125"/>
          </a:xfrm>
        </p:spPr>
        <p:txBody>
          <a:bodyPr/>
          <a:lstStyle/>
          <a:p>
            <a:r>
              <a:rPr lang="en-US" dirty="0"/>
              <a:t>UMPIRE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9129BB-D9BB-7AF6-95D9-B02E35CFF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1436"/>
            <a:ext cx="9144000" cy="492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337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0" y="273998"/>
            <a:ext cx="7200900" cy="649288"/>
          </a:xfrm>
        </p:spPr>
        <p:txBody>
          <a:bodyPr/>
          <a:lstStyle/>
          <a:p>
            <a:r>
              <a:rPr lang="en-US" dirty="0"/>
              <a:t>INSERT TABLE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88" y="2034381"/>
            <a:ext cx="8582025" cy="17907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412875"/>
            <a:ext cx="8964613" cy="5124403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TEAM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131" y="3947692"/>
            <a:ext cx="58483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390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713" y="-99456"/>
            <a:ext cx="7200900" cy="649288"/>
          </a:xfrm>
        </p:spPr>
        <p:txBody>
          <a:bodyPr/>
          <a:lstStyle/>
          <a:p>
            <a:r>
              <a:rPr lang="en-US" dirty="0"/>
              <a:t>INSERT TABLE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412875"/>
            <a:ext cx="8964613" cy="5219937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                                                                                      PLAYERS</a:t>
            </a:r>
            <a:endParaRPr lang="en-IN" dirty="0"/>
          </a:p>
          <a:p>
            <a:pPr marL="11430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D4D71B-51A8-9923-2FB0-56E62B7BF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8190"/>
            <a:ext cx="4303073" cy="53798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CD429F-B201-B3CF-6EE7-E7DC178E5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190" y="2024743"/>
            <a:ext cx="4391660" cy="381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796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2819A-F968-DE88-B536-DE8388684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TABLE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4CB73-7BC8-439E-83F6-F2DB758F3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412875"/>
            <a:ext cx="8964613" cy="5445125"/>
          </a:xfrm>
        </p:spPr>
        <p:txBody>
          <a:bodyPr/>
          <a:lstStyle/>
          <a:p>
            <a:r>
              <a:rPr lang="en-US" dirty="0"/>
              <a:t>BATSMAN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3AC4AD-E514-F9ED-A471-17B7F3A0D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78" y="2364534"/>
            <a:ext cx="9067622" cy="433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323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0C62-AD7A-D9D9-668A-CA9095BE5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TABLE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625D3-01E0-DDC8-750F-50E1A6897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412875"/>
            <a:ext cx="8964613" cy="5445125"/>
          </a:xfrm>
        </p:spPr>
        <p:txBody>
          <a:bodyPr/>
          <a:lstStyle/>
          <a:p>
            <a:r>
              <a:rPr lang="en-US" dirty="0"/>
              <a:t>BOWLER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771994-2B41-9512-3EF6-A904F8A4F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359442"/>
            <a:ext cx="9144000" cy="449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424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B61A5-5C10-A5B4-821D-60874238B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TABLE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9E616-050F-B5C2-A6A2-42A3D0193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412875"/>
            <a:ext cx="8964613" cy="5370480"/>
          </a:xfrm>
        </p:spPr>
        <p:txBody>
          <a:bodyPr/>
          <a:lstStyle/>
          <a:p>
            <a:r>
              <a:rPr lang="en-US" dirty="0"/>
              <a:t>WICKET KEEPER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D8609B-F9F9-795E-B46F-7ECA0AD90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5" y="2556588"/>
            <a:ext cx="9078686" cy="422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232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F7DA7-E0D2-0CF3-B860-2534BD412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TABLE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7D13E-F0E2-B141-416D-756E8729B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394213"/>
            <a:ext cx="8964613" cy="5445125"/>
          </a:xfrm>
        </p:spPr>
        <p:txBody>
          <a:bodyPr/>
          <a:lstStyle/>
          <a:p>
            <a:r>
              <a:rPr lang="en-IN" dirty="0"/>
              <a:t>MATCHES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633B12-3CC0-7433-D690-ED83053BC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2194"/>
            <a:ext cx="9144000" cy="421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644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02988-5AFA-A6FA-7020-54F299088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INSERT 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6ED81-B1F2-B0DA-CAD6-FED0D083F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1282246"/>
            <a:ext cx="9144000" cy="5575754"/>
          </a:xfrm>
        </p:spPr>
        <p:txBody>
          <a:bodyPr/>
          <a:lstStyle/>
          <a:p>
            <a:r>
              <a:rPr lang="en-IN" dirty="0"/>
              <a:t>UMPIRE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C57B8B-603A-53B6-F21A-C4209D3B2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9" y="2304662"/>
            <a:ext cx="8752114" cy="418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063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E16D7-D713-0B32-57A5-C4C570EF8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 QUERIES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5A061-31D2-1954-CCC8-6CE4CF486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412875"/>
            <a:ext cx="9144000" cy="5445125"/>
          </a:xfrm>
        </p:spPr>
        <p:txBody>
          <a:bodyPr/>
          <a:lstStyle/>
          <a:p>
            <a:pPr marL="114300" indent="0">
              <a:buNone/>
            </a:pPr>
            <a:r>
              <a:rPr lang="en-US" sz="1400" dirty="0"/>
              <a:t> </a:t>
            </a:r>
            <a:r>
              <a:rPr lang="en-US" sz="2000" dirty="0"/>
              <a:t>Display the name of the umpires who have not umpired matches in Eden Gardens. 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C43710-9B3E-7FD0-EB3D-9AEA6B6CF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1691"/>
            <a:ext cx="9144000" cy="406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037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7EFF2-F43C-F830-31FB-604054038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 QUERIES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6B040-EE8C-8AB7-E39B-EA33B0AF9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394213"/>
            <a:ext cx="9144000" cy="5582306"/>
          </a:xfrm>
        </p:spPr>
        <p:txBody>
          <a:bodyPr/>
          <a:lstStyle/>
          <a:p>
            <a:r>
              <a:rPr lang="en-US" sz="1800" dirty="0"/>
              <a:t> Display the player Id and Name  India Team from Player table.</a:t>
            </a:r>
            <a:endParaRPr lang="en-IN" sz="1800" dirty="0"/>
          </a:p>
          <a:p>
            <a:pPr marL="11430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3FC51F-1425-1DF1-7AF0-1B0A020F2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7440"/>
            <a:ext cx="9144000" cy="466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218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title"/>
          </p:nvPr>
        </p:nvSpPr>
        <p:spPr>
          <a:xfrm>
            <a:off x="1331913" y="331788"/>
            <a:ext cx="7129462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ahoma"/>
                <a:ea typeface="Tahoma"/>
                <a:cs typeface="Tahoma"/>
                <a:sym typeface="Tahoma"/>
              </a:rPr>
              <a:t>Introduction</a:t>
            </a:r>
            <a:endParaRPr sz="32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5" name="Google Shape;55;p2"/>
          <p:cNvSpPr txBox="1">
            <a:spLocks noGrp="1"/>
          </p:cNvSpPr>
          <p:nvPr>
            <p:ph type="body" idx="1"/>
          </p:nvPr>
        </p:nvSpPr>
        <p:spPr>
          <a:xfrm>
            <a:off x="1403350" y="1628775"/>
            <a:ext cx="6769100" cy="467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I have chosen this topic because I love playing cricket and that’s why I choose this</a:t>
            </a:r>
            <a:endParaRPr sz="2000"/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I'm very comfortable to do this project on this topic , I pretty exciting on doing this topic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D67DD-671A-DBE5-09BA-1117B15A4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 QUERIES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C5D17-0F96-6E03-9A3C-836D18742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343608"/>
            <a:ext cx="9144000" cy="5505061"/>
          </a:xfrm>
        </p:spPr>
        <p:txBody>
          <a:bodyPr/>
          <a:lstStyle/>
          <a:p>
            <a:r>
              <a:rPr lang="en-US" sz="1800" dirty="0"/>
              <a:t> Display batsman name with there average is &gt; 30 from player table.</a:t>
            </a:r>
            <a:endParaRPr lang="en-IN" sz="1800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DC8B52-DFE7-DC24-8275-1404FFEB0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4661"/>
            <a:ext cx="9144000" cy="454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904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7C621-E2B2-999C-7CFE-E5AFD4E7D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42101-D7EF-D8E0-B397-B69B31554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412875"/>
            <a:ext cx="9144000" cy="5445125"/>
          </a:xfrm>
        </p:spPr>
        <p:txBody>
          <a:bodyPr/>
          <a:lstStyle/>
          <a:p>
            <a:r>
              <a:rPr lang="en-US" dirty="0"/>
              <a:t>INNER JOIN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C18874-7DC3-6FC9-6B83-D4CE63434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8008"/>
            <a:ext cx="9144000" cy="459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60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F3ABD-F537-43FE-F046-0E9318F25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C2D0D-B185-E982-FD86-EBCFCD8F2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412875"/>
            <a:ext cx="9143999" cy="5445125"/>
          </a:xfrm>
        </p:spPr>
        <p:txBody>
          <a:bodyPr/>
          <a:lstStyle/>
          <a:p>
            <a:r>
              <a:rPr lang="en-US" dirty="0"/>
              <a:t>RIGHT JOIN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3CA7F1-EEE6-3AAE-921F-F5486F73B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5644"/>
            <a:ext cx="9143999" cy="48923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E6699B-54C3-BA5E-C2C8-1B3FD192F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277" y="2601126"/>
            <a:ext cx="3861609" cy="256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92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CBF80-1095-9685-8AA6-C85265D0D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9C33A-2298-B7C9-B716-90B41F2F8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412875"/>
            <a:ext cx="9144000" cy="5445125"/>
          </a:xfrm>
        </p:spPr>
        <p:txBody>
          <a:bodyPr/>
          <a:lstStyle/>
          <a:p>
            <a:r>
              <a:rPr lang="en-US" dirty="0"/>
              <a:t>LEFT JOIN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540377-08DD-8B4F-73C8-8C924950D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5287"/>
            <a:ext cx="9144000" cy="449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908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2DA90-87F4-672C-C3D5-44DC5099E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39DB3-7FEC-0F36-32A8-A52C3CB81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394213"/>
            <a:ext cx="9143999" cy="5445125"/>
          </a:xfrm>
        </p:spPr>
        <p:txBody>
          <a:bodyPr/>
          <a:lstStyle/>
          <a:p>
            <a:r>
              <a:rPr lang="en-IN" sz="1100" dirty="0">
                <a:solidFill>
                  <a:srgbClr val="7030A0"/>
                </a:solidFill>
              </a:rPr>
              <a:t>select wicket_keeper.wk_id,wicket_keeper.wk_name,player.p_id,wicket_keeper.most_dismissals from </a:t>
            </a:r>
            <a:r>
              <a:rPr lang="en-IN" sz="1100" dirty="0" err="1">
                <a:solidFill>
                  <a:srgbClr val="7030A0"/>
                </a:solidFill>
              </a:rPr>
              <a:t>wicket_keeper</a:t>
            </a:r>
            <a:r>
              <a:rPr lang="en-IN" sz="1100" dirty="0">
                <a:solidFill>
                  <a:srgbClr val="7030A0"/>
                </a:solidFill>
              </a:rPr>
              <a:t> left join player on </a:t>
            </a:r>
            <a:r>
              <a:rPr lang="en-IN" sz="1100" dirty="0" err="1">
                <a:solidFill>
                  <a:srgbClr val="7030A0"/>
                </a:solidFill>
              </a:rPr>
              <a:t>wicket_keeper.p_id</a:t>
            </a:r>
            <a:r>
              <a:rPr lang="en-IN" sz="1100" dirty="0">
                <a:solidFill>
                  <a:srgbClr val="7030A0"/>
                </a:solidFill>
              </a:rPr>
              <a:t>=</a:t>
            </a:r>
            <a:r>
              <a:rPr lang="en-IN" sz="1100" dirty="0" err="1">
                <a:solidFill>
                  <a:srgbClr val="7030A0"/>
                </a:solidFill>
              </a:rPr>
              <a:t>player.p_id</a:t>
            </a:r>
            <a:r>
              <a:rPr lang="en-IN" sz="1100" dirty="0">
                <a:solidFill>
                  <a:srgbClr val="7030A0"/>
                </a:solidFill>
              </a:rPr>
              <a:t> UNION select </a:t>
            </a:r>
            <a:r>
              <a:rPr lang="en-IN" sz="1100" dirty="0" err="1">
                <a:solidFill>
                  <a:srgbClr val="7030A0"/>
                </a:solidFill>
              </a:rPr>
              <a:t>batsman.b_id,batsman.b_name,player.p_id,batsman.high_score</a:t>
            </a:r>
            <a:r>
              <a:rPr lang="en-IN" sz="1100" dirty="0">
                <a:solidFill>
                  <a:srgbClr val="7030A0"/>
                </a:solidFill>
              </a:rPr>
              <a:t> from batsman right join player on </a:t>
            </a:r>
            <a:r>
              <a:rPr lang="en-IN" sz="1100" dirty="0" err="1">
                <a:solidFill>
                  <a:srgbClr val="7030A0"/>
                </a:solidFill>
              </a:rPr>
              <a:t>batsman.p_id</a:t>
            </a:r>
            <a:r>
              <a:rPr lang="en-IN" sz="1100" dirty="0">
                <a:solidFill>
                  <a:srgbClr val="7030A0"/>
                </a:solidFill>
              </a:rPr>
              <a:t>=</a:t>
            </a:r>
            <a:r>
              <a:rPr lang="en-IN" sz="1100" dirty="0" err="1">
                <a:solidFill>
                  <a:srgbClr val="7030A0"/>
                </a:solidFill>
              </a:rPr>
              <a:t>player.p_id</a:t>
            </a:r>
            <a:r>
              <a:rPr lang="en-IN" sz="1100" dirty="0">
                <a:solidFill>
                  <a:srgbClr val="7030A0"/>
                </a:solidFill>
              </a:rPr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2B694F-B420-CDEC-2A17-BDE0A2470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20" y="2006081"/>
            <a:ext cx="4454680" cy="48332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C65585-E325-89B6-B4B5-255205505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2006081"/>
            <a:ext cx="4572000" cy="483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6314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6C492-7AA4-C9DD-DF1C-717C1131E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MULTIPLE TABLE VIEWS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DD21E-55FC-85CB-1042-CD49D9406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412875"/>
            <a:ext cx="8964613" cy="5445125"/>
          </a:xfrm>
        </p:spPr>
        <p:txBody>
          <a:bodyPr/>
          <a:lstStyle/>
          <a:p>
            <a:pPr marL="11430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create view myview as select player.P_id,team.t_id,team.t_name,player.P_name from player,team where team.t_id=player.t_id;</a:t>
            </a:r>
            <a:endParaRPr lang="en-IN" sz="1600" b="1" dirty="0">
              <a:solidFill>
                <a:srgbClr val="7030A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0218D0-5328-60F1-B913-AA60BDD92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2735"/>
            <a:ext cx="5819208" cy="48052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A9D874-AC53-EB53-D32D-E8B62058D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208" y="2658856"/>
            <a:ext cx="3231487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605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>
            <a:spLocks noGrp="1"/>
          </p:cNvSpPr>
          <p:nvPr>
            <p:ph type="title"/>
          </p:nvPr>
        </p:nvSpPr>
        <p:spPr>
          <a:xfrm>
            <a:off x="1763713" y="260350"/>
            <a:ext cx="7200900" cy="649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ER Diagram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C4B93-E539-C2BD-520A-6E42FDE1D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3713" y="1007707"/>
            <a:ext cx="7380287" cy="585029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9EBD54-D5DA-B1A0-A1B6-772C76F26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7600" y="1007707"/>
            <a:ext cx="7252511" cy="547706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&amp; DESCRIBE TABLE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TEAM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897306" y="4257390"/>
            <a:ext cx="4495800" cy="180975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3659306" y="2558256"/>
            <a:ext cx="29718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4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&amp; DESCRIBE TABLE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412875"/>
            <a:ext cx="8964613" cy="5274528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PLAYERS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860" y="2041695"/>
            <a:ext cx="4217157" cy="16956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294" y="4120438"/>
            <a:ext cx="5004147" cy="184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00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&amp; DESCRIBE TABLE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BATSMAN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D2DE75-616D-67CB-5954-E04AAC29B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84" y="2548002"/>
            <a:ext cx="8491205" cy="404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90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7281" y="302952"/>
            <a:ext cx="7200900" cy="649288"/>
          </a:xfrm>
        </p:spPr>
        <p:txBody>
          <a:bodyPr/>
          <a:lstStyle/>
          <a:p>
            <a:r>
              <a:rPr lang="en-US" dirty="0"/>
              <a:t>CREATE &amp; DESCRIBE TABLE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BOWLER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19A1AA-6B68-EFB4-8BE7-B39ECE12E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581" y="2015252"/>
            <a:ext cx="4486901" cy="22863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09007A-E774-CF66-F7FF-733C1B9A5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633" y="4392551"/>
            <a:ext cx="5734850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775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&amp; DESCRIBE TABLE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WICKETKEEPER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61C600-ACF7-0A31-C1DF-09D1878E6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654" y="2204800"/>
            <a:ext cx="4410691" cy="20005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2B1A67-5DFC-27F7-1184-6AD67F343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600" y="4339910"/>
            <a:ext cx="5896798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8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&amp; DESCRIBE TABLE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412875"/>
            <a:ext cx="8964613" cy="5445125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MATCHES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BB65C2-8D9F-E257-E191-545B8F331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32" y="2105884"/>
            <a:ext cx="8152850" cy="437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51445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6">
      <a:dk1>
        <a:srgbClr val="5F5F5F"/>
      </a:dk1>
      <a:lt1>
        <a:srgbClr val="FFFFFF"/>
      </a:lt1>
      <a:dk2>
        <a:srgbClr val="4D4D4D"/>
      </a:dk2>
      <a:lt2>
        <a:srgbClr val="694323"/>
      </a:lt2>
      <a:accent1>
        <a:srgbClr val="434425"/>
      </a:accent1>
      <a:accent2>
        <a:srgbClr val="9EA171"/>
      </a:accent2>
      <a:accent3>
        <a:srgbClr val="FFFFFF"/>
      </a:accent3>
      <a:accent4>
        <a:srgbClr val="505050"/>
      </a:accent4>
      <a:accent5>
        <a:srgbClr val="B0B0AC"/>
      </a:accent5>
      <a:accent6>
        <a:srgbClr val="8F9166"/>
      </a:accent6>
      <a:hlink>
        <a:srgbClr val="CDD0B1"/>
      </a:hlink>
      <a:folHlink>
        <a:srgbClr val="DDDDD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</TotalTime>
  <Words>303</Words>
  <Application>Microsoft Office PowerPoint</Application>
  <PresentationFormat>On-screen Show (4:3)</PresentationFormat>
  <Paragraphs>50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Tahoma</vt:lpstr>
      <vt:lpstr>Arial</vt:lpstr>
      <vt:lpstr>template</vt:lpstr>
      <vt:lpstr>My Fantasy Cricket  </vt:lpstr>
      <vt:lpstr>Introduction</vt:lpstr>
      <vt:lpstr>ER Diagram</vt:lpstr>
      <vt:lpstr>CREATE &amp; DESCRIBE TABLE</vt:lpstr>
      <vt:lpstr>CREATE &amp; DESCRIBE TABLE</vt:lpstr>
      <vt:lpstr>CREATE &amp; DESCRIBE TABLE</vt:lpstr>
      <vt:lpstr>CREATE &amp; DESCRIBE TABLE</vt:lpstr>
      <vt:lpstr>CREATE &amp; DESCRIBE TABLE</vt:lpstr>
      <vt:lpstr>CREATE &amp; DESCRIBE TABLE</vt:lpstr>
      <vt:lpstr>CREATE &amp; DESC TABLE</vt:lpstr>
      <vt:lpstr>INSERT TABLE</vt:lpstr>
      <vt:lpstr>INSERT TABLE</vt:lpstr>
      <vt:lpstr>INSERT TABLE</vt:lpstr>
      <vt:lpstr>INSERT TABLE</vt:lpstr>
      <vt:lpstr>INSERT TABLE</vt:lpstr>
      <vt:lpstr>INSERT TABLE</vt:lpstr>
      <vt:lpstr>INSERT TABLE</vt:lpstr>
      <vt:lpstr>SUB QUERIES</vt:lpstr>
      <vt:lpstr>SUB QUERIES</vt:lpstr>
      <vt:lpstr>SUB QUERIES</vt:lpstr>
      <vt:lpstr>JOINS</vt:lpstr>
      <vt:lpstr>JOINS</vt:lpstr>
      <vt:lpstr>JOINS</vt:lpstr>
      <vt:lpstr>JOINS</vt:lpstr>
      <vt:lpstr>MULTIPLE TABLE VIEWS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 DataBase</dc:title>
  <dc:creator>-</dc:creator>
  <cp:lastModifiedBy>Parmesh Joshi</cp:lastModifiedBy>
  <cp:revision>22</cp:revision>
  <dcterms:created xsi:type="dcterms:W3CDTF">2006-06-13T14:03:00Z</dcterms:created>
  <dcterms:modified xsi:type="dcterms:W3CDTF">2022-10-30T18:02:23Z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D9466AFAFBFA4C99A2E4F3638B5A1325</vt:lpwstr>
  </property>
  <property fmtid="{D5CDD505-2E9C-101B-9397-08002B2CF9AE}" pid="3" name="KSOProductBuildVer">
    <vt:lpwstr>1033-11.2.0.11210</vt:lpwstr>
  </property>
</Properties>
</file>