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605405" y="1017905"/>
          <a:ext cx="5523865" cy="51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468120" imgH="1345565" progId="Visio.Drawing.15">
                  <p:embed/>
                </p:oleObj>
              </mc:Choice>
              <mc:Fallback>
                <p:oleObj name="" r:id="rId1" imgW="1468120" imgH="13455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5405" y="1017905"/>
                        <a:ext cx="5523865" cy="512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Visio.Drawing.15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2022-05-28T03:10:00Z</dcterms:created>
  <dcterms:modified xsi:type="dcterms:W3CDTF">2022-05-28T07:04:39Z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