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F9829-A461-DB24-341C-CDD7FF32F12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64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BA6916-1B6B-59E1-E56C-0291BBD7BD9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6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61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9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2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952" y="1257953"/>
            <a:ext cx="9966960" cy="3035808"/>
          </a:xfrm>
        </p:spPr>
        <p:txBody>
          <a:bodyPr/>
          <a:lstStyle/>
          <a:p>
            <a:r>
              <a:rPr lang="en-US" sz="2400" dirty="0">
                <a:latin typeface="Britannic Bold" panose="020B0903060703020204" pitchFamily="34" charset="0"/>
              </a:rPr>
              <a:t>Task 1: Web scraping to gain company insights</a:t>
            </a:r>
            <a:br>
              <a:rPr lang="en-US" sz="2000" dirty="0"/>
            </a:b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89355-4699-04CF-C21E-05D9A614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88" y="1390261"/>
            <a:ext cx="11014255" cy="1819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974E08-2846-42A6-30DA-758A205FB003}"/>
              </a:ext>
            </a:extLst>
          </p:cNvPr>
          <p:cNvSpPr txBox="1"/>
          <p:nvPr/>
        </p:nvSpPr>
        <p:spPr>
          <a:xfrm>
            <a:off x="3729041" y="492013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Presentation By : Parneet Kaur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B94AF-D763-8071-E9C5-485CD5EA1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4"/>
          <a:stretch/>
        </p:blipFill>
        <p:spPr>
          <a:xfrm>
            <a:off x="0" y="761219"/>
            <a:ext cx="5680612" cy="4329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E00F0-3CBB-CFA6-EA4D-BDDE6E5BAE4F}"/>
              </a:ext>
            </a:extLst>
          </p:cNvPr>
          <p:cNvSpPr txBox="1"/>
          <p:nvPr/>
        </p:nvSpPr>
        <p:spPr>
          <a:xfrm>
            <a:off x="127425" y="326573"/>
            <a:ext cx="555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Correlation chart after Sentiment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A4B6D-8082-F0D7-C3D9-E269DBF93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87" y="2323467"/>
            <a:ext cx="4906060" cy="4534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EB485-C1C9-1F02-334E-D5A6818BF883}"/>
              </a:ext>
            </a:extLst>
          </p:cNvPr>
          <p:cNvSpPr txBox="1"/>
          <p:nvPr/>
        </p:nvSpPr>
        <p:spPr>
          <a:xfrm>
            <a:off x="5980830" y="1395937"/>
            <a:ext cx="495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Pie Chart of Reviews after Sentiment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C50C6-D793-2E1D-1C81-1D30A88EA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8" y="5649272"/>
            <a:ext cx="5333619" cy="1057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041F5B-62B9-5A14-55D2-602FAEDA25F7}"/>
              </a:ext>
            </a:extLst>
          </p:cNvPr>
          <p:cNvSpPr txBox="1"/>
          <p:nvPr/>
        </p:nvSpPr>
        <p:spPr>
          <a:xfrm>
            <a:off x="127425" y="519072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636495"/>
                </a:solidFill>
                <a:latin typeface="Arial Black" panose="020B0A04020102020204" pitchFamily="34" charset="0"/>
              </a:rPr>
              <a:t>No. of Different Reviews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40933-BC1F-EB20-AA28-FFDF9D29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268"/>
            <a:ext cx="8462865" cy="3123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333CA-74EC-3C8D-2D87-3DA19A51E186}"/>
              </a:ext>
            </a:extLst>
          </p:cNvPr>
          <p:cNvSpPr txBox="1"/>
          <p:nvPr/>
        </p:nvSpPr>
        <p:spPr>
          <a:xfrm>
            <a:off x="45350" y="472936"/>
            <a:ext cx="418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636495"/>
                </a:solidFill>
                <a:latin typeface="Arial Black" panose="020B0A04020102020204" pitchFamily="34" charset="0"/>
              </a:rPr>
              <a:t>Head View of Cleaned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30EC-025B-3FF2-9ED0-6AFA0C3D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9" y="4404048"/>
            <a:ext cx="4438514" cy="2241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7648B-2519-5BFB-12F7-EA6010B6E768}"/>
              </a:ext>
            </a:extLst>
          </p:cNvPr>
          <p:cNvSpPr txBox="1"/>
          <p:nvPr/>
        </p:nvSpPr>
        <p:spPr>
          <a:xfrm>
            <a:off x="5720543" y="3965512"/>
            <a:ext cx="548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Most Frequent Keywords Used in Reviews</a:t>
            </a:r>
          </a:p>
        </p:txBody>
      </p:sp>
    </p:spTree>
    <p:extLst>
      <p:ext uri="{BB962C8B-B14F-4D97-AF65-F5344CB8AC3E}">
        <p14:creationId xmlns:p14="http://schemas.microsoft.com/office/powerpoint/2010/main" val="41926448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C5C5C7"/>
      </a:dk1>
      <a:lt1>
        <a:srgbClr val="FFFFFF"/>
      </a:lt1>
      <a:dk2>
        <a:srgbClr val="E0E0E2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79</TotalTime>
  <Words>45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Britannic Bold</vt:lpstr>
      <vt:lpstr>Cascadia Mono</vt:lpstr>
      <vt:lpstr>Century Schoolbook</vt:lpstr>
      <vt:lpstr>Wingdings 2</vt:lpstr>
      <vt:lpstr>View</vt:lpstr>
      <vt:lpstr>Task 1: Web scraping to gain company insights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Parneet Sandhu</cp:lastModifiedBy>
  <cp:revision>2</cp:revision>
  <dcterms:created xsi:type="dcterms:W3CDTF">2022-12-06T11:13:27Z</dcterms:created>
  <dcterms:modified xsi:type="dcterms:W3CDTF">2024-08-17T11:20:11Z</dcterms:modified>
</cp:coreProperties>
</file>