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CD35D-28D7-443E-8959-CD79AE452F1D}" type="doc">
      <dgm:prSet loTypeId="urn:microsoft.com/office/officeart/2005/8/layout/p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0E3CB8D-1C00-4225-865F-F3697460F3B6}">
      <dgm:prSet phldrT="[Text]"/>
      <dgm:spPr/>
      <dgm:t>
        <a:bodyPr/>
        <a:lstStyle/>
        <a:p>
          <a:r>
            <a:rPr lang="en-IN" b="1" dirty="0">
              <a:solidFill>
                <a:schemeClr val="accent2">
                  <a:lumMod val="50000"/>
                </a:schemeClr>
              </a:solidFill>
              <a:latin typeface="Franklin Gothic Heavy" panose="020B0903020102020204" pitchFamily="34" charset="0"/>
            </a:rPr>
            <a:t>RECALL</a:t>
          </a:r>
        </a:p>
      </dgm:t>
    </dgm:pt>
    <dgm:pt modelId="{82847F6C-9938-4D07-997E-DCE404FB2288}" type="parTrans" cxnId="{596046C4-AED3-4DEE-A761-38007FD3ED62}">
      <dgm:prSet/>
      <dgm:spPr/>
      <dgm:t>
        <a:bodyPr/>
        <a:lstStyle/>
        <a:p>
          <a:endParaRPr lang="en-IN"/>
        </a:p>
      </dgm:t>
    </dgm:pt>
    <dgm:pt modelId="{2B91334B-1291-434F-9ACF-28F5C3E2F733}" type="sibTrans" cxnId="{596046C4-AED3-4DEE-A761-38007FD3ED62}">
      <dgm:prSet/>
      <dgm:spPr/>
      <dgm:t>
        <a:bodyPr/>
        <a:lstStyle/>
        <a:p>
          <a:endParaRPr lang="en-IN"/>
        </a:p>
      </dgm:t>
    </dgm:pt>
    <dgm:pt modelId="{1F9E1A4D-A4D7-49B4-974E-DE6CC834286C}">
      <dgm:prSet phldrT="[Text]"/>
      <dgm:spPr/>
      <dgm:t>
        <a:bodyPr/>
        <a:lstStyle/>
        <a:p>
          <a:r>
            <a:rPr lang="en-IN" b="1" dirty="0">
              <a:solidFill>
                <a:schemeClr val="accent3">
                  <a:lumMod val="50000"/>
                </a:schemeClr>
              </a:solidFill>
              <a:latin typeface="Franklin Gothic Heavy" panose="020B0903020102020204" pitchFamily="34" charset="0"/>
            </a:rPr>
            <a:t>PRECISION</a:t>
          </a:r>
        </a:p>
      </dgm:t>
    </dgm:pt>
    <dgm:pt modelId="{F85198DD-8863-4150-9A65-24AA82E9117B}" type="parTrans" cxnId="{2955C7E0-2D4B-4F07-AE7C-8A878D103D05}">
      <dgm:prSet/>
      <dgm:spPr/>
      <dgm:t>
        <a:bodyPr/>
        <a:lstStyle/>
        <a:p>
          <a:endParaRPr lang="en-IN"/>
        </a:p>
      </dgm:t>
    </dgm:pt>
    <dgm:pt modelId="{2B720232-3F6F-45E3-8768-8663E36371CB}" type="sibTrans" cxnId="{2955C7E0-2D4B-4F07-AE7C-8A878D103D05}">
      <dgm:prSet/>
      <dgm:spPr/>
      <dgm:t>
        <a:bodyPr/>
        <a:lstStyle/>
        <a:p>
          <a:endParaRPr lang="en-IN"/>
        </a:p>
      </dgm:t>
    </dgm:pt>
    <dgm:pt modelId="{75136794-87E9-4A81-952D-CAA59C6CD79F}">
      <dgm:prSet phldrT="[Text]"/>
      <dgm:spPr/>
      <dgm:t>
        <a:bodyPr/>
        <a:lstStyle/>
        <a:p>
          <a:r>
            <a:rPr lang="en-IN" b="1" dirty="0">
              <a:solidFill>
                <a:schemeClr val="accent4">
                  <a:lumMod val="50000"/>
                </a:schemeClr>
              </a:solidFill>
              <a:latin typeface="Franklin Gothic Heavy" panose="020B0903020102020204" pitchFamily="34" charset="0"/>
            </a:rPr>
            <a:t>F1-SCORE</a:t>
          </a:r>
        </a:p>
      </dgm:t>
    </dgm:pt>
    <dgm:pt modelId="{A714FA8B-2F2D-484B-AE97-6BF4CA835704}" type="parTrans" cxnId="{6219956C-DF1C-4DBF-A86E-200EE4A8319E}">
      <dgm:prSet/>
      <dgm:spPr/>
      <dgm:t>
        <a:bodyPr/>
        <a:lstStyle/>
        <a:p>
          <a:endParaRPr lang="en-IN"/>
        </a:p>
      </dgm:t>
    </dgm:pt>
    <dgm:pt modelId="{B14797F7-5A72-4AA2-94BF-FBEDA5C4E315}" type="sibTrans" cxnId="{6219956C-DF1C-4DBF-A86E-200EE4A8319E}">
      <dgm:prSet/>
      <dgm:spPr/>
      <dgm:t>
        <a:bodyPr/>
        <a:lstStyle/>
        <a:p>
          <a:endParaRPr lang="en-IN"/>
        </a:p>
      </dgm:t>
    </dgm:pt>
    <dgm:pt modelId="{6F0542F1-C4C4-46D5-8E1D-A14154996B3A}">
      <dgm:prSet phldrT="[Text]"/>
      <dgm:spPr/>
      <dgm:t>
        <a:bodyPr/>
        <a:lstStyle/>
        <a:p>
          <a:r>
            <a:rPr lang="en-IN" b="1" dirty="0">
              <a:solidFill>
                <a:schemeClr val="accent5">
                  <a:lumMod val="50000"/>
                </a:schemeClr>
              </a:solidFill>
              <a:latin typeface="Franklin Gothic Heavy" panose="020B0903020102020204" pitchFamily="34" charset="0"/>
            </a:rPr>
            <a:t>ACCURACY</a:t>
          </a:r>
        </a:p>
      </dgm:t>
    </dgm:pt>
    <dgm:pt modelId="{B6F3F9D7-2F8A-41A1-90CB-4C33FEA0BF43}" type="sibTrans" cxnId="{05A62FFB-C152-4719-8011-F647C38548F7}">
      <dgm:prSet/>
      <dgm:spPr/>
      <dgm:t>
        <a:bodyPr/>
        <a:lstStyle/>
        <a:p>
          <a:endParaRPr lang="en-IN"/>
        </a:p>
      </dgm:t>
    </dgm:pt>
    <dgm:pt modelId="{87CC2D22-44EF-4B31-89A0-694357811F4D}" type="parTrans" cxnId="{05A62FFB-C152-4719-8011-F647C38548F7}">
      <dgm:prSet/>
      <dgm:spPr/>
      <dgm:t>
        <a:bodyPr/>
        <a:lstStyle/>
        <a:p>
          <a:endParaRPr lang="en-IN"/>
        </a:p>
      </dgm:t>
    </dgm:pt>
    <dgm:pt modelId="{36971C8C-209E-4056-806A-512BE2DD1E95}" type="pres">
      <dgm:prSet presAssocID="{9C6CD35D-28D7-443E-8959-CD79AE452F1D}" presName="Name0" presStyleCnt="0">
        <dgm:presLayoutVars>
          <dgm:dir/>
          <dgm:resizeHandles val="exact"/>
        </dgm:presLayoutVars>
      </dgm:prSet>
      <dgm:spPr/>
    </dgm:pt>
    <dgm:pt modelId="{05C1DB17-88CE-411E-9721-C4BCED510315}" type="pres">
      <dgm:prSet presAssocID="{50E3CB8D-1C00-4225-865F-F3697460F3B6}" presName="compNode" presStyleCnt="0"/>
      <dgm:spPr/>
    </dgm:pt>
    <dgm:pt modelId="{BDB919CE-D3F1-46CC-81DD-8E7F3031D383}" type="pres">
      <dgm:prSet presAssocID="{50E3CB8D-1C00-4225-865F-F3697460F3B6}" presName="pictRect" presStyleLbl="node1" presStyleIdx="0" presStyleCnt="4" custLinFactNeighborY="1049"/>
      <dgm:spPr/>
    </dgm:pt>
    <dgm:pt modelId="{9D807AD5-1DF9-4AD6-A36A-28D858C04C61}" type="pres">
      <dgm:prSet presAssocID="{50E3CB8D-1C00-4225-865F-F3697460F3B6}" presName="textRect" presStyleLbl="revTx" presStyleIdx="0" presStyleCnt="4">
        <dgm:presLayoutVars>
          <dgm:bulletEnabled val="1"/>
        </dgm:presLayoutVars>
      </dgm:prSet>
      <dgm:spPr/>
    </dgm:pt>
    <dgm:pt modelId="{55103E68-D7B4-4D9C-A36D-460E287B97EB}" type="pres">
      <dgm:prSet presAssocID="{2B91334B-1291-434F-9ACF-28F5C3E2F733}" presName="sibTrans" presStyleLbl="sibTrans2D1" presStyleIdx="0" presStyleCnt="0"/>
      <dgm:spPr/>
    </dgm:pt>
    <dgm:pt modelId="{47E22A6C-17D8-4D03-84C5-60F9E13BEC8F}" type="pres">
      <dgm:prSet presAssocID="{1F9E1A4D-A4D7-49B4-974E-DE6CC834286C}" presName="compNode" presStyleCnt="0"/>
      <dgm:spPr/>
    </dgm:pt>
    <dgm:pt modelId="{6F120647-023B-4846-9C2F-4B540D64A355}" type="pres">
      <dgm:prSet presAssocID="{1F9E1A4D-A4D7-49B4-974E-DE6CC834286C}" presName="pictRect" presStyleLbl="node1" presStyleIdx="1" presStyleCnt="4"/>
      <dgm:spPr/>
    </dgm:pt>
    <dgm:pt modelId="{510E62C1-76A1-4CCE-BF62-E54B09BB115E}" type="pres">
      <dgm:prSet presAssocID="{1F9E1A4D-A4D7-49B4-974E-DE6CC834286C}" presName="textRect" presStyleLbl="revTx" presStyleIdx="1" presStyleCnt="4">
        <dgm:presLayoutVars>
          <dgm:bulletEnabled val="1"/>
        </dgm:presLayoutVars>
      </dgm:prSet>
      <dgm:spPr/>
    </dgm:pt>
    <dgm:pt modelId="{A2EC9E95-AE4E-436C-9E96-93B787505C41}" type="pres">
      <dgm:prSet presAssocID="{2B720232-3F6F-45E3-8768-8663E36371CB}" presName="sibTrans" presStyleLbl="sibTrans2D1" presStyleIdx="0" presStyleCnt="0"/>
      <dgm:spPr/>
    </dgm:pt>
    <dgm:pt modelId="{6F94555B-5BC3-4574-9EA6-9005B0A2740F}" type="pres">
      <dgm:prSet presAssocID="{75136794-87E9-4A81-952D-CAA59C6CD79F}" presName="compNode" presStyleCnt="0"/>
      <dgm:spPr/>
    </dgm:pt>
    <dgm:pt modelId="{9055FEC3-988D-47D7-8B70-25EFADE94BD8}" type="pres">
      <dgm:prSet presAssocID="{75136794-87E9-4A81-952D-CAA59C6CD79F}" presName="pictRect" presStyleLbl="node1" presStyleIdx="2" presStyleCnt="4"/>
      <dgm:spPr/>
    </dgm:pt>
    <dgm:pt modelId="{1CCB20DE-4A28-453F-9EBF-3BA9F3C4A66C}" type="pres">
      <dgm:prSet presAssocID="{75136794-87E9-4A81-952D-CAA59C6CD79F}" presName="textRect" presStyleLbl="revTx" presStyleIdx="2" presStyleCnt="4">
        <dgm:presLayoutVars>
          <dgm:bulletEnabled val="1"/>
        </dgm:presLayoutVars>
      </dgm:prSet>
      <dgm:spPr/>
    </dgm:pt>
    <dgm:pt modelId="{48731948-F394-41F3-971C-6A3B63DD4365}" type="pres">
      <dgm:prSet presAssocID="{B14797F7-5A72-4AA2-94BF-FBEDA5C4E315}" presName="sibTrans" presStyleLbl="sibTrans2D1" presStyleIdx="0" presStyleCnt="0"/>
      <dgm:spPr/>
    </dgm:pt>
    <dgm:pt modelId="{C90FE971-F119-4FA7-B560-883FBFA8CAF6}" type="pres">
      <dgm:prSet presAssocID="{6F0542F1-C4C4-46D5-8E1D-A14154996B3A}" presName="compNode" presStyleCnt="0"/>
      <dgm:spPr/>
    </dgm:pt>
    <dgm:pt modelId="{AD4B2E80-A929-49BA-9DB5-C2957F3A86A5}" type="pres">
      <dgm:prSet presAssocID="{6F0542F1-C4C4-46D5-8E1D-A14154996B3A}" presName="pictRect" presStyleLbl="node1" presStyleIdx="3" presStyleCnt="4"/>
      <dgm:spPr/>
    </dgm:pt>
    <dgm:pt modelId="{0EF785D0-4CEE-48F3-A0D7-70135328C956}" type="pres">
      <dgm:prSet presAssocID="{6F0542F1-C4C4-46D5-8E1D-A14154996B3A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90F79500-9596-45AD-8B51-67819E5E9F33}" type="presOf" srcId="{6F0542F1-C4C4-46D5-8E1D-A14154996B3A}" destId="{0EF785D0-4CEE-48F3-A0D7-70135328C956}" srcOrd="0" destOrd="0" presId="urn:microsoft.com/office/officeart/2005/8/layout/pList1"/>
    <dgm:cxn modelId="{A946B119-6481-4AEF-A524-616C1AD9C683}" type="presOf" srcId="{2B720232-3F6F-45E3-8768-8663E36371CB}" destId="{A2EC9E95-AE4E-436C-9E96-93B787505C41}" srcOrd="0" destOrd="0" presId="urn:microsoft.com/office/officeart/2005/8/layout/pList1"/>
    <dgm:cxn modelId="{07B00022-0F55-49AF-A8B5-96808FCCE45D}" type="presOf" srcId="{B14797F7-5A72-4AA2-94BF-FBEDA5C4E315}" destId="{48731948-F394-41F3-971C-6A3B63DD4365}" srcOrd="0" destOrd="0" presId="urn:microsoft.com/office/officeart/2005/8/layout/pList1"/>
    <dgm:cxn modelId="{CF0D8433-4876-4944-BF8D-AA91E2721A84}" type="presOf" srcId="{50E3CB8D-1C00-4225-865F-F3697460F3B6}" destId="{9D807AD5-1DF9-4AD6-A36A-28D858C04C61}" srcOrd="0" destOrd="0" presId="urn:microsoft.com/office/officeart/2005/8/layout/pList1"/>
    <dgm:cxn modelId="{6219956C-DF1C-4DBF-A86E-200EE4A8319E}" srcId="{9C6CD35D-28D7-443E-8959-CD79AE452F1D}" destId="{75136794-87E9-4A81-952D-CAA59C6CD79F}" srcOrd="2" destOrd="0" parTransId="{A714FA8B-2F2D-484B-AE97-6BF4CA835704}" sibTransId="{B14797F7-5A72-4AA2-94BF-FBEDA5C4E315}"/>
    <dgm:cxn modelId="{E7554288-8A68-4328-BB66-F74622B66F94}" type="presOf" srcId="{2B91334B-1291-434F-9ACF-28F5C3E2F733}" destId="{55103E68-D7B4-4D9C-A36D-460E287B97EB}" srcOrd="0" destOrd="0" presId="urn:microsoft.com/office/officeart/2005/8/layout/pList1"/>
    <dgm:cxn modelId="{16EACDAB-6A4E-431F-83F7-0A8A1771A9EA}" type="presOf" srcId="{75136794-87E9-4A81-952D-CAA59C6CD79F}" destId="{1CCB20DE-4A28-453F-9EBF-3BA9F3C4A66C}" srcOrd="0" destOrd="0" presId="urn:microsoft.com/office/officeart/2005/8/layout/pList1"/>
    <dgm:cxn modelId="{434D29C3-96BF-4C21-93F9-2B67CFBA4E2D}" type="presOf" srcId="{9C6CD35D-28D7-443E-8959-CD79AE452F1D}" destId="{36971C8C-209E-4056-806A-512BE2DD1E95}" srcOrd="0" destOrd="0" presId="urn:microsoft.com/office/officeart/2005/8/layout/pList1"/>
    <dgm:cxn modelId="{596046C4-AED3-4DEE-A761-38007FD3ED62}" srcId="{9C6CD35D-28D7-443E-8959-CD79AE452F1D}" destId="{50E3CB8D-1C00-4225-865F-F3697460F3B6}" srcOrd="0" destOrd="0" parTransId="{82847F6C-9938-4D07-997E-DCE404FB2288}" sibTransId="{2B91334B-1291-434F-9ACF-28F5C3E2F733}"/>
    <dgm:cxn modelId="{2955C7E0-2D4B-4F07-AE7C-8A878D103D05}" srcId="{9C6CD35D-28D7-443E-8959-CD79AE452F1D}" destId="{1F9E1A4D-A4D7-49B4-974E-DE6CC834286C}" srcOrd="1" destOrd="0" parTransId="{F85198DD-8863-4150-9A65-24AA82E9117B}" sibTransId="{2B720232-3F6F-45E3-8768-8663E36371CB}"/>
    <dgm:cxn modelId="{EB71DAF9-6A8F-48CB-93E4-10BFEB3EBE0D}" type="presOf" srcId="{1F9E1A4D-A4D7-49B4-974E-DE6CC834286C}" destId="{510E62C1-76A1-4CCE-BF62-E54B09BB115E}" srcOrd="0" destOrd="0" presId="urn:microsoft.com/office/officeart/2005/8/layout/pList1"/>
    <dgm:cxn modelId="{05A62FFB-C152-4719-8011-F647C38548F7}" srcId="{9C6CD35D-28D7-443E-8959-CD79AE452F1D}" destId="{6F0542F1-C4C4-46D5-8E1D-A14154996B3A}" srcOrd="3" destOrd="0" parTransId="{87CC2D22-44EF-4B31-89A0-694357811F4D}" sibTransId="{B6F3F9D7-2F8A-41A1-90CB-4C33FEA0BF43}"/>
    <dgm:cxn modelId="{B8BDF610-13DC-4A23-B328-6D692BE82914}" type="presParOf" srcId="{36971C8C-209E-4056-806A-512BE2DD1E95}" destId="{05C1DB17-88CE-411E-9721-C4BCED510315}" srcOrd="0" destOrd="0" presId="urn:microsoft.com/office/officeart/2005/8/layout/pList1"/>
    <dgm:cxn modelId="{EF4A1053-33F5-4052-AC60-633AD9AD0340}" type="presParOf" srcId="{05C1DB17-88CE-411E-9721-C4BCED510315}" destId="{BDB919CE-D3F1-46CC-81DD-8E7F3031D383}" srcOrd="0" destOrd="0" presId="urn:microsoft.com/office/officeart/2005/8/layout/pList1"/>
    <dgm:cxn modelId="{70DA094C-7CD1-4C79-89B7-92D8DB5CD788}" type="presParOf" srcId="{05C1DB17-88CE-411E-9721-C4BCED510315}" destId="{9D807AD5-1DF9-4AD6-A36A-28D858C04C61}" srcOrd="1" destOrd="0" presId="urn:microsoft.com/office/officeart/2005/8/layout/pList1"/>
    <dgm:cxn modelId="{28EDDECE-DECA-4410-A85F-F737440AE475}" type="presParOf" srcId="{36971C8C-209E-4056-806A-512BE2DD1E95}" destId="{55103E68-D7B4-4D9C-A36D-460E287B97EB}" srcOrd="1" destOrd="0" presId="urn:microsoft.com/office/officeart/2005/8/layout/pList1"/>
    <dgm:cxn modelId="{0AA583E7-8570-435A-883B-93A21553876E}" type="presParOf" srcId="{36971C8C-209E-4056-806A-512BE2DD1E95}" destId="{47E22A6C-17D8-4D03-84C5-60F9E13BEC8F}" srcOrd="2" destOrd="0" presId="urn:microsoft.com/office/officeart/2005/8/layout/pList1"/>
    <dgm:cxn modelId="{7666BE6C-7B71-4BD0-8029-C62C873A33C7}" type="presParOf" srcId="{47E22A6C-17D8-4D03-84C5-60F9E13BEC8F}" destId="{6F120647-023B-4846-9C2F-4B540D64A355}" srcOrd="0" destOrd="0" presId="urn:microsoft.com/office/officeart/2005/8/layout/pList1"/>
    <dgm:cxn modelId="{BF254318-5D04-4A46-8BF9-401231C557A0}" type="presParOf" srcId="{47E22A6C-17D8-4D03-84C5-60F9E13BEC8F}" destId="{510E62C1-76A1-4CCE-BF62-E54B09BB115E}" srcOrd="1" destOrd="0" presId="urn:microsoft.com/office/officeart/2005/8/layout/pList1"/>
    <dgm:cxn modelId="{EFD3CFAA-569B-433F-87D8-332F9019A250}" type="presParOf" srcId="{36971C8C-209E-4056-806A-512BE2DD1E95}" destId="{A2EC9E95-AE4E-436C-9E96-93B787505C41}" srcOrd="3" destOrd="0" presId="urn:microsoft.com/office/officeart/2005/8/layout/pList1"/>
    <dgm:cxn modelId="{BC97EFBC-E8CF-432F-BBCE-201030F3F18E}" type="presParOf" srcId="{36971C8C-209E-4056-806A-512BE2DD1E95}" destId="{6F94555B-5BC3-4574-9EA6-9005B0A2740F}" srcOrd="4" destOrd="0" presId="urn:microsoft.com/office/officeart/2005/8/layout/pList1"/>
    <dgm:cxn modelId="{81CA15FE-BE9A-4E93-A41A-02C295F4633F}" type="presParOf" srcId="{6F94555B-5BC3-4574-9EA6-9005B0A2740F}" destId="{9055FEC3-988D-47D7-8B70-25EFADE94BD8}" srcOrd="0" destOrd="0" presId="urn:microsoft.com/office/officeart/2005/8/layout/pList1"/>
    <dgm:cxn modelId="{8019FF35-607A-4511-A47F-FA2AAF7BF964}" type="presParOf" srcId="{6F94555B-5BC3-4574-9EA6-9005B0A2740F}" destId="{1CCB20DE-4A28-453F-9EBF-3BA9F3C4A66C}" srcOrd="1" destOrd="0" presId="urn:microsoft.com/office/officeart/2005/8/layout/pList1"/>
    <dgm:cxn modelId="{5D2E2126-7155-4B0F-8C98-0DEC04CA14D6}" type="presParOf" srcId="{36971C8C-209E-4056-806A-512BE2DD1E95}" destId="{48731948-F394-41F3-971C-6A3B63DD4365}" srcOrd="5" destOrd="0" presId="urn:microsoft.com/office/officeart/2005/8/layout/pList1"/>
    <dgm:cxn modelId="{AEF03D27-26F6-4E3A-9C5B-512408B9520A}" type="presParOf" srcId="{36971C8C-209E-4056-806A-512BE2DD1E95}" destId="{C90FE971-F119-4FA7-B560-883FBFA8CAF6}" srcOrd="6" destOrd="0" presId="urn:microsoft.com/office/officeart/2005/8/layout/pList1"/>
    <dgm:cxn modelId="{6E607B1D-7908-4DB0-A9CA-58228D616221}" type="presParOf" srcId="{C90FE971-F119-4FA7-B560-883FBFA8CAF6}" destId="{AD4B2E80-A929-49BA-9DB5-C2957F3A86A5}" srcOrd="0" destOrd="0" presId="urn:microsoft.com/office/officeart/2005/8/layout/pList1"/>
    <dgm:cxn modelId="{696EEE9E-1F6B-4702-AD2E-AC52F77AE4FE}" type="presParOf" srcId="{C90FE971-F119-4FA7-B560-883FBFA8CAF6}" destId="{0EF785D0-4CEE-48F3-A0D7-70135328C95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919CE-D3F1-46CC-81DD-8E7F3031D383}">
      <dsp:nvSpPr>
        <dsp:cNvPr id="0" name=""/>
        <dsp:cNvSpPr/>
      </dsp:nvSpPr>
      <dsp:spPr>
        <a:xfrm>
          <a:off x="686655" y="15547"/>
          <a:ext cx="1812941" cy="12491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07AD5-1DF9-4AD6-A36A-28D858C04C61}">
      <dsp:nvSpPr>
        <dsp:cNvPr id="0" name=""/>
        <dsp:cNvSpPr/>
      </dsp:nvSpPr>
      <dsp:spPr>
        <a:xfrm>
          <a:off x="686655" y="1251561"/>
          <a:ext cx="1812941" cy="67260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accent2">
                  <a:lumMod val="50000"/>
                </a:schemeClr>
              </a:solidFill>
              <a:latin typeface="Franklin Gothic Heavy" panose="020B0903020102020204" pitchFamily="34" charset="0"/>
            </a:rPr>
            <a:t>RECALL</a:t>
          </a:r>
        </a:p>
      </dsp:txBody>
      <dsp:txXfrm>
        <a:off x="686655" y="1251561"/>
        <a:ext cx="1812941" cy="672601"/>
      </dsp:txXfrm>
    </dsp:sp>
    <dsp:sp modelId="{6F120647-023B-4846-9C2F-4B540D64A355}">
      <dsp:nvSpPr>
        <dsp:cNvPr id="0" name=""/>
        <dsp:cNvSpPr/>
      </dsp:nvSpPr>
      <dsp:spPr>
        <a:xfrm>
          <a:off x="2680967" y="2444"/>
          <a:ext cx="1812941" cy="12491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0E62C1-76A1-4CCE-BF62-E54B09BB115E}">
      <dsp:nvSpPr>
        <dsp:cNvPr id="0" name=""/>
        <dsp:cNvSpPr/>
      </dsp:nvSpPr>
      <dsp:spPr>
        <a:xfrm>
          <a:off x="2680967" y="1251561"/>
          <a:ext cx="1812941" cy="67260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accent3">
                  <a:lumMod val="50000"/>
                </a:schemeClr>
              </a:solidFill>
              <a:latin typeface="Franklin Gothic Heavy" panose="020B0903020102020204" pitchFamily="34" charset="0"/>
            </a:rPr>
            <a:t>PRECISION</a:t>
          </a:r>
        </a:p>
      </dsp:txBody>
      <dsp:txXfrm>
        <a:off x="2680967" y="1251561"/>
        <a:ext cx="1812941" cy="672601"/>
      </dsp:txXfrm>
    </dsp:sp>
    <dsp:sp modelId="{9055FEC3-988D-47D7-8B70-25EFADE94BD8}">
      <dsp:nvSpPr>
        <dsp:cNvPr id="0" name=""/>
        <dsp:cNvSpPr/>
      </dsp:nvSpPr>
      <dsp:spPr>
        <a:xfrm>
          <a:off x="686655" y="2105456"/>
          <a:ext cx="1812941" cy="12491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B20DE-4A28-453F-9EBF-3BA9F3C4A66C}">
      <dsp:nvSpPr>
        <dsp:cNvPr id="0" name=""/>
        <dsp:cNvSpPr/>
      </dsp:nvSpPr>
      <dsp:spPr>
        <a:xfrm>
          <a:off x="686655" y="3354573"/>
          <a:ext cx="1812941" cy="67260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accent4">
                  <a:lumMod val="50000"/>
                </a:schemeClr>
              </a:solidFill>
              <a:latin typeface="Franklin Gothic Heavy" panose="020B0903020102020204" pitchFamily="34" charset="0"/>
            </a:rPr>
            <a:t>F1-SCORE</a:t>
          </a:r>
        </a:p>
      </dsp:txBody>
      <dsp:txXfrm>
        <a:off x="686655" y="3354573"/>
        <a:ext cx="1812941" cy="672601"/>
      </dsp:txXfrm>
    </dsp:sp>
    <dsp:sp modelId="{AD4B2E80-A929-49BA-9DB5-C2957F3A86A5}">
      <dsp:nvSpPr>
        <dsp:cNvPr id="0" name=""/>
        <dsp:cNvSpPr/>
      </dsp:nvSpPr>
      <dsp:spPr>
        <a:xfrm>
          <a:off x="2680967" y="2105456"/>
          <a:ext cx="1812941" cy="12491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F785D0-4CEE-48F3-A0D7-70135328C956}">
      <dsp:nvSpPr>
        <dsp:cNvPr id="0" name=""/>
        <dsp:cNvSpPr/>
      </dsp:nvSpPr>
      <dsp:spPr>
        <a:xfrm>
          <a:off x="2680967" y="3354573"/>
          <a:ext cx="1812941" cy="67260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accent5">
                  <a:lumMod val="50000"/>
                </a:schemeClr>
              </a:solidFill>
              <a:latin typeface="Franklin Gothic Heavy" panose="020B0903020102020204" pitchFamily="34" charset="0"/>
            </a:rPr>
            <a:t>ACCURACY</a:t>
          </a:r>
        </a:p>
      </dsp:txBody>
      <dsp:txXfrm>
        <a:off x="2680967" y="3354573"/>
        <a:ext cx="1812941" cy="672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F9829-A461-DB24-341C-CDD7FF32F12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64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BA6916-1B6B-59E1-E56C-0291BBD7BD9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6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61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9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2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952" y="1257953"/>
            <a:ext cx="9966960" cy="3035808"/>
          </a:xfrm>
        </p:spPr>
        <p:txBody>
          <a:bodyPr/>
          <a:lstStyle/>
          <a:p>
            <a:r>
              <a:rPr lang="en-US" sz="2400" dirty="0">
                <a:latin typeface="Britannic Bold" panose="020B0903060703020204" pitchFamily="34" charset="0"/>
              </a:rPr>
              <a:t>Task 2: Predicting customer buying </a:t>
            </a:r>
            <a:r>
              <a:rPr lang="en-US" sz="2400" dirty="0" err="1">
                <a:latin typeface="Britannic Bold" panose="020B0903060703020204" pitchFamily="34" charset="0"/>
              </a:rPr>
              <a:t>behaviour</a:t>
            </a:r>
            <a:br>
              <a:rPr lang="en-US" sz="2000" dirty="0"/>
            </a:b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89355-4699-04CF-C21E-05D9A614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88" y="1390261"/>
            <a:ext cx="11014255" cy="1819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974E08-2846-42A6-30DA-758A205FB003}"/>
              </a:ext>
            </a:extLst>
          </p:cNvPr>
          <p:cNvSpPr txBox="1"/>
          <p:nvPr/>
        </p:nvSpPr>
        <p:spPr>
          <a:xfrm>
            <a:off x="3729041" y="492013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Presentation By : Parneet Kaur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3E00F0-3CBB-CFA6-EA4D-BDDE6E5BAE4F}"/>
              </a:ext>
            </a:extLst>
          </p:cNvPr>
          <p:cNvSpPr txBox="1"/>
          <p:nvPr/>
        </p:nvSpPr>
        <p:spPr>
          <a:xfrm>
            <a:off x="250195" y="333386"/>
            <a:ext cx="55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Top features which influence Customer buying behavior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E5D72-FAB2-6A6F-602D-21102AA7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" y="1156999"/>
            <a:ext cx="5601697" cy="3984171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8D88CA-B4BB-6083-6416-8A50160B4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449010"/>
              </p:ext>
            </p:extLst>
          </p:nvPr>
        </p:nvGraphicFramePr>
        <p:xfrm>
          <a:off x="6202784" y="2623111"/>
          <a:ext cx="5180564" cy="402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43EEC8E-9CF1-6A3B-3377-56180A9A406D}"/>
              </a:ext>
            </a:extLst>
          </p:cNvPr>
          <p:cNvSpPr txBox="1"/>
          <p:nvPr/>
        </p:nvSpPr>
        <p:spPr>
          <a:xfrm>
            <a:off x="7109926" y="2897158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Arial Black" panose="020B0A04020102020204" pitchFamily="34" charset="0"/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A7475-B8D5-D438-C970-0E3721AA81E8}"/>
              </a:ext>
            </a:extLst>
          </p:cNvPr>
          <p:cNvSpPr txBox="1"/>
          <p:nvPr/>
        </p:nvSpPr>
        <p:spPr>
          <a:xfrm>
            <a:off x="9072465" y="2897157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63%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C2D90-65DF-057C-5FC0-8521A174DDD2}"/>
              </a:ext>
            </a:extLst>
          </p:cNvPr>
          <p:cNvSpPr txBox="1"/>
          <p:nvPr/>
        </p:nvSpPr>
        <p:spPr>
          <a:xfrm>
            <a:off x="9196873" y="5008986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63%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92C9-625E-D93B-2AC7-763FA4C3CBF8}"/>
              </a:ext>
            </a:extLst>
          </p:cNvPr>
          <p:cNvSpPr txBox="1"/>
          <p:nvPr/>
        </p:nvSpPr>
        <p:spPr>
          <a:xfrm>
            <a:off x="7109926" y="5008986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66%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7C36E-35FC-6AA2-ECD1-06F5CAF92DAD}"/>
              </a:ext>
            </a:extLst>
          </p:cNvPr>
          <p:cNvSpPr txBox="1"/>
          <p:nvPr/>
        </p:nvSpPr>
        <p:spPr>
          <a:xfrm>
            <a:off x="6030339" y="1699688"/>
            <a:ext cx="55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trained the data set with Random forest classifier model and received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B60AE-39D4-8E10-D719-0BE980B1B647}"/>
              </a:ext>
            </a:extLst>
          </p:cNvPr>
          <p:cNvSpPr txBox="1"/>
          <p:nvPr/>
        </p:nvSpPr>
        <p:spPr>
          <a:xfrm>
            <a:off x="356777" y="5418262"/>
            <a:ext cx="6258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C5C5C7"/>
      </a:dk1>
      <a:lt1>
        <a:srgbClr val="FFFFFF"/>
      </a:lt1>
      <a:dk2>
        <a:srgbClr val="E0E0E2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227</TotalTime>
  <Words>72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Britannic Bold</vt:lpstr>
      <vt:lpstr>Cascadia Mono</vt:lpstr>
      <vt:lpstr>Century Schoolbook</vt:lpstr>
      <vt:lpstr>Franklin Gothic Heavy</vt:lpstr>
      <vt:lpstr>Wingdings 2</vt:lpstr>
      <vt:lpstr>View</vt:lpstr>
      <vt:lpstr>Task 2: Predicting customer buying behaviour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Parneet Sandhu</cp:lastModifiedBy>
  <cp:revision>3</cp:revision>
  <dcterms:created xsi:type="dcterms:W3CDTF">2022-12-06T11:13:27Z</dcterms:created>
  <dcterms:modified xsi:type="dcterms:W3CDTF">2024-08-17T13:47:53Z</dcterms:modified>
</cp:coreProperties>
</file>